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79" r:id="rId2"/>
  </p:sldMasterIdLst>
  <p:notesMasterIdLst>
    <p:notesMasterId r:id="rId523"/>
  </p:notesMasterIdLst>
  <p:sldIdLst>
    <p:sldId id="3421" r:id="rId3"/>
    <p:sldId id="3782" r:id="rId4"/>
    <p:sldId id="3785" r:id="rId5"/>
    <p:sldId id="3784" r:id="rId6"/>
    <p:sldId id="3883" r:id="rId7"/>
    <p:sldId id="1954" r:id="rId8"/>
    <p:sldId id="2977" r:id="rId9"/>
    <p:sldId id="2978" r:id="rId10"/>
    <p:sldId id="2979" r:id="rId11"/>
    <p:sldId id="2980" r:id="rId12"/>
    <p:sldId id="2981" r:id="rId13"/>
    <p:sldId id="2982" r:id="rId14"/>
    <p:sldId id="2983" r:id="rId15"/>
    <p:sldId id="2984" r:id="rId16"/>
    <p:sldId id="2985" r:id="rId17"/>
    <p:sldId id="3616" r:id="rId18"/>
    <p:sldId id="3634" r:id="rId19"/>
    <p:sldId id="3617" r:id="rId20"/>
    <p:sldId id="3618" r:id="rId21"/>
    <p:sldId id="3619" r:id="rId22"/>
    <p:sldId id="3621" r:id="rId23"/>
    <p:sldId id="3622" r:id="rId24"/>
    <p:sldId id="3623" r:id="rId25"/>
    <p:sldId id="3624" r:id="rId26"/>
    <p:sldId id="3625" r:id="rId27"/>
    <p:sldId id="3626" r:id="rId28"/>
    <p:sldId id="3627" r:id="rId29"/>
    <p:sldId id="3665" r:id="rId30"/>
    <p:sldId id="3803" r:id="rId31"/>
    <p:sldId id="3769" r:id="rId32"/>
    <p:sldId id="3770" r:id="rId33"/>
    <p:sldId id="2205" r:id="rId34"/>
    <p:sldId id="2209" r:id="rId35"/>
    <p:sldId id="2207" r:id="rId36"/>
    <p:sldId id="2987" r:id="rId37"/>
    <p:sldId id="2227" r:id="rId38"/>
    <p:sldId id="2210" r:id="rId39"/>
    <p:sldId id="2988" r:id="rId40"/>
    <p:sldId id="2989" r:id="rId41"/>
    <p:sldId id="2990" r:id="rId42"/>
    <p:sldId id="2991" r:id="rId43"/>
    <p:sldId id="2992" r:id="rId44"/>
    <p:sldId id="2993" r:id="rId45"/>
    <p:sldId id="2994" r:id="rId46"/>
    <p:sldId id="2995" r:id="rId47"/>
    <p:sldId id="2996" r:id="rId48"/>
    <p:sldId id="2997" r:id="rId49"/>
    <p:sldId id="2998" r:id="rId50"/>
    <p:sldId id="3804" r:id="rId51"/>
    <p:sldId id="3805" r:id="rId52"/>
    <p:sldId id="3016" r:id="rId53"/>
    <p:sldId id="3018" r:id="rId54"/>
    <p:sldId id="3019" r:id="rId55"/>
    <p:sldId id="3020" r:id="rId56"/>
    <p:sldId id="3021" r:id="rId57"/>
    <p:sldId id="3022" r:id="rId58"/>
    <p:sldId id="3024" r:id="rId59"/>
    <p:sldId id="3807" r:id="rId60"/>
    <p:sldId id="3808" r:id="rId61"/>
    <p:sldId id="3025" r:id="rId62"/>
    <p:sldId id="2213" r:id="rId63"/>
    <p:sldId id="3026" r:id="rId64"/>
    <p:sldId id="2208" r:id="rId65"/>
    <p:sldId id="3027" r:id="rId66"/>
    <p:sldId id="3028" r:id="rId67"/>
    <p:sldId id="3029" r:id="rId68"/>
    <p:sldId id="3809" r:id="rId69"/>
    <p:sldId id="2211" r:id="rId70"/>
    <p:sldId id="3032" r:id="rId71"/>
    <p:sldId id="3033" r:id="rId72"/>
    <p:sldId id="3034" r:id="rId73"/>
    <p:sldId id="3035" r:id="rId74"/>
    <p:sldId id="3036" r:id="rId75"/>
    <p:sldId id="3037" r:id="rId76"/>
    <p:sldId id="3038" r:id="rId77"/>
    <p:sldId id="3039" r:id="rId78"/>
    <p:sldId id="2364" r:id="rId79"/>
    <p:sldId id="3405" r:id="rId80"/>
    <p:sldId id="3260" r:id="rId81"/>
    <p:sldId id="3259" r:id="rId82"/>
    <p:sldId id="3258" r:id="rId83"/>
    <p:sldId id="2221" r:id="rId84"/>
    <p:sldId id="3284" r:id="rId85"/>
    <p:sldId id="3261" r:id="rId86"/>
    <p:sldId id="2228" r:id="rId87"/>
    <p:sldId id="3810" r:id="rId88"/>
    <p:sldId id="3811" r:id="rId89"/>
    <p:sldId id="3812" r:id="rId90"/>
    <p:sldId id="3816" r:id="rId91"/>
    <p:sldId id="3815" r:id="rId92"/>
    <p:sldId id="3818" r:id="rId93"/>
    <p:sldId id="3817" r:id="rId94"/>
    <p:sldId id="3824" r:id="rId95"/>
    <p:sldId id="3814" r:id="rId96"/>
    <p:sldId id="3819" r:id="rId97"/>
    <p:sldId id="3820" r:id="rId98"/>
    <p:sldId id="3821" r:id="rId99"/>
    <p:sldId id="3822" r:id="rId100"/>
    <p:sldId id="3823" r:id="rId101"/>
    <p:sldId id="2212" r:id="rId102"/>
    <p:sldId id="2967" r:id="rId103"/>
    <p:sldId id="2968" r:id="rId104"/>
    <p:sldId id="2969" r:id="rId105"/>
    <p:sldId id="2970" r:id="rId106"/>
    <p:sldId id="2971" r:id="rId107"/>
    <p:sldId id="2214" r:id="rId108"/>
    <p:sldId id="3437" r:id="rId109"/>
    <p:sldId id="3436" r:id="rId110"/>
    <p:sldId id="2229" r:id="rId111"/>
    <p:sldId id="3772" r:id="rId112"/>
    <p:sldId id="2215" r:id="rId113"/>
    <p:sldId id="2216" r:id="rId114"/>
    <p:sldId id="3828" r:id="rId115"/>
    <p:sldId id="3832" r:id="rId116"/>
    <p:sldId id="3836" r:id="rId117"/>
    <p:sldId id="3835" r:id="rId118"/>
    <p:sldId id="3834" r:id="rId119"/>
    <p:sldId id="3833" r:id="rId120"/>
    <p:sldId id="3837" r:id="rId121"/>
    <p:sldId id="3838" r:id="rId122"/>
    <p:sldId id="2218" r:id="rId123"/>
    <p:sldId id="3839" r:id="rId124"/>
    <p:sldId id="2219" r:id="rId125"/>
    <p:sldId id="3440" r:id="rId126"/>
    <p:sldId id="3040" r:id="rId127"/>
    <p:sldId id="3840" r:id="rId128"/>
    <p:sldId id="3844" r:id="rId129"/>
    <p:sldId id="3843" r:id="rId130"/>
    <p:sldId id="3845" r:id="rId131"/>
    <p:sldId id="3841" r:id="rId132"/>
    <p:sldId id="3846" r:id="rId133"/>
    <p:sldId id="3847" r:id="rId134"/>
    <p:sldId id="3848" r:id="rId135"/>
    <p:sldId id="3842" r:id="rId136"/>
    <p:sldId id="3850" r:id="rId137"/>
    <p:sldId id="3849" r:id="rId138"/>
    <p:sldId id="3866" r:id="rId139"/>
    <p:sldId id="3867" r:id="rId140"/>
    <p:sldId id="3052" r:id="rId141"/>
    <p:sldId id="3851" r:id="rId142"/>
    <p:sldId id="2225" r:id="rId143"/>
    <p:sldId id="3053" r:id="rId144"/>
    <p:sldId id="3853" r:id="rId145"/>
    <p:sldId id="3852" r:id="rId146"/>
    <p:sldId id="3854" r:id="rId147"/>
    <p:sldId id="2963" r:id="rId148"/>
    <p:sldId id="2226" r:id="rId149"/>
    <p:sldId id="3057" r:id="rId150"/>
    <p:sldId id="3054" r:id="rId151"/>
    <p:sldId id="2231" r:id="rId152"/>
    <p:sldId id="3056" r:id="rId153"/>
    <p:sldId id="3055" r:id="rId154"/>
    <p:sldId id="3062" r:id="rId155"/>
    <p:sldId id="3441" r:id="rId156"/>
    <p:sldId id="3445" r:id="rId157"/>
    <p:sldId id="3446" r:id="rId158"/>
    <p:sldId id="3447" r:id="rId159"/>
    <p:sldId id="3067" r:id="rId160"/>
    <p:sldId id="3065" r:id="rId161"/>
    <p:sldId id="2236" r:id="rId162"/>
    <p:sldId id="3066" r:id="rId163"/>
    <p:sldId id="3068" r:id="rId164"/>
    <p:sldId id="3069" r:id="rId165"/>
    <p:sldId id="2237" r:id="rId166"/>
    <p:sldId id="3073" r:id="rId167"/>
    <p:sldId id="3072" r:id="rId168"/>
    <p:sldId id="3075" r:id="rId169"/>
    <p:sldId id="3076" r:id="rId170"/>
    <p:sldId id="3077" r:id="rId171"/>
    <p:sldId id="3080" r:id="rId172"/>
    <p:sldId id="3078" r:id="rId173"/>
    <p:sldId id="2238" r:id="rId174"/>
    <p:sldId id="3079" r:id="rId175"/>
    <p:sldId id="3081" r:id="rId176"/>
    <p:sldId id="2233" r:id="rId177"/>
    <p:sldId id="3085" r:id="rId178"/>
    <p:sldId id="3084" r:id="rId179"/>
    <p:sldId id="3083" r:id="rId180"/>
    <p:sldId id="3086" r:id="rId181"/>
    <p:sldId id="3087" r:id="rId182"/>
    <p:sldId id="3092" r:id="rId183"/>
    <p:sldId id="3091" r:id="rId184"/>
    <p:sldId id="3090" r:id="rId185"/>
    <p:sldId id="3089" r:id="rId186"/>
    <p:sldId id="3088" r:id="rId187"/>
    <p:sldId id="2239" r:id="rId188"/>
    <p:sldId id="3450" r:id="rId189"/>
    <p:sldId id="3449" r:id="rId190"/>
    <p:sldId id="3451" r:id="rId191"/>
    <p:sldId id="3452" r:id="rId192"/>
    <p:sldId id="3453" r:id="rId193"/>
    <p:sldId id="2240" r:id="rId194"/>
    <p:sldId id="3099" r:id="rId195"/>
    <p:sldId id="3102" r:id="rId196"/>
    <p:sldId id="3101" r:id="rId197"/>
    <p:sldId id="3668" r:id="rId198"/>
    <p:sldId id="3454" r:id="rId199"/>
    <p:sldId id="3109" r:id="rId200"/>
    <p:sldId id="3108" r:id="rId201"/>
    <p:sldId id="3107" r:id="rId202"/>
    <p:sldId id="3106" r:id="rId203"/>
    <p:sldId id="3110" r:id="rId204"/>
    <p:sldId id="2242" r:id="rId205"/>
    <p:sldId id="3243" r:id="rId206"/>
    <p:sldId id="2243" r:id="rId207"/>
    <p:sldId id="2244" r:id="rId208"/>
    <p:sldId id="3244" r:id="rId209"/>
    <p:sldId id="2553" r:id="rId210"/>
    <p:sldId id="3455" r:id="rId211"/>
    <p:sldId id="2554" r:id="rId212"/>
    <p:sldId id="2246" r:id="rId213"/>
    <p:sldId id="3111" r:id="rId214"/>
    <p:sldId id="2247" r:id="rId215"/>
    <p:sldId id="2556" r:id="rId216"/>
    <p:sldId id="2248" r:id="rId217"/>
    <p:sldId id="3112" r:id="rId218"/>
    <p:sldId id="3113" r:id="rId219"/>
    <p:sldId id="3907" r:id="rId220"/>
    <p:sldId id="2256" r:id="rId221"/>
    <p:sldId id="3115" r:id="rId222"/>
    <p:sldId id="3532" r:id="rId223"/>
    <p:sldId id="3863" r:id="rId224"/>
    <p:sldId id="2313" r:id="rId225"/>
    <p:sldId id="3125" r:id="rId226"/>
    <p:sldId id="3126" r:id="rId227"/>
    <p:sldId id="2297" r:id="rId228"/>
    <p:sldId id="2298" r:id="rId229"/>
    <p:sldId id="2299" r:id="rId230"/>
    <p:sldId id="2300" r:id="rId231"/>
    <p:sldId id="2301" r:id="rId232"/>
    <p:sldId id="2304" r:id="rId233"/>
    <p:sldId id="3282" r:id="rId234"/>
    <p:sldId id="3283" r:id="rId235"/>
    <p:sldId id="2305" r:id="rId236"/>
    <p:sldId id="3127" r:id="rId237"/>
    <p:sldId id="2308" r:id="rId238"/>
    <p:sldId id="3802" r:id="rId239"/>
    <p:sldId id="2303" r:id="rId240"/>
    <p:sldId id="2302" r:id="rId241"/>
    <p:sldId id="2306" r:id="rId242"/>
    <p:sldId id="2307" r:id="rId243"/>
    <p:sldId id="2310" r:id="rId244"/>
    <p:sldId id="3857" r:id="rId245"/>
    <p:sldId id="3858" r:id="rId246"/>
    <p:sldId id="2651" r:id="rId247"/>
    <p:sldId id="3482" r:id="rId248"/>
    <p:sldId id="2649" r:id="rId249"/>
    <p:sldId id="2650" r:id="rId250"/>
    <p:sldId id="3463" r:id="rId251"/>
    <p:sldId id="2314" r:id="rId252"/>
    <p:sldId id="2312" r:id="rId253"/>
    <p:sldId id="2315" r:id="rId254"/>
    <p:sldId id="3464" r:id="rId255"/>
    <p:sldId id="3465" r:id="rId256"/>
    <p:sldId id="3466" r:id="rId257"/>
    <p:sldId id="2259" r:id="rId258"/>
    <p:sldId id="3859" r:id="rId259"/>
    <p:sldId id="3550" r:id="rId260"/>
    <p:sldId id="3549" r:id="rId261"/>
    <p:sldId id="3551" r:id="rId262"/>
    <p:sldId id="3773" r:id="rId263"/>
    <p:sldId id="3862" r:id="rId264"/>
    <p:sldId id="3861" r:id="rId265"/>
    <p:sldId id="3860" r:id="rId266"/>
    <p:sldId id="3307" r:id="rId267"/>
    <p:sldId id="3774" r:id="rId268"/>
    <p:sldId id="3309" r:id="rId269"/>
    <p:sldId id="3879" r:id="rId270"/>
    <p:sldId id="3881" r:id="rId271"/>
    <p:sldId id="3882" r:id="rId272"/>
    <p:sldId id="3310" r:id="rId273"/>
    <p:sldId id="3864" r:id="rId274"/>
    <p:sldId id="3865" r:id="rId275"/>
    <p:sldId id="3306" r:id="rId276"/>
    <p:sldId id="3543" r:id="rId277"/>
    <p:sldId id="3544" r:id="rId278"/>
    <p:sldId id="3542" r:id="rId279"/>
    <p:sldId id="3545" r:id="rId280"/>
    <p:sldId id="3672" r:id="rId281"/>
    <p:sldId id="3671" r:id="rId282"/>
    <p:sldId id="3605" r:id="rId283"/>
    <p:sldId id="3311" r:id="rId284"/>
    <p:sldId id="3578" r:id="rId285"/>
    <p:sldId id="3579" r:id="rId286"/>
    <p:sldId id="3548" r:id="rId287"/>
    <p:sldId id="3558" r:id="rId288"/>
    <p:sldId id="3559" r:id="rId289"/>
    <p:sldId id="3560" r:id="rId290"/>
    <p:sldId id="3561" r:id="rId291"/>
    <p:sldId id="3562" r:id="rId292"/>
    <p:sldId id="3563" r:id="rId293"/>
    <p:sldId id="3564" r:id="rId294"/>
    <p:sldId id="3571" r:id="rId295"/>
    <p:sldId id="3610" r:id="rId296"/>
    <p:sldId id="3609" r:id="rId297"/>
    <p:sldId id="3608" r:id="rId298"/>
    <p:sldId id="3607" r:id="rId299"/>
    <p:sldId id="3606" r:id="rId300"/>
    <p:sldId id="3573" r:id="rId301"/>
    <p:sldId id="3574" r:id="rId302"/>
    <p:sldId id="3575" r:id="rId303"/>
    <p:sldId id="3576" r:id="rId304"/>
    <p:sldId id="3577" r:id="rId305"/>
    <p:sldId id="3539" r:id="rId306"/>
    <p:sldId id="3540" r:id="rId307"/>
    <p:sldId id="3537" r:id="rId308"/>
    <p:sldId id="3628" r:id="rId309"/>
    <p:sldId id="3467" r:id="rId310"/>
    <p:sldId id="3314" r:id="rId311"/>
    <p:sldId id="3468" r:id="rId312"/>
    <p:sldId id="3580" r:id="rId313"/>
    <p:sldId id="3469" r:id="rId314"/>
    <p:sldId id="3581" r:id="rId315"/>
    <p:sldId id="3680" r:id="rId316"/>
    <p:sldId id="3679" r:id="rId317"/>
    <p:sldId id="3630" r:id="rId318"/>
    <p:sldId id="3776" r:id="rId319"/>
    <p:sldId id="3777" r:id="rId320"/>
    <p:sldId id="3778" r:id="rId321"/>
    <p:sldId id="3779" r:id="rId322"/>
    <p:sldId id="3315" r:id="rId323"/>
    <p:sldId id="3370" r:id="rId324"/>
    <p:sldId id="3473" r:id="rId325"/>
    <p:sldId id="3474" r:id="rId326"/>
    <p:sldId id="3475" r:id="rId327"/>
    <p:sldId id="3316" r:id="rId328"/>
    <p:sldId id="3317" r:id="rId329"/>
    <p:sldId id="3318" r:id="rId330"/>
    <p:sldId id="3319" r:id="rId331"/>
    <p:sldId id="3320" r:id="rId332"/>
    <p:sldId id="3321" r:id="rId333"/>
    <p:sldId id="3322" r:id="rId334"/>
    <p:sldId id="3501" r:id="rId335"/>
    <p:sldId id="3775" r:id="rId336"/>
    <p:sldId id="3326" r:id="rId337"/>
    <p:sldId id="3476" r:id="rId338"/>
    <p:sldId id="3477" r:id="rId339"/>
    <p:sldId id="3327" r:id="rId340"/>
    <p:sldId id="3480" r:id="rId341"/>
    <p:sldId id="3479" r:id="rId342"/>
    <p:sldId id="3582" r:id="rId343"/>
    <p:sldId id="3332" r:id="rId344"/>
    <p:sldId id="3333" r:id="rId345"/>
    <p:sldId id="3505" r:id="rId346"/>
    <p:sldId id="3334" r:id="rId347"/>
    <p:sldId id="3502" r:id="rId348"/>
    <p:sldId id="3503" r:id="rId349"/>
    <p:sldId id="3339" r:id="rId350"/>
    <p:sldId id="3340" r:id="rId351"/>
    <p:sldId id="3506" r:id="rId352"/>
    <p:sldId id="3341" r:id="rId353"/>
    <p:sldId id="3508" r:id="rId354"/>
    <p:sldId id="3509" r:id="rId355"/>
    <p:sldId id="3510" r:id="rId356"/>
    <p:sldId id="3507" r:id="rId357"/>
    <p:sldId id="3350" r:id="rId358"/>
    <p:sldId id="3534" r:id="rId359"/>
    <p:sldId id="3535" r:id="rId360"/>
    <p:sldId id="3536" r:id="rId361"/>
    <p:sldId id="3351" r:id="rId362"/>
    <p:sldId id="3511" r:id="rId363"/>
    <p:sldId id="3352" r:id="rId364"/>
    <p:sldId id="3481" r:id="rId365"/>
    <p:sldId id="3353" r:id="rId366"/>
    <p:sldId id="3512" r:id="rId367"/>
    <p:sldId id="3354" r:id="rId368"/>
    <p:sldId id="3355" r:id="rId369"/>
    <p:sldId id="3356" r:id="rId370"/>
    <p:sldId id="3357" r:id="rId371"/>
    <p:sldId id="3358" r:id="rId372"/>
    <p:sldId id="3359" r:id="rId373"/>
    <p:sldId id="3360" r:id="rId374"/>
    <p:sldId id="3361" r:id="rId375"/>
    <p:sldId id="3362" r:id="rId376"/>
    <p:sldId id="3363" r:id="rId377"/>
    <p:sldId id="3365" r:id="rId378"/>
    <p:sldId id="3366" r:id="rId379"/>
    <p:sldId id="3368" r:id="rId380"/>
    <p:sldId id="3586" r:id="rId381"/>
    <p:sldId id="3587" r:id="rId382"/>
    <p:sldId id="3588" r:id="rId383"/>
    <p:sldId id="3589" r:id="rId384"/>
    <p:sldId id="3590" r:id="rId385"/>
    <p:sldId id="3591" r:id="rId386"/>
    <p:sldId id="3592" r:id="rId387"/>
    <p:sldId id="3593" r:id="rId388"/>
    <p:sldId id="3594" r:id="rId389"/>
    <p:sldId id="3595" r:id="rId390"/>
    <p:sldId id="3596" r:id="rId391"/>
    <p:sldId id="3599" r:id="rId392"/>
    <p:sldId id="3597" r:id="rId393"/>
    <p:sldId id="3600" r:id="rId394"/>
    <p:sldId id="3598" r:id="rId395"/>
    <p:sldId id="3390" r:id="rId396"/>
    <p:sldId id="3391" r:id="rId397"/>
    <p:sldId id="3629" r:id="rId398"/>
    <p:sldId id="3378" r:id="rId399"/>
    <p:sldId id="3377" r:id="rId400"/>
    <p:sldId id="3376" r:id="rId401"/>
    <p:sldId id="3375" r:id="rId402"/>
    <p:sldId id="3483" r:id="rId403"/>
    <p:sldId id="3484" r:id="rId404"/>
    <p:sldId id="3485" r:id="rId405"/>
    <p:sldId id="3486" r:id="rId406"/>
    <p:sldId id="3487" r:id="rId407"/>
    <p:sldId id="3488" r:id="rId408"/>
    <p:sldId id="2316" r:id="rId409"/>
    <p:sldId id="2317" r:id="rId410"/>
    <p:sldId id="3489" r:id="rId411"/>
    <p:sldId id="3490" r:id="rId412"/>
    <p:sldId id="2318" r:id="rId413"/>
    <p:sldId id="3491" r:id="rId414"/>
    <p:sldId id="3492" r:id="rId415"/>
    <p:sldId id="2319" r:id="rId416"/>
    <p:sldId id="3128" r:id="rId417"/>
    <p:sldId id="3129" r:id="rId418"/>
    <p:sldId id="3130" r:id="rId419"/>
    <p:sldId id="2261" r:id="rId420"/>
    <p:sldId id="3513" r:id="rId421"/>
    <p:sldId id="3494" r:id="rId422"/>
    <p:sldId id="3495" r:id="rId423"/>
    <p:sldId id="3496" r:id="rId424"/>
    <p:sldId id="3497" r:id="rId425"/>
    <p:sldId id="3780" r:id="rId426"/>
    <p:sldId id="2262" r:id="rId427"/>
    <p:sldId id="3498" r:id="rId428"/>
    <p:sldId id="3499" r:id="rId429"/>
    <p:sldId id="3500" r:id="rId430"/>
    <p:sldId id="3380" r:id="rId431"/>
    <p:sldId id="3516" r:id="rId432"/>
    <p:sldId id="3515" r:id="rId433"/>
    <p:sldId id="3517" r:id="rId434"/>
    <p:sldId id="3518" r:id="rId435"/>
    <p:sldId id="2264" r:id="rId436"/>
    <p:sldId id="3521" r:id="rId437"/>
    <p:sldId id="3520" r:id="rId438"/>
    <p:sldId id="3781" r:id="rId439"/>
    <p:sldId id="2265" r:id="rId440"/>
    <p:sldId id="3673" r:id="rId441"/>
    <p:sldId id="2266" r:id="rId442"/>
    <p:sldId id="2267" r:id="rId443"/>
    <p:sldId id="3132" r:id="rId444"/>
    <p:sldId id="3381" r:id="rId445"/>
    <p:sldId id="2268" r:id="rId446"/>
    <p:sldId id="3382" r:id="rId447"/>
    <p:sldId id="2269" r:id="rId448"/>
    <p:sldId id="3383" r:id="rId449"/>
    <p:sldId id="3384" r:id="rId450"/>
    <p:sldId id="3385" r:id="rId451"/>
    <p:sldId id="2270" r:id="rId452"/>
    <p:sldId id="2271" r:id="rId453"/>
    <p:sldId id="2272" r:id="rId454"/>
    <p:sldId id="2273" r:id="rId455"/>
    <p:sldId id="2274" r:id="rId456"/>
    <p:sldId id="3393" r:id="rId457"/>
    <p:sldId id="2275" r:id="rId458"/>
    <p:sldId id="2276" r:id="rId459"/>
    <p:sldId id="2277" r:id="rId460"/>
    <p:sldId id="3392" r:id="rId461"/>
    <p:sldId id="2278" r:id="rId462"/>
    <p:sldId id="2279" r:id="rId463"/>
    <p:sldId id="2281" r:id="rId464"/>
    <p:sldId id="2282" r:id="rId465"/>
    <p:sldId id="2283" r:id="rId466"/>
    <p:sldId id="3394" r:id="rId467"/>
    <p:sldId id="2284" r:id="rId468"/>
    <p:sldId id="2285" r:id="rId469"/>
    <p:sldId id="2286" r:id="rId470"/>
    <p:sldId id="2287" r:id="rId471"/>
    <p:sldId id="2288" r:id="rId472"/>
    <p:sldId id="2289" r:id="rId473"/>
    <p:sldId id="3406" r:id="rId474"/>
    <p:sldId id="3407" r:id="rId475"/>
    <p:sldId id="2290" r:id="rId476"/>
    <p:sldId id="2291" r:id="rId477"/>
    <p:sldId id="2292" r:id="rId478"/>
    <p:sldId id="2293" r:id="rId479"/>
    <p:sldId id="2294" r:id="rId480"/>
    <p:sldId id="3408" r:id="rId481"/>
    <p:sldId id="3645" r:id="rId482"/>
    <p:sldId id="2320" r:id="rId483"/>
    <p:sldId id="2321" r:id="rId484"/>
    <p:sldId id="3133" r:id="rId485"/>
    <p:sldId id="3135" r:id="rId486"/>
    <p:sldId id="3251" r:id="rId487"/>
    <p:sldId id="3134" r:id="rId488"/>
    <p:sldId id="2323" r:id="rId489"/>
    <p:sldId id="3640" r:id="rId490"/>
    <p:sldId id="3674" r:id="rId491"/>
    <p:sldId id="2324" r:id="rId492"/>
    <p:sldId id="3136" r:id="rId493"/>
    <p:sldId id="2343" r:id="rId494"/>
    <p:sldId id="2344" r:id="rId495"/>
    <p:sldId id="2345" r:id="rId496"/>
    <p:sldId id="2346" r:id="rId497"/>
    <p:sldId id="2347" r:id="rId498"/>
    <p:sldId id="2348" r:id="rId499"/>
    <p:sldId id="3908" r:id="rId500"/>
    <p:sldId id="3786" r:id="rId501"/>
    <p:sldId id="3787" r:id="rId502"/>
    <p:sldId id="3868" r:id="rId503"/>
    <p:sldId id="3869" r:id="rId504"/>
    <p:sldId id="3870" r:id="rId505"/>
    <p:sldId id="3871" r:id="rId506"/>
    <p:sldId id="3872" r:id="rId507"/>
    <p:sldId id="3873" r:id="rId508"/>
    <p:sldId id="3874" r:id="rId509"/>
    <p:sldId id="3875" r:id="rId510"/>
    <p:sldId id="3876" r:id="rId511"/>
    <p:sldId id="3789" r:id="rId512"/>
    <p:sldId id="3791" r:id="rId513"/>
    <p:sldId id="3884" r:id="rId514"/>
    <p:sldId id="3885" r:id="rId515"/>
    <p:sldId id="3886" r:id="rId516"/>
    <p:sldId id="3901" r:id="rId517"/>
    <p:sldId id="3902" r:id="rId518"/>
    <p:sldId id="3903" r:id="rId519"/>
    <p:sldId id="3904" r:id="rId520"/>
    <p:sldId id="3905" r:id="rId521"/>
    <p:sldId id="3906" r:id="rId522"/>
  </p:sldIdLst>
  <p:sldSz cx="9144000" cy="6858000" type="screen4x3"/>
  <p:notesSz cx="6858000" cy="9144000"/>
  <p:custDataLst>
    <p:tags r:id="rId524"/>
  </p:custDataLst>
  <p:defaultTextStyle>
    <a:defPPr>
      <a:defRPr lang="en-US"/>
    </a:defPPr>
    <a:lvl1pPr algn="l" rtl="0" eaLnBrk="0" fontAlgn="base" hangingPunct="0">
      <a:spcBef>
        <a:spcPct val="0"/>
      </a:spcBef>
      <a:spcAft>
        <a:spcPct val="0"/>
      </a:spcAft>
      <a:defRPr sz="88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88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88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88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8800" kern="1200">
        <a:solidFill>
          <a:schemeClr val="tx1"/>
        </a:solidFill>
        <a:latin typeface="Tahoma" pitchFamily="34" charset="0"/>
        <a:ea typeface="+mn-ea"/>
        <a:cs typeface="+mn-cs"/>
      </a:defRPr>
    </a:lvl5pPr>
    <a:lvl6pPr marL="2286000" algn="l" defTabSz="914400" rtl="0" eaLnBrk="1" latinLnBrk="0" hangingPunct="1">
      <a:defRPr sz="8800" kern="1200">
        <a:solidFill>
          <a:schemeClr val="tx1"/>
        </a:solidFill>
        <a:latin typeface="Tahoma" pitchFamily="34" charset="0"/>
        <a:ea typeface="+mn-ea"/>
        <a:cs typeface="+mn-cs"/>
      </a:defRPr>
    </a:lvl6pPr>
    <a:lvl7pPr marL="2743200" algn="l" defTabSz="914400" rtl="0" eaLnBrk="1" latinLnBrk="0" hangingPunct="1">
      <a:defRPr sz="8800" kern="1200">
        <a:solidFill>
          <a:schemeClr val="tx1"/>
        </a:solidFill>
        <a:latin typeface="Tahoma" pitchFamily="34" charset="0"/>
        <a:ea typeface="+mn-ea"/>
        <a:cs typeface="+mn-cs"/>
      </a:defRPr>
    </a:lvl7pPr>
    <a:lvl8pPr marL="3200400" algn="l" defTabSz="914400" rtl="0" eaLnBrk="1" latinLnBrk="0" hangingPunct="1">
      <a:defRPr sz="8800" kern="1200">
        <a:solidFill>
          <a:schemeClr val="tx1"/>
        </a:solidFill>
        <a:latin typeface="Tahoma" pitchFamily="34" charset="0"/>
        <a:ea typeface="+mn-ea"/>
        <a:cs typeface="+mn-cs"/>
      </a:defRPr>
    </a:lvl8pPr>
    <a:lvl9pPr marL="3657600" algn="l" defTabSz="914400" rtl="0" eaLnBrk="1" latinLnBrk="0" hangingPunct="1">
      <a:defRPr sz="88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FF"/>
    <a:srgbClr val="FFCC99"/>
    <a:srgbClr val="FFFF99"/>
    <a:srgbClr val="00FFFF"/>
    <a:srgbClr val="FF66FF"/>
    <a:srgbClr val="FF5050"/>
    <a:srgbClr val="99CC00"/>
    <a:srgbClr val="CCCC00"/>
    <a:srgbClr val="9966FF"/>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60" autoAdjust="0"/>
    <p:restoredTop sz="95353" autoAdjust="0"/>
  </p:normalViewPr>
  <p:slideViewPr>
    <p:cSldViewPr>
      <p:cViewPr varScale="1">
        <p:scale>
          <a:sx n="81" d="100"/>
          <a:sy n="81" d="100"/>
        </p:scale>
        <p:origin x="1422"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324" Type="http://schemas.openxmlformats.org/officeDocument/2006/relationships/slide" Target="slides/slide322.xml"/><Relationship Id="rId366" Type="http://schemas.openxmlformats.org/officeDocument/2006/relationships/slide" Target="slides/slide364.xml"/><Relationship Id="rId170" Type="http://schemas.openxmlformats.org/officeDocument/2006/relationships/slide" Target="slides/slide168.xml"/><Relationship Id="rId226" Type="http://schemas.openxmlformats.org/officeDocument/2006/relationships/slide" Target="slides/slide224.xml"/><Relationship Id="rId433" Type="http://schemas.openxmlformats.org/officeDocument/2006/relationships/slide" Target="slides/slide431.xml"/><Relationship Id="rId268" Type="http://schemas.openxmlformats.org/officeDocument/2006/relationships/slide" Target="slides/slide266.xml"/><Relationship Id="rId475" Type="http://schemas.openxmlformats.org/officeDocument/2006/relationships/slide" Target="slides/slide473.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335" Type="http://schemas.openxmlformats.org/officeDocument/2006/relationships/slide" Target="slides/slide333.xml"/><Relationship Id="rId377" Type="http://schemas.openxmlformats.org/officeDocument/2006/relationships/slide" Target="slides/slide375.xml"/><Relationship Id="rId500" Type="http://schemas.openxmlformats.org/officeDocument/2006/relationships/slide" Target="slides/slide498.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402" Type="http://schemas.openxmlformats.org/officeDocument/2006/relationships/slide" Target="slides/slide400.xml"/><Relationship Id="rId279" Type="http://schemas.openxmlformats.org/officeDocument/2006/relationships/slide" Target="slides/slide277.xml"/><Relationship Id="rId444" Type="http://schemas.openxmlformats.org/officeDocument/2006/relationships/slide" Target="slides/slide442.xml"/><Relationship Id="rId486" Type="http://schemas.openxmlformats.org/officeDocument/2006/relationships/slide" Target="slides/slide484.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346" Type="http://schemas.openxmlformats.org/officeDocument/2006/relationships/slide" Target="slides/slide344.xml"/><Relationship Id="rId388" Type="http://schemas.openxmlformats.org/officeDocument/2006/relationships/slide" Target="slides/slide386.xml"/><Relationship Id="rId511" Type="http://schemas.openxmlformats.org/officeDocument/2006/relationships/slide" Target="slides/slide509.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413" Type="http://schemas.openxmlformats.org/officeDocument/2006/relationships/slide" Target="slides/slide411.xml"/><Relationship Id="rId248" Type="http://schemas.openxmlformats.org/officeDocument/2006/relationships/slide" Target="slides/slide246.xml"/><Relationship Id="rId455" Type="http://schemas.openxmlformats.org/officeDocument/2006/relationships/slide" Target="slides/slide453.xml"/><Relationship Id="rId497" Type="http://schemas.openxmlformats.org/officeDocument/2006/relationships/slide" Target="slides/slide495.xml"/><Relationship Id="rId12" Type="http://schemas.openxmlformats.org/officeDocument/2006/relationships/slide" Target="slides/slide10.xml"/><Relationship Id="rId108" Type="http://schemas.openxmlformats.org/officeDocument/2006/relationships/slide" Target="slides/slide106.xml"/><Relationship Id="rId315" Type="http://schemas.openxmlformats.org/officeDocument/2006/relationships/slide" Target="slides/slide313.xml"/><Relationship Id="rId357" Type="http://schemas.openxmlformats.org/officeDocument/2006/relationships/slide" Target="slides/slide355.xml"/><Relationship Id="rId522" Type="http://schemas.openxmlformats.org/officeDocument/2006/relationships/slide" Target="slides/slide520.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399" Type="http://schemas.openxmlformats.org/officeDocument/2006/relationships/slide" Target="slides/slide397.xml"/><Relationship Id="rId259" Type="http://schemas.openxmlformats.org/officeDocument/2006/relationships/slide" Target="slides/slide257.xml"/><Relationship Id="rId424" Type="http://schemas.openxmlformats.org/officeDocument/2006/relationships/slide" Target="slides/slide422.xml"/><Relationship Id="rId466" Type="http://schemas.openxmlformats.org/officeDocument/2006/relationships/slide" Target="slides/slide464.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326" Type="http://schemas.openxmlformats.org/officeDocument/2006/relationships/slide" Target="slides/slide324.xml"/><Relationship Id="rId65" Type="http://schemas.openxmlformats.org/officeDocument/2006/relationships/slide" Target="slides/slide63.xml"/><Relationship Id="rId130" Type="http://schemas.openxmlformats.org/officeDocument/2006/relationships/slide" Target="slides/slide128.xml"/><Relationship Id="rId368" Type="http://schemas.openxmlformats.org/officeDocument/2006/relationships/slide" Target="slides/slide366.xml"/><Relationship Id="rId172" Type="http://schemas.openxmlformats.org/officeDocument/2006/relationships/slide" Target="slides/slide170.xml"/><Relationship Id="rId228" Type="http://schemas.openxmlformats.org/officeDocument/2006/relationships/slide" Target="slides/slide226.xml"/><Relationship Id="rId435" Type="http://schemas.openxmlformats.org/officeDocument/2006/relationships/slide" Target="slides/slide433.xml"/><Relationship Id="rId477" Type="http://schemas.openxmlformats.org/officeDocument/2006/relationships/slide" Target="slides/slide475.xml"/><Relationship Id="rId281" Type="http://schemas.openxmlformats.org/officeDocument/2006/relationships/slide" Target="slides/slide279.xml"/><Relationship Id="rId337" Type="http://schemas.openxmlformats.org/officeDocument/2006/relationships/slide" Target="slides/slide335.xml"/><Relationship Id="rId502" Type="http://schemas.openxmlformats.org/officeDocument/2006/relationships/slide" Target="slides/slide500.xml"/><Relationship Id="rId34" Type="http://schemas.openxmlformats.org/officeDocument/2006/relationships/slide" Target="slides/slide32.xml"/><Relationship Id="rId76" Type="http://schemas.openxmlformats.org/officeDocument/2006/relationships/slide" Target="slides/slide74.xml"/><Relationship Id="rId141" Type="http://schemas.openxmlformats.org/officeDocument/2006/relationships/slide" Target="slides/slide139.xml"/><Relationship Id="rId379" Type="http://schemas.openxmlformats.org/officeDocument/2006/relationships/slide" Target="slides/slide377.xml"/><Relationship Id="rId7" Type="http://schemas.openxmlformats.org/officeDocument/2006/relationships/slide" Target="slides/slide5.xml"/><Relationship Id="rId183" Type="http://schemas.openxmlformats.org/officeDocument/2006/relationships/slide" Target="slides/slide181.xml"/><Relationship Id="rId239" Type="http://schemas.openxmlformats.org/officeDocument/2006/relationships/slide" Target="slides/slide237.xml"/><Relationship Id="rId390" Type="http://schemas.openxmlformats.org/officeDocument/2006/relationships/slide" Target="slides/slide388.xml"/><Relationship Id="rId404" Type="http://schemas.openxmlformats.org/officeDocument/2006/relationships/slide" Target="slides/slide402.xml"/><Relationship Id="rId446" Type="http://schemas.openxmlformats.org/officeDocument/2006/relationships/slide" Target="slides/slide444.xml"/><Relationship Id="rId250" Type="http://schemas.openxmlformats.org/officeDocument/2006/relationships/slide" Target="slides/slide248.xml"/><Relationship Id="rId292" Type="http://schemas.openxmlformats.org/officeDocument/2006/relationships/slide" Target="slides/slide290.xml"/><Relationship Id="rId306" Type="http://schemas.openxmlformats.org/officeDocument/2006/relationships/slide" Target="slides/slide304.xml"/><Relationship Id="rId488" Type="http://schemas.openxmlformats.org/officeDocument/2006/relationships/slide" Target="slides/slide486.xml"/><Relationship Id="rId45" Type="http://schemas.openxmlformats.org/officeDocument/2006/relationships/slide" Target="slides/slide43.xml"/><Relationship Id="rId87" Type="http://schemas.openxmlformats.org/officeDocument/2006/relationships/slide" Target="slides/slide85.xml"/><Relationship Id="rId110" Type="http://schemas.openxmlformats.org/officeDocument/2006/relationships/slide" Target="slides/slide108.xml"/><Relationship Id="rId348" Type="http://schemas.openxmlformats.org/officeDocument/2006/relationships/slide" Target="slides/slide346.xml"/><Relationship Id="rId513" Type="http://schemas.openxmlformats.org/officeDocument/2006/relationships/slide" Target="slides/slide511.xml"/><Relationship Id="rId152" Type="http://schemas.openxmlformats.org/officeDocument/2006/relationships/slide" Target="slides/slide150.xml"/><Relationship Id="rId194" Type="http://schemas.openxmlformats.org/officeDocument/2006/relationships/slide" Target="slides/slide192.xml"/><Relationship Id="rId208" Type="http://schemas.openxmlformats.org/officeDocument/2006/relationships/slide" Target="slides/slide206.xml"/><Relationship Id="rId415" Type="http://schemas.openxmlformats.org/officeDocument/2006/relationships/slide" Target="slides/slide413.xml"/><Relationship Id="rId457" Type="http://schemas.openxmlformats.org/officeDocument/2006/relationships/slide" Target="slides/slide455.xml"/><Relationship Id="rId261" Type="http://schemas.openxmlformats.org/officeDocument/2006/relationships/slide" Target="slides/slide259.xml"/><Relationship Id="rId499" Type="http://schemas.openxmlformats.org/officeDocument/2006/relationships/slide" Target="slides/slide497.xml"/><Relationship Id="rId14" Type="http://schemas.openxmlformats.org/officeDocument/2006/relationships/slide" Target="slides/slide12.xml"/><Relationship Id="rId56" Type="http://schemas.openxmlformats.org/officeDocument/2006/relationships/slide" Target="slides/slide54.xml"/><Relationship Id="rId317" Type="http://schemas.openxmlformats.org/officeDocument/2006/relationships/slide" Target="slides/slide315.xml"/><Relationship Id="rId359" Type="http://schemas.openxmlformats.org/officeDocument/2006/relationships/slide" Target="slides/slide357.xml"/><Relationship Id="rId524" Type="http://schemas.openxmlformats.org/officeDocument/2006/relationships/tags" Target="tags/tag1.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370" Type="http://schemas.openxmlformats.org/officeDocument/2006/relationships/slide" Target="slides/slide368.xml"/><Relationship Id="rId391" Type="http://schemas.openxmlformats.org/officeDocument/2006/relationships/slide" Target="slides/slide389.xml"/><Relationship Id="rId405" Type="http://schemas.openxmlformats.org/officeDocument/2006/relationships/slide" Target="slides/slide403.xml"/><Relationship Id="rId426" Type="http://schemas.openxmlformats.org/officeDocument/2006/relationships/slide" Target="slides/slide424.xml"/><Relationship Id="rId447" Type="http://schemas.openxmlformats.org/officeDocument/2006/relationships/slide" Target="slides/slide445.xml"/><Relationship Id="rId230" Type="http://schemas.openxmlformats.org/officeDocument/2006/relationships/slide" Target="slides/slide228.xml"/><Relationship Id="rId251" Type="http://schemas.openxmlformats.org/officeDocument/2006/relationships/slide" Target="slides/slide249.xml"/><Relationship Id="rId468" Type="http://schemas.openxmlformats.org/officeDocument/2006/relationships/slide" Target="slides/slide466.xml"/><Relationship Id="rId489" Type="http://schemas.openxmlformats.org/officeDocument/2006/relationships/slide" Target="slides/slide487.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slide" Target="slides/slide291.xml"/><Relationship Id="rId307" Type="http://schemas.openxmlformats.org/officeDocument/2006/relationships/slide" Target="slides/slide305.xml"/><Relationship Id="rId328" Type="http://schemas.openxmlformats.org/officeDocument/2006/relationships/slide" Target="slides/slide326.xml"/><Relationship Id="rId349" Type="http://schemas.openxmlformats.org/officeDocument/2006/relationships/slide" Target="slides/slide347.xml"/><Relationship Id="rId514" Type="http://schemas.openxmlformats.org/officeDocument/2006/relationships/slide" Target="slides/slide512.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360" Type="http://schemas.openxmlformats.org/officeDocument/2006/relationships/slide" Target="slides/slide358.xml"/><Relationship Id="rId381" Type="http://schemas.openxmlformats.org/officeDocument/2006/relationships/slide" Target="slides/slide379.xml"/><Relationship Id="rId416" Type="http://schemas.openxmlformats.org/officeDocument/2006/relationships/slide" Target="slides/slide414.xml"/><Relationship Id="rId220" Type="http://schemas.openxmlformats.org/officeDocument/2006/relationships/slide" Target="slides/slide218.xml"/><Relationship Id="rId241" Type="http://schemas.openxmlformats.org/officeDocument/2006/relationships/slide" Target="slides/slide239.xml"/><Relationship Id="rId437" Type="http://schemas.openxmlformats.org/officeDocument/2006/relationships/slide" Target="slides/slide435.xml"/><Relationship Id="rId458" Type="http://schemas.openxmlformats.org/officeDocument/2006/relationships/slide" Target="slides/slide456.xml"/><Relationship Id="rId479" Type="http://schemas.openxmlformats.org/officeDocument/2006/relationships/slide" Target="slides/slide477.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318" Type="http://schemas.openxmlformats.org/officeDocument/2006/relationships/slide" Target="slides/slide316.xml"/><Relationship Id="rId339" Type="http://schemas.openxmlformats.org/officeDocument/2006/relationships/slide" Target="slides/slide337.xml"/><Relationship Id="rId490" Type="http://schemas.openxmlformats.org/officeDocument/2006/relationships/slide" Target="slides/slide488.xml"/><Relationship Id="rId504" Type="http://schemas.openxmlformats.org/officeDocument/2006/relationships/slide" Target="slides/slide502.xml"/><Relationship Id="rId525" Type="http://schemas.openxmlformats.org/officeDocument/2006/relationships/presProps" Target="presProps.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350" Type="http://schemas.openxmlformats.org/officeDocument/2006/relationships/slide" Target="slides/slide348.xml"/><Relationship Id="rId371" Type="http://schemas.openxmlformats.org/officeDocument/2006/relationships/slide" Target="slides/slide369.xml"/><Relationship Id="rId406" Type="http://schemas.openxmlformats.org/officeDocument/2006/relationships/slide" Target="slides/slide404.xml"/><Relationship Id="rId9" Type="http://schemas.openxmlformats.org/officeDocument/2006/relationships/slide" Target="slides/slide7.xml"/><Relationship Id="rId210" Type="http://schemas.openxmlformats.org/officeDocument/2006/relationships/slide" Target="slides/slide208.xml"/><Relationship Id="rId392" Type="http://schemas.openxmlformats.org/officeDocument/2006/relationships/slide" Target="slides/slide390.xml"/><Relationship Id="rId427" Type="http://schemas.openxmlformats.org/officeDocument/2006/relationships/slide" Target="slides/slide425.xml"/><Relationship Id="rId448" Type="http://schemas.openxmlformats.org/officeDocument/2006/relationships/slide" Target="slides/slide446.xml"/><Relationship Id="rId469" Type="http://schemas.openxmlformats.org/officeDocument/2006/relationships/slide" Target="slides/slide467.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slide" Target="slides/slide306.xml"/><Relationship Id="rId329" Type="http://schemas.openxmlformats.org/officeDocument/2006/relationships/slide" Target="slides/slide327.xml"/><Relationship Id="rId480" Type="http://schemas.openxmlformats.org/officeDocument/2006/relationships/slide" Target="slides/slide478.xml"/><Relationship Id="rId515" Type="http://schemas.openxmlformats.org/officeDocument/2006/relationships/slide" Target="slides/slide513.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340" Type="http://schemas.openxmlformats.org/officeDocument/2006/relationships/slide" Target="slides/slide338.xml"/><Relationship Id="rId361" Type="http://schemas.openxmlformats.org/officeDocument/2006/relationships/slide" Target="slides/slide359.xml"/><Relationship Id="rId196" Type="http://schemas.openxmlformats.org/officeDocument/2006/relationships/slide" Target="slides/slide194.xml"/><Relationship Id="rId200" Type="http://schemas.openxmlformats.org/officeDocument/2006/relationships/slide" Target="slides/slide198.xml"/><Relationship Id="rId382" Type="http://schemas.openxmlformats.org/officeDocument/2006/relationships/slide" Target="slides/slide380.xml"/><Relationship Id="rId417" Type="http://schemas.openxmlformats.org/officeDocument/2006/relationships/slide" Target="slides/slide415.xml"/><Relationship Id="rId438" Type="http://schemas.openxmlformats.org/officeDocument/2006/relationships/slide" Target="slides/slide436.xml"/><Relationship Id="rId459" Type="http://schemas.openxmlformats.org/officeDocument/2006/relationships/slide" Target="slides/slide457.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19" Type="http://schemas.openxmlformats.org/officeDocument/2006/relationships/slide" Target="slides/slide317.xml"/><Relationship Id="rId470" Type="http://schemas.openxmlformats.org/officeDocument/2006/relationships/slide" Target="slides/slide468.xml"/><Relationship Id="rId491" Type="http://schemas.openxmlformats.org/officeDocument/2006/relationships/slide" Target="slides/slide489.xml"/><Relationship Id="rId505" Type="http://schemas.openxmlformats.org/officeDocument/2006/relationships/slide" Target="slides/slide503.xml"/><Relationship Id="rId526" Type="http://schemas.openxmlformats.org/officeDocument/2006/relationships/viewProps" Target="viewProps.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330" Type="http://schemas.openxmlformats.org/officeDocument/2006/relationships/slide" Target="slides/slide328.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351" Type="http://schemas.openxmlformats.org/officeDocument/2006/relationships/slide" Target="slides/slide349.xml"/><Relationship Id="rId372" Type="http://schemas.openxmlformats.org/officeDocument/2006/relationships/slide" Target="slides/slide370.xml"/><Relationship Id="rId393" Type="http://schemas.openxmlformats.org/officeDocument/2006/relationships/slide" Target="slides/slide391.xml"/><Relationship Id="rId407" Type="http://schemas.openxmlformats.org/officeDocument/2006/relationships/slide" Target="slides/slide405.xml"/><Relationship Id="rId428" Type="http://schemas.openxmlformats.org/officeDocument/2006/relationships/slide" Target="slides/slide426.xml"/><Relationship Id="rId449" Type="http://schemas.openxmlformats.org/officeDocument/2006/relationships/slide" Target="slides/slide447.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slide" Target="slides/slide307.xml"/><Relationship Id="rId460" Type="http://schemas.openxmlformats.org/officeDocument/2006/relationships/slide" Target="slides/slide458.xml"/><Relationship Id="rId481" Type="http://schemas.openxmlformats.org/officeDocument/2006/relationships/slide" Target="slides/slide479.xml"/><Relationship Id="rId516" Type="http://schemas.openxmlformats.org/officeDocument/2006/relationships/slide" Target="slides/slide514.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openxmlformats.org/officeDocument/2006/relationships/slide" Target="slides/slide318.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341" Type="http://schemas.openxmlformats.org/officeDocument/2006/relationships/slide" Target="slides/slide339.xml"/><Relationship Id="rId362" Type="http://schemas.openxmlformats.org/officeDocument/2006/relationships/slide" Target="slides/slide360.xml"/><Relationship Id="rId383" Type="http://schemas.openxmlformats.org/officeDocument/2006/relationships/slide" Target="slides/slide381.xml"/><Relationship Id="rId418" Type="http://schemas.openxmlformats.org/officeDocument/2006/relationships/slide" Target="slides/slide416.xml"/><Relationship Id="rId439" Type="http://schemas.openxmlformats.org/officeDocument/2006/relationships/slide" Target="slides/slide437.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450" Type="http://schemas.openxmlformats.org/officeDocument/2006/relationships/slide" Target="slides/slide448.xml"/><Relationship Id="rId471" Type="http://schemas.openxmlformats.org/officeDocument/2006/relationships/slide" Target="slides/slide469.xml"/><Relationship Id="rId506" Type="http://schemas.openxmlformats.org/officeDocument/2006/relationships/slide" Target="slides/slide504.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492" Type="http://schemas.openxmlformats.org/officeDocument/2006/relationships/slide" Target="slides/slide490.xml"/><Relationship Id="rId527" Type="http://schemas.openxmlformats.org/officeDocument/2006/relationships/theme" Target="theme/theme1.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331" Type="http://schemas.openxmlformats.org/officeDocument/2006/relationships/slide" Target="slides/slide329.xml"/><Relationship Id="rId352" Type="http://schemas.openxmlformats.org/officeDocument/2006/relationships/slide" Target="slides/slide350.xml"/><Relationship Id="rId373" Type="http://schemas.openxmlformats.org/officeDocument/2006/relationships/slide" Target="slides/slide371.xml"/><Relationship Id="rId394" Type="http://schemas.openxmlformats.org/officeDocument/2006/relationships/slide" Target="slides/slide392.xml"/><Relationship Id="rId408" Type="http://schemas.openxmlformats.org/officeDocument/2006/relationships/slide" Target="slides/slide406.xml"/><Relationship Id="rId429" Type="http://schemas.openxmlformats.org/officeDocument/2006/relationships/slide" Target="slides/slide427.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440" Type="http://schemas.openxmlformats.org/officeDocument/2006/relationships/slide" Target="slides/slide438.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461" Type="http://schemas.openxmlformats.org/officeDocument/2006/relationships/slide" Target="slides/slide459.xml"/><Relationship Id="rId482" Type="http://schemas.openxmlformats.org/officeDocument/2006/relationships/slide" Target="slides/slide480.xml"/><Relationship Id="rId517" Type="http://schemas.openxmlformats.org/officeDocument/2006/relationships/slide" Target="slides/slide515.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342" Type="http://schemas.openxmlformats.org/officeDocument/2006/relationships/slide" Target="slides/slide340.xml"/><Relationship Id="rId363" Type="http://schemas.openxmlformats.org/officeDocument/2006/relationships/slide" Target="slides/slide361.xml"/><Relationship Id="rId384" Type="http://schemas.openxmlformats.org/officeDocument/2006/relationships/slide" Target="slides/slide382.xml"/><Relationship Id="rId419" Type="http://schemas.openxmlformats.org/officeDocument/2006/relationships/slide" Target="slides/slide417.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430" Type="http://schemas.openxmlformats.org/officeDocument/2006/relationships/slide" Target="slides/slide428.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451" Type="http://schemas.openxmlformats.org/officeDocument/2006/relationships/slide" Target="slides/slide449.xml"/><Relationship Id="rId472" Type="http://schemas.openxmlformats.org/officeDocument/2006/relationships/slide" Target="slides/slide470.xml"/><Relationship Id="rId493" Type="http://schemas.openxmlformats.org/officeDocument/2006/relationships/slide" Target="slides/slide491.xml"/><Relationship Id="rId507" Type="http://schemas.openxmlformats.org/officeDocument/2006/relationships/slide" Target="slides/slide505.xml"/><Relationship Id="rId528" Type="http://schemas.openxmlformats.org/officeDocument/2006/relationships/tableStyles" Target="tableStyles.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332" Type="http://schemas.openxmlformats.org/officeDocument/2006/relationships/slide" Target="slides/slide330.xml"/><Relationship Id="rId353" Type="http://schemas.openxmlformats.org/officeDocument/2006/relationships/slide" Target="slides/slide351.xml"/><Relationship Id="rId374" Type="http://schemas.openxmlformats.org/officeDocument/2006/relationships/slide" Target="slides/slide372.xml"/><Relationship Id="rId395" Type="http://schemas.openxmlformats.org/officeDocument/2006/relationships/slide" Target="slides/slide393.xml"/><Relationship Id="rId409" Type="http://schemas.openxmlformats.org/officeDocument/2006/relationships/slide" Target="slides/slide407.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420" Type="http://schemas.openxmlformats.org/officeDocument/2006/relationships/slide" Target="slides/slide418.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41" Type="http://schemas.openxmlformats.org/officeDocument/2006/relationships/slide" Target="slides/slide439.xml"/><Relationship Id="rId462" Type="http://schemas.openxmlformats.org/officeDocument/2006/relationships/slide" Target="slides/slide460.xml"/><Relationship Id="rId483" Type="http://schemas.openxmlformats.org/officeDocument/2006/relationships/slide" Target="slides/slide481.xml"/><Relationship Id="rId518" Type="http://schemas.openxmlformats.org/officeDocument/2006/relationships/slide" Target="slides/slide516.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slide" Target="slides/slide320.xml"/><Relationship Id="rId343" Type="http://schemas.openxmlformats.org/officeDocument/2006/relationships/slide" Target="slides/slide341.xml"/><Relationship Id="rId364" Type="http://schemas.openxmlformats.org/officeDocument/2006/relationships/slide" Target="slides/slide362.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385" Type="http://schemas.openxmlformats.org/officeDocument/2006/relationships/slide" Target="slides/slide383.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410" Type="http://schemas.openxmlformats.org/officeDocument/2006/relationships/slide" Target="slides/slide408.xml"/><Relationship Id="rId431" Type="http://schemas.openxmlformats.org/officeDocument/2006/relationships/slide" Target="slides/slide429.xml"/><Relationship Id="rId452" Type="http://schemas.openxmlformats.org/officeDocument/2006/relationships/slide" Target="slides/slide450.xml"/><Relationship Id="rId473" Type="http://schemas.openxmlformats.org/officeDocument/2006/relationships/slide" Target="slides/slide471.xml"/><Relationship Id="rId494" Type="http://schemas.openxmlformats.org/officeDocument/2006/relationships/slide" Target="slides/slide492.xml"/><Relationship Id="rId508" Type="http://schemas.openxmlformats.org/officeDocument/2006/relationships/slide" Target="slides/slide506.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slide" Target="slides/slide310.xml"/><Relationship Id="rId333" Type="http://schemas.openxmlformats.org/officeDocument/2006/relationships/slide" Target="slides/slide331.xml"/><Relationship Id="rId354" Type="http://schemas.openxmlformats.org/officeDocument/2006/relationships/slide" Target="slides/slide352.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75" Type="http://schemas.openxmlformats.org/officeDocument/2006/relationships/slide" Target="slides/slide373.xml"/><Relationship Id="rId396" Type="http://schemas.openxmlformats.org/officeDocument/2006/relationships/slide" Target="slides/slide394.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400" Type="http://schemas.openxmlformats.org/officeDocument/2006/relationships/slide" Target="slides/slide398.xml"/><Relationship Id="rId421" Type="http://schemas.openxmlformats.org/officeDocument/2006/relationships/slide" Target="slides/slide419.xml"/><Relationship Id="rId442" Type="http://schemas.openxmlformats.org/officeDocument/2006/relationships/slide" Target="slides/slide440.xml"/><Relationship Id="rId463" Type="http://schemas.openxmlformats.org/officeDocument/2006/relationships/slide" Target="slides/slide461.xml"/><Relationship Id="rId484" Type="http://schemas.openxmlformats.org/officeDocument/2006/relationships/slide" Target="slides/slide482.xml"/><Relationship Id="rId519" Type="http://schemas.openxmlformats.org/officeDocument/2006/relationships/slide" Target="slides/slide517.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323" Type="http://schemas.openxmlformats.org/officeDocument/2006/relationships/slide" Target="slides/slide321.xml"/><Relationship Id="rId344" Type="http://schemas.openxmlformats.org/officeDocument/2006/relationships/slide" Target="slides/slide342.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365" Type="http://schemas.openxmlformats.org/officeDocument/2006/relationships/slide" Target="slides/slide363.xml"/><Relationship Id="rId386" Type="http://schemas.openxmlformats.org/officeDocument/2006/relationships/slide" Target="slides/slide384.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411" Type="http://schemas.openxmlformats.org/officeDocument/2006/relationships/slide" Target="slides/slide409.xml"/><Relationship Id="rId432" Type="http://schemas.openxmlformats.org/officeDocument/2006/relationships/slide" Target="slides/slide430.xml"/><Relationship Id="rId453" Type="http://schemas.openxmlformats.org/officeDocument/2006/relationships/slide" Target="slides/slide451.xml"/><Relationship Id="rId474" Type="http://schemas.openxmlformats.org/officeDocument/2006/relationships/slide" Target="slides/slide472.xml"/><Relationship Id="rId509" Type="http://schemas.openxmlformats.org/officeDocument/2006/relationships/slide" Target="slides/slide507.xml"/><Relationship Id="rId106" Type="http://schemas.openxmlformats.org/officeDocument/2006/relationships/slide" Target="slides/slide104.xml"/><Relationship Id="rId127" Type="http://schemas.openxmlformats.org/officeDocument/2006/relationships/slide" Target="slides/slide125.xml"/><Relationship Id="rId313" Type="http://schemas.openxmlformats.org/officeDocument/2006/relationships/slide" Target="slides/slide311.xml"/><Relationship Id="rId495" Type="http://schemas.openxmlformats.org/officeDocument/2006/relationships/slide" Target="slides/slide493.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334" Type="http://schemas.openxmlformats.org/officeDocument/2006/relationships/slide" Target="slides/slide332.xml"/><Relationship Id="rId355" Type="http://schemas.openxmlformats.org/officeDocument/2006/relationships/slide" Target="slides/slide353.xml"/><Relationship Id="rId376" Type="http://schemas.openxmlformats.org/officeDocument/2006/relationships/slide" Target="slides/slide374.xml"/><Relationship Id="rId397" Type="http://schemas.openxmlformats.org/officeDocument/2006/relationships/slide" Target="slides/slide395.xml"/><Relationship Id="rId520" Type="http://schemas.openxmlformats.org/officeDocument/2006/relationships/slide" Target="slides/slide518.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401" Type="http://schemas.openxmlformats.org/officeDocument/2006/relationships/slide" Target="slides/slide399.xml"/><Relationship Id="rId422" Type="http://schemas.openxmlformats.org/officeDocument/2006/relationships/slide" Target="slides/slide420.xml"/><Relationship Id="rId443" Type="http://schemas.openxmlformats.org/officeDocument/2006/relationships/slide" Target="slides/slide441.xml"/><Relationship Id="rId464" Type="http://schemas.openxmlformats.org/officeDocument/2006/relationships/slide" Target="slides/slide462.xml"/><Relationship Id="rId303" Type="http://schemas.openxmlformats.org/officeDocument/2006/relationships/slide" Target="slides/slide301.xml"/><Relationship Id="rId485" Type="http://schemas.openxmlformats.org/officeDocument/2006/relationships/slide" Target="slides/slide483.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345" Type="http://schemas.openxmlformats.org/officeDocument/2006/relationships/slide" Target="slides/slide343.xml"/><Relationship Id="rId387" Type="http://schemas.openxmlformats.org/officeDocument/2006/relationships/slide" Target="slides/slide385.xml"/><Relationship Id="rId510" Type="http://schemas.openxmlformats.org/officeDocument/2006/relationships/slide" Target="slides/slide508.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412" Type="http://schemas.openxmlformats.org/officeDocument/2006/relationships/slide" Target="slides/slide410.xml"/><Relationship Id="rId107" Type="http://schemas.openxmlformats.org/officeDocument/2006/relationships/slide" Target="slides/slide105.xml"/><Relationship Id="rId289" Type="http://schemas.openxmlformats.org/officeDocument/2006/relationships/slide" Target="slides/slide287.xml"/><Relationship Id="rId454" Type="http://schemas.openxmlformats.org/officeDocument/2006/relationships/slide" Target="slides/slide452.xml"/><Relationship Id="rId496" Type="http://schemas.openxmlformats.org/officeDocument/2006/relationships/slide" Target="slides/slide494.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314" Type="http://schemas.openxmlformats.org/officeDocument/2006/relationships/slide" Target="slides/slide312.xml"/><Relationship Id="rId356" Type="http://schemas.openxmlformats.org/officeDocument/2006/relationships/slide" Target="slides/slide354.xml"/><Relationship Id="rId398" Type="http://schemas.openxmlformats.org/officeDocument/2006/relationships/slide" Target="slides/slide396.xml"/><Relationship Id="rId521" Type="http://schemas.openxmlformats.org/officeDocument/2006/relationships/slide" Target="slides/slide519.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423" Type="http://schemas.openxmlformats.org/officeDocument/2006/relationships/slide" Target="slides/slide421.xml"/><Relationship Id="rId258" Type="http://schemas.openxmlformats.org/officeDocument/2006/relationships/slide" Target="slides/slide256.xml"/><Relationship Id="rId465" Type="http://schemas.openxmlformats.org/officeDocument/2006/relationships/slide" Target="slides/slide463.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325" Type="http://schemas.openxmlformats.org/officeDocument/2006/relationships/slide" Target="slides/slide323.xml"/><Relationship Id="rId367" Type="http://schemas.openxmlformats.org/officeDocument/2006/relationships/slide" Target="slides/slide365.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434" Type="http://schemas.openxmlformats.org/officeDocument/2006/relationships/slide" Target="slides/slide432.xml"/><Relationship Id="rId476" Type="http://schemas.openxmlformats.org/officeDocument/2006/relationships/slide" Target="slides/slide474.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336" Type="http://schemas.openxmlformats.org/officeDocument/2006/relationships/slide" Target="slides/slide334.xml"/><Relationship Id="rId501" Type="http://schemas.openxmlformats.org/officeDocument/2006/relationships/slide" Target="slides/slide499.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378" Type="http://schemas.openxmlformats.org/officeDocument/2006/relationships/slide" Target="slides/slide376.xml"/><Relationship Id="rId403" Type="http://schemas.openxmlformats.org/officeDocument/2006/relationships/slide" Target="slides/slide401.xml"/><Relationship Id="rId6" Type="http://schemas.openxmlformats.org/officeDocument/2006/relationships/slide" Target="slides/slide4.xml"/><Relationship Id="rId238" Type="http://schemas.openxmlformats.org/officeDocument/2006/relationships/slide" Target="slides/slide236.xml"/><Relationship Id="rId445" Type="http://schemas.openxmlformats.org/officeDocument/2006/relationships/slide" Target="slides/slide443.xml"/><Relationship Id="rId487" Type="http://schemas.openxmlformats.org/officeDocument/2006/relationships/slide" Target="slides/slide485.xml"/><Relationship Id="rId291" Type="http://schemas.openxmlformats.org/officeDocument/2006/relationships/slide" Target="slides/slide289.xml"/><Relationship Id="rId305" Type="http://schemas.openxmlformats.org/officeDocument/2006/relationships/slide" Target="slides/slide303.xml"/><Relationship Id="rId347" Type="http://schemas.openxmlformats.org/officeDocument/2006/relationships/slide" Target="slides/slide345.xml"/><Relationship Id="rId512" Type="http://schemas.openxmlformats.org/officeDocument/2006/relationships/slide" Target="slides/slide510.xml"/><Relationship Id="rId44" Type="http://schemas.openxmlformats.org/officeDocument/2006/relationships/slide" Target="slides/slide42.xml"/><Relationship Id="rId86" Type="http://schemas.openxmlformats.org/officeDocument/2006/relationships/slide" Target="slides/slide84.xml"/><Relationship Id="rId151" Type="http://schemas.openxmlformats.org/officeDocument/2006/relationships/slide" Target="slides/slide149.xml"/><Relationship Id="rId389" Type="http://schemas.openxmlformats.org/officeDocument/2006/relationships/slide" Target="slides/slide387.xml"/><Relationship Id="rId193" Type="http://schemas.openxmlformats.org/officeDocument/2006/relationships/slide" Target="slides/slide191.xml"/><Relationship Id="rId207" Type="http://schemas.openxmlformats.org/officeDocument/2006/relationships/slide" Target="slides/slide205.xml"/><Relationship Id="rId249" Type="http://schemas.openxmlformats.org/officeDocument/2006/relationships/slide" Target="slides/slide247.xml"/><Relationship Id="rId414" Type="http://schemas.openxmlformats.org/officeDocument/2006/relationships/slide" Target="slides/slide412.xml"/><Relationship Id="rId456" Type="http://schemas.openxmlformats.org/officeDocument/2006/relationships/slide" Target="slides/slide454.xml"/><Relationship Id="rId498" Type="http://schemas.openxmlformats.org/officeDocument/2006/relationships/slide" Target="slides/slide496.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316" Type="http://schemas.openxmlformats.org/officeDocument/2006/relationships/slide" Target="slides/slide314.xml"/><Relationship Id="rId523" Type="http://schemas.openxmlformats.org/officeDocument/2006/relationships/notesMaster" Target="notesMasters/notesMaster1.xml"/><Relationship Id="rId55" Type="http://schemas.openxmlformats.org/officeDocument/2006/relationships/slide" Target="slides/slide53.xml"/><Relationship Id="rId97" Type="http://schemas.openxmlformats.org/officeDocument/2006/relationships/slide" Target="slides/slide95.xml"/><Relationship Id="rId120" Type="http://schemas.openxmlformats.org/officeDocument/2006/relationships/slide" Target="slides/slide118.xml"/><Relationship Id="rId358" Type="http://schemas.openxmlformats.org/officeDocument/2006/relationships/slide" Target="slides/slide356.xml"/><Relationship Id="rId162" Type="http://schemas.openxmlformats.org/officeDocument/2006/relationships/slide" Target="slides/slide160.xml"/><Relationship Id="rId218" Type="http://schemas.openxmlformats.org/officeDocument/2006/relationships/slide" Target="slides/slide216.xml"/><Relationship Id="rId425" Type="http://schemas.openxmlformats.org/officeDocument/2006/relationships/slide" Target="slides/slide423.xml"/><Relationship Id="rId467" Type="http://schemas.openxmlformats.org/officeDocument/2006/relationships/slide" Target="slides/slide465.xml"/><Relationship Id="rId271" Type="http://schemas.openxmlformats.org/officeDocument/2006/relationships/slide" Target="slides/slide269.xml"/><Relationship Id="rId24" Type="http://schemas.openxmlformats.org/officeDocument/2006/relationships/slide" Target="slides/slide22.xml"/><Relationship Id="rId66" Type="http://schemas.openxmlformats.org/officeDocument/2006/relationships/slide" Target="slides/slide64.xml"/><Relationship Id="rId131" Type="http://schemas.openxmlformats.org/officeDocument/2006/relationships/slide" Target="slides/slide129.xml"/><Relationship Id="rId327" Type="http://schemas.openxmlformats.org/officeDocument/2006/relationships/slide" Target="slides/slide325.xml"/><Relationship Id="rId369" Type="http://schemas.openxmlformats.org/officeDocument/2006/relationships/slide" Target="slides/slide367.xml"/><Relationship Id="rId173" Type="http://schemas.openxmlformats.org/officeDocument/2006/relationships/slide" Target="slides/slide171.xml"/><Relationship Id="rId229" Type="http://schemas.openxmlformats.org/officeDocument/2006/relationships/slide" Target="slides/slide227.xml"/><Relationship Id="rId380" Type="http://schemas.openxmlformats.org/officeDocument/2006/relationships/slide" Target="slides/slide378.xml"/><Relationship Id="rId436" Type="http://schemas.openxmlformats.org/officeDocument/2006/relationships/slide" Target="slides/slide434.xml"/><Relationship Id="rId240" Type="http://schemas.openxmlformats.org/officeDocument/2006/relationships/slide" Target="slides/slide238.xml"/><Relationship Id="rId478" Type="http://schemas.openxmlformats.org/officeDocument/2006/relationships/slide" Target="slides/slide476.xml"/><Relationship Id="rId35" Type="http://schemas.openxmlformats.org/officeDocument/2006/relationships/slide" Target="slides/slide33.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38" Type="http://schemas.openxmlformats.org/officeDocument/2006/relationships/slide" Target="slides/slide336.xml"/><Relationship Id="rId503" Type="http://schemas.openxmlformats.org/officeDocument/2006/relationships/slide" Target="slides/slide50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15F40B-DE13-4249-929C-511D09714C3B}" type="datetimeFigureOut">
              <a:rPr lang="en-US" smtClean="0"/>
              <a:t>3/1/2016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F9C3F6-0738-419F-AF89-2C6B094ADCE1}" type="slidenum">
              <a:rPr lang="en-US" smtClean="0"/>
              <a:t>‹#›</a:t>
            </a:fld>
            <a:endParaRPr lang="en-US"/>
          </a:p>
        </p:txBody>
      </p:sp>
    </p:spTree>
    <p:extLst>
      <p:ext uri="{BB962C8B-B14F-4D97-AF65-F5344CB8AC3E}">
        <p14:creationId xmlns:p14="http://schemas.microsoft.com/office/powerpoint/2010/main" val="3252898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p>
          </p:txBody>
        </p:sp>
      </p:grpSp>
      <p:sp>
        <p:nvSpPr>
          <p:cNvPr id="713752" name="Rectangle 24"/>
          <p:cNvSpPr>
            <a:spLocks noGrp="1" noChangeArrowheads="1"/>
          </p:cNvSpPr>
          <p:nvPr>
            <p:ph type="ctrTitle" sz="quarter"/>
          </p:nvPr>
        </p:nvSpPr>
        <p:spPr>
          <a:xfrm>
            <a:off x="685800" y="1600200"/>
            <a:ext cx="7772400" cy="1828800"/>
          </a:xfrm>
        </p:spPr>
        <p:txBody>
          <a:bodyPr/>
          <a:lstStyle>
            <a:lvl1pPr>
              <a:defRPr/>
            </a:lvl1pPr>
          </a:lstStyle>
          <a:p>
            <a:r>
              <a:rPr lang="en-US"/>
              <a:t>Click to edit Master title style</a:t>
            </a:r>
          </a:p>
        </p:txBody>
      </p:sp>
      <p:sp>
        <p:nvSpPr>
          <p:cNvPr id="713753"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27"/>
          <p:cNvSpPr>
            <a:spLocks noGrp="1" noChangeArrowheads="1"/>
          </p:cNvSpPr>
          <p:nvPr>
            <p:ph type="ftr" sz="quarter" idx="11"/>
          </p:nvPr>
        </p:nvSpPr>
        <p:spPr/>
        <p:txBody>
          <a:bodyPr/>
          <a:lstStyle>
            <a:lvl1pPr>
              <a:defRPr/>
            </a:lvl1pPr>
          </a:lstStyle>
          <a:p>
            <a:pPr>
              <a:defRPr/>
            </a:pPr>
            <a:endParaRPr lang="en-US"/>
          </a:p>
        </p:txBody>
      </p:sp>
      <p:sp>
        <p:nvSpPr>
          <p:cNvPr id="28" name="Rectangle 28"/>
          <p:cNvSpPr>
            <a:spLocks noGrp="1" noChangeArrowheads="1"/>
          </p:cNvSpPr>
          <p:nvPr>
            <p:ph type="sldNum" sz="quarter" idx="12"/>
          </p:nvPr>
        </p:nvSpPr>
        <p:spPr/>
        <p:txBody>
          <a:bodyPr/>
          <a:lstStyle>
            <a:lvl1pPr>
              <a:defRPr/>
            </a:lvl1pPr>
          </a:lstStyle>
          <a:p>
            <a:pPr>
              <a:defRPr/>
            </a:pPr>
            <a:fld id="{84E5998D-D428-46D8-9BDD-A64E2B8A04DE}" type="slidenum">
              <a:rPr lang="en-US"/>
              <a:pPr>
                <a:defRPr/>
              </a:pPr>
              <a:t>‹#›</a:t>
            </a:fld>
            <a:endParaRPr lang="en-US"/>
          </a:p>
        </p:txBody>
      </p:sp>
    </p:spTree>
    <p:extLst>
      <p:ext uri="{BB962C8B-B14F-4D97-AF65-F5344CB8AC3E}">
        <p14:creationId xmlns:p14="http://schemas.microsoft.com/office/powerpoint/2010/main" val="4047068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1C1E568F-2DD9-41B9-81AC-DB1A1E7C6D36}"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02117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17A60E11-82D1-4050-A439-602CD1103B80}"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52243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D53AC8BD-3BBD-4D39-A311-AD36A429F994}"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56041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90644C-6093-423D-821C-87FF8C039FEF}" type="slidenum">
              <a:rPr lang="en-US"/>
              <a:pPr>
                <a:defRPr/>
              </a:pPr>
              <a:t>‹#›</a:t>
            </a:fld>
            <a:endParaRPr lang="en-US"/>
          </a:p>
        </p:txBody>
      </p:sp>
    </p:spTree>
    <p:extLst>
      <p:ext uri="{BB962C8B-B14F-4D97-AF65-F5344CB8AC3E}">
        <p14:creationId xmlns:p14="http://schemas.microsoft.com/office/powerpoint/2010/main" val="2392838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198089-284C-4916-A441-050C56EAF089}" type="slidenum">
              <a:rPr lang="en-US"/>
              <a:pPr>
                <a:defRPr/>
              </a:pPr>
              <a:t>‹#›</a:t>
            </a:fld>
            <a:endParaRPr lang="en-US"/>
          </a:p>
        </p:txBody>
      </p:sp>
    </p:spTree>
    <p:extLst>
      <p:ext uri="{BB962C8B-B14F-4D97-AF65-F5344CB8AC3E}">
        <p14:creationId xmlns:p14="http://schemas.microsoft.com/office/powerpoint/2010/main" val="282822318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9101FD-29DE-4171-AC54-BE5EC4C9C3B7}" type="slidenum">
              <a:rPr lang="en-US"/>
              <a:pPr>
                <a:defRPr/>
              </a:pPr>
              <a:t>‹#›</a:t>
            </a:fld>
            <a:endParaRPr lang="en-US"/>
          </a:p>
        </p:txBody>
      </p:sp>
    </p:spTree>
    <p:extLst>
      <p:ext uri="{BB962C8B-B14F-4D97-AF65-F5344CB8AC3E}">
        <p14:creationId xmlns:p14="http://schemas.microsoft.com/office/powerpoint/2010/main" val="251297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F092C4-CE75-42D7-8DD1-58D09DE4C5FC}" type="slidenum">
              <a:rPr lang="en-US"/>
              <a:pPr>
                <a:defRPr/>
              </a:pPr>
              <a:t>‹#›</a:t>
            </a:fld>
            <a:endParaRPr lang="en-US"/>
          </a:p>
        </p:txBody>
      </p:sp>
    </p:spTree>
    <p:extLst>
      <p:ext uri="{BB962C8B-B14F-4D97-AF65-F5344CB8AC3E}">
        <p14:creationId xmlns:p14="http://schemas.microsoft.com/office/powerpoint/2010/main" val="3009692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96567C2-093F-4AD0-A8F7-B968FE6EF297}" type="slidenum">
              <a:rPr lang="en-US"/>
              <a:pPr>
                <a:defRPr/>
              </a:pPr>
              <a:t>‹#›</a:t>
            </a:fld>
            <a:endParaRPr lang="en-US"/>
          </a:p>
        </p:txBody>
      </p:sp>
    </p:spTree>
    <p:extLst>
      <p:ext uri="{BB962C8B-B14F-4D97-AF65-F5344CB8AC3E}">
        <p14:creationId xmlns:p14="http://schemas.microsoft.com/office/powerpoint/2010/main" val="14012848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69A8E03-8F8C-49B6-9369-9FCA6395D949}" type="slidenum">
              <a:rPr lang="en-US"/>
              <a:pPr>
                <a:defRPr/>
              </a:pPr>
              <a:t>‹#›</a:t>
            </a:fld>
            <a:endParaRPr lang="en-US"/>
          </a:p>
        </p:txBody>
      </p:sp>
    </p:spTree>
    <p:extLst>
      <p:ext uri="{BB962C8B-B14F-4D97-AF65-F5344CB8AC3E}">
        <p14:creationId xmlns:p14="http://schemas.microsoft.com/office/powerpoint/2010/main" val="3376116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7BD783-B9D6-4FE1-B497-25DFCFA6F97B}" type="slidenum">
              <a:rPr lang="en-US"/>
              <a:pPr>
                <a:defRPr/>
              </a:pPr>
              <a:t>‹#›</a:t>
            </a:fld>
            <a:endParaRPr lang="en-US"/>
          </a:p>
        </p:txBody>
      </p:sp>
    </p:spTree>
    <p:extLst>
      <p:ext uri="{BB962C8B-B14F-4D97-AF65-F5344CB8AC3E}">
        <p14:creationId xmlns:p14="http://schemas.microsoft.com/office/powerpoint/2010/main" val="22214435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AE8E7300-6AB2-45A6-A0B0-828ED9F2EECC}"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8364099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A745FD-5546-4FCF-8BE4-FDA15BE5CFAB}" type="slidenum">
              <a:rPr lang="en-US"/>
              <a:pPr>
                <a:defRPr/>
              </a:pPr>
              <a:t>‹#›</a:t>
            </a:fld>
            <a:endParaRPr lang="en-US"/>
          </a:p>
        </p:txBody>
      </p:sp>
    </p:spTree>
    <p:extLst>
      <p:ext uri="{BB962C8B-B14F-4D97-AF65-F5344CB8AC3E}">
        <p14:creationId xmlns:p14="http://schemas.microsoft.com/office/powerpoint/2010/main" val="3452476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27F44E5-08FD-4F26-BF17-B710896FC82A}" type="slidenum">
              <a:rPr lang="en-US"/>
              <a:pPr>
                <a:defRPr/>
              </a:pPr>
              <a:t>‹#›</a:t>
            </a:fld>
            <a:endParaRPr lang="en-US"/>
          </a:p>
        </p:txBody>
      </p:sp>
    </p:spTree>
    <p:extLst>
      <p:ext uri="{BB962C8B-B14F-4D97-AF65-F5344CB8AC3E}">
        <p14:creationId xmlns:p14="http://schemas.microsoft.com/office/powerpoint/2010/main" val="3396138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56FF74-3E1B-47E8-847F-71BB067A87EA}" type="slidenum">
              <a:rPr lang="en-US"/>
              <a:pPr>
                <a:defRPr/>
              </a:pPr>
              <a:t>‹#›</a:t>
            </a:fld>
            <a:endParaRPr lang="en-US"/>
          </a:p>
        </p:txBody>
      </p:sp>
    </p:spTree>
    <p:extLst>
      <p:ext uri="{BB962C8B-B14F-4D97-AF65-F5344CB8AC3E}">
        <p14:creationId xmlns:p14="http://schemas.microsoft.com/office/powerpoint/2010/main" val="19947542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129D91-D8B5-4AD7-BA0F-ACD4F87B1BD0}" type="slidenum">
              <a:rPr lang="en-US"/>
              <a:pPr>
                <a:defRPr/>
              </a:pPr>
              <a:t>‹#›</a:t>
            </a:fld>
            <a:endParaRPr lang="en-US"/>
          </a:p>
        </p:txBody>
      </p:sp>
    </p:spTree>
    <p:extLst>
      <p:ext uri="{BB962C8B-B14F-4D97-AF65-F5344CB8AC3E}">
        <p14:creationId xmlns:p14="http://schemas.microsoft.com/office/powerpoint/2010/main" val="4173383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AE9B9D80-7BF4-46ED-83E3-76AA0FDE75CF}"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84355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2EE17ECB-2090-4599-AD8B-83A246A73040}"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45704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1CDB66B9-11FF-4FDC-A62D-8DE9AF042162}"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06551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53E79210-6912-4FAA-A69D-16FEE8CB282A}"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10740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714EE2DE-5DCA-435E-AACC-60554DD82361}"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541803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4CAF30EF-DF9B-48AE-8B09-2A7D5D8936DD}"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56426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39339B65-4344-4CC4-846E-F835968B11F2}"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32838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59875" cy="6858000"/>
            <a:chOff x="0" y="0"/>
            <a:chExt cx="5770" cy="4320"/>
          </a:xfrm>
        </p:grpSpPr>
        <p:sp>
          <p:nvSpPr>
            <p:cNvPr id="712707"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p>
          </p:txBody>
        </p:sp>
        <p:sp>
          <p:nvSpPr>
            <p:cNvPr id="1033"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4"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12713"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712714"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040"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1"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2"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12719"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045"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12721"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1047"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12723"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049"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0"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712727"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p>
          </p:txBody>
        </p:sp>
      </p:grpSp>
      <p:sp>
        <p:nvSpPr>
          <p:cNvPr id="712728"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712729"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2730"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p>
        </p:txBody>
      </p:sp>
      <p:sp>
        <p:nvSpPr>
          <p:cNvPr id="712731"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2CDB21F3-86F8-4354-9881-A784D82FA970}" type="slidenum">
              <a:rPr lang="en-US"/>
              <a:pPr>
                <a:defRPr/>
              </a:pPr>
              <a:t>‹#›</a:t>
            </a:fld>
            <a:endParaRPr lang="en-US"/>
          </a:p>
        </p:txBody>
      </p:sp>
      <p:sp>
        <p:nvSpPr>
          <p:cNvPr id="712732"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468"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 id="2147484456" r:id="rId12"/>
  </p:sldLayoutIdLst>
  <p:timing>
    <p:tnLst>
      <p:par>
        <p:cTn id="1" dur="indefinite" restart="never" nodeType="tmRoot"/>
      </p:par>
    </p:tnLst>
  </p:timing>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259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7259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7259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6E49029B-E5A9-4090-9757-A3E1D431A7D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57" r:id="rId1"/>
    <p:sldLayoutId id="2147484458" r:id="rId2"/>
    <p:sldLayoutId id="2147484459" r:id="rId3"/>
    <p:sldLayoutId id="2147484460" r:id="rId4"/>
    <p:sldLayoutId id="2147484461" r:id="rId5"/>
    <p:sldLayoutId id="2147484462" r:id="rId6"/>
    <p:sldLayoutId id="2147484463" r:id="rId7"/>
    <p:sldLayoutId id="2147484464" r:id="rId8"/>
    <p:sldLayoutId id="2147484465" r:id="rId9"/>
    <p:sldLayoutId id="2147484466" r:id="rId10"/>
    <p:sldLayoutId id="2147484467"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9.jpeg"/><Relationship Id="rId1" Type="http://schemas.openxmlformats.org/officeDocument/2006/relationships/slideLayout" Target="../slideLayouts/slideLayout14.xml"/><Relationship Id="rId4" Type="http://schemas.openxmlformats.org/officeDocument/2006/relationships/image" Target="../media/image50.jpeg"/></Relationships>
</file>

<file path=ppt/slides/_rels/slide1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9.jpeg"/><Relationship Id="rId1" Type="http://schemas.openxmlformats.org/officeDocument/2006/relationships/slideLayout" Target="../slideLayouts/slideLayout14.xml"/><Relationship Id="rId5" Type="http://schemas.openxmlformats.org/officeDocument/2006/relationships/image" Target="../media/image52.jpeg"/><Relationship Id="rId4" Type="http://schemas.openxmlformats.org/officeDocument/2006/relationships/image" Target="../media/image50.jpeg"/></Relationships>
</file>

<file path=ppt/slides/_rels/slide1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9.jpeg"/><Relationship Id="rId1" Type="http://schemas.openxmlformats.org/officeDocument/2006/relationships/slideLayout" Target="../slideLayouts/slideLayout14.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0.jpeg"/></Relationships>
</file>

<file path=ppt/slides/_rels/slide11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9.xml"/></Relationships>
</file>

<file path=ppt/slides/_rels/slide12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9.xml"/></Relationships>
</file>

<file path=ppt/slides/_rels/slide126.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19.xml"/></Relationships>
</file>

<file path=ppt/slides/_rels/slide127.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gif"/><Relationship Id="rId1" Type="http://schemas.openxmlformats.org/officeDocument/2006/relationships/slideLayout" Target="../slideLayouts/slideLayout19.xml"/></Relationships>
</file>

<file path=ppt/slides/_rels/slide128.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19.xml"/></Relationships>
</file>

<file path=ppt/slides/_rels/slide129.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gif"/><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130.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19.xml"/></Relationships>
</file>

<file path=ppt/slides/_rels/slide131.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gif"/><Relationship Id="rId1" Type="http://schemas.openxmlformats.org/officeDocument/2006/relationships/slideLayout" Target="../slideLayouts/slideLayout19.xml"/></Relationships>
</file>

<file path=ppt/slides/_rels/slide132.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gif"/><Relationship Id="rId1" Type="http://schemas.openxmlformats.org/officeDocument/2006/relationships/slideLayout" Target="../slideLayouts/slideLayout19.xml"/><Relationship Id="rId4" Type="http://schemas.openxmlformats.org/officeDocument/2006/relationships/image" Target="../media/image66.gif"/></Relationships>
</file>

<file path=ppt/slides/_rels/slide133.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19.xml"/></Relationships>
</file>

<file path=ppt/slides/_rels/slide135.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19.xml"/></Relationships>
</file>

<file path=ppt/slides/_rels/slide136.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62.gif"/><Relationship Id="rId1" Type="http://schemas.openxmlformats.org/officeDocument/2006/relationships/slideLayout" Target="../slideLayouts/slideLayout19.xml"/><Relationship Id="rId4" Type="http://schemas.openxmlformats.org/officeDocument/2006/relationships/image" Target="../media/image70.gif"/></Relationships>
</file>

<file path=ppt/slides/_rels/slide1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9.xml"/></Relationships>
</file>

<file path=ppt/slides/_rels/slide1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9.xml"/></Relationships>
</file>

<file path=ppt/slides/_rels/slide139.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140.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19.xml"/></Relationships>
</file>

<file path=ppt/slides/_rels/slide14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9.xml"/></Relationships>
</file>

<file path=ppt/slides/_rels/slide14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9.xml"/></Relationships>
</file>

<file path=ppt/slides/_rels/slide14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9.xml"/></Relationships>
</file>

<file path=ppt/slides/_rels/slide14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9.xml"/></Relationships>
</file>

<file path=ppt/slides/_rels/slide1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www.youtube.com/watch?v=cr7roogzM8c" TargetMode="External"/><Relationship Id="rId1" Type="http://schemas.openxmlformats.org/officeDocument/2006/relationships/slideLayout" Target="../slideLayouts/slideLayout14.xml"/><Relationship Id="rId4" Type="http://schemas.openxmlformats.org/officeDocument/2006/relationships/hyperlink" Target="http://carnegiescience.edu/first_light_case/horn/labsafety.html" TargetMode="External"/></Relationships>
</file>

<file path=ppt/slides/_rels/slide14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9.xml"/></Relationships>
</file>

<file path=ppt/slides/_rels/slide14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9.xml"/></Relationships>
</file>

<file path=ppt/slides/_rels/slide15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9.xml"/></Relationships>
</file>

<file path=ppt/slides/_rels/slide15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9.xml"/></Relationships>
</file>

<file path=ppt/slides/_rels/slide15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9.xml"/></Relationships>
</file>

<file path=ppt/slides/_rels/slide15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9.xml"/></Relationships>
</file>

<file path=ppt/slides/_rels/slide15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9.xml"/></Relationships>
</file>

<file path=ppt/slides/_rels/slide15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9.xml"/></Relationships>
</file>

<file path=ppt/slides/_rels/slide1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1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1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7.png"/><Relationship Id="rId1" Type="http://schemas.openxmlformats.org/officeDocument/2006/relationships/slideLayout" Target="../slideLayouts/slideLayout19.xml"/><Relationship Id="rId5" Type="http://schemas.openxmlformats.org/officeDocument/2006/relationships/image" Target="../media/image85.png"/><Relationship Id="rId4" Type="http://schemas.openxmlformats.org/officeDocument/2006/relationships/image" Target="../media/image84.png"/></Relationships>
</file>

<file path=ppt/slides/_rels/slide1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7.png"/><Relationship Id="rId1" Type="http://schemas.openxmlformats.org/officeDocument/2006/relationships/slideLayout" Target="../slideLayouts/slideLayout19.xml"/><Relationship Id="rId5" Type="http://schemas.openxmlformats.org/officeDocument/2006/relationships/image" Target="../media/image85.png"/><Relationship Id="rId4" Type="http://schemas.openxmlformats.org/officeDocument/2006/relationships/image" Target="../media/image84.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7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9.xml"/></Relationships>
</file>

<file path=ppt/slides/_rels/slide17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9.xml"/></Relationships>
</file>

<file path=ppt/slides/_rels/slide17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17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9.xml"/></Relationships>
</file>

<file path=ppt/slides/_rels/slide17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9.xml"/></Relationships>
</file>

<file path=ppt/slides/_rels/slide17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9.xml"/></Relationships>
</file>

<file path=ppt/slides/_rels/slide17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9.xml"/></Relationships>
</file>

<file path=ppt/slides/_rels/slide17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9.xml"/></Relationships>
</file>

<file path=ppt/slides/_rels/slide17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9.xml"/></Relationships>
</file>

<file path=ppt/slides/_rels/slide18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9.xml"/></Relationships>
</file>

<file path=ppt/slides/_rels/slide18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9.xml"/></Relationships>
</file>

<file path=ppt/slides/_rels/slide18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9.xml"/></Relationships>
</file>

<file path=ppt/slides/_rels/slide18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9.xml"/></Relationships>
</file>

<file path=ppt/slides/_rels/slide18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9.xml"/></Relationships>
</file>

<file path=ppt/slides/_rels/slide18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4.xml"/></Relationships>
</file>

<file path=ppt/slides/_rels/slide18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9.xml"/></Relationships>
</file>

<file path=ppt/slides/_rels/slide18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9.xml"/></Relationships>
</file>

<file path=ppt/slides/_rels/slide18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9.xml"/></Relationships>
</file>

<file path=ppt/slides/_rels/slide19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9.xml"/></Relationships>
</file>

<file path=ppt/slides/_rels/slide19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4.xml"/></Relationships>
</file>

<file path=ppt/slides/_rels/slide19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9.xml"/></Relationships>
</file>

<file path=ppt/slides/_rels/slide19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9.xml"/></Relationships>
</file>

<file path=ppt/slides/_rels/slide19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9.xml"/></Relationships>
</file>

<file path=ppt/slides/_rels/slide19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9.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4.xml"/></Relationships>
</file>

<file path=ppt/slides/_rels/slide20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9.xml"/></Relationships>
</file>

<file path=ppt/slides/_rels/slide20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4.xml"/></Relationships>
</file>

<file path=ppt/slides/_rels/slide20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4.xml"/></Relationships>
</file>

<file path=ppt/slides/_rels/slide20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9.xml"/></Relationships>
</file>

<file path=ppt/slides/_rels/slide20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4.xml"/></Relationships>
</file>

<file path=ppt/slides/_rels/slide20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1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2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21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9.xml"/></Relationships>
</file>

<file path=ppt/slides/_rels/slide217.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image" Target="../media/image86.jpeg"/><Relationship Id="rId1" Type="http://schemas.openxmlformats.org/officeDocument/2006/relationships/slideLayout" Target="../slideLayouts/slideLayout19.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4.xml"/></Relationships>
</file>

<file path=ppt/slides/_rels/slide22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4.xml"/></Relationships>
</file>

<file path=ppt/slides/_rels/slide22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4.xml"/></Relationships>
</file>

<file path=ppt/slides/_rels/slide22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4.xml"/></Relationships>
</file>

<file path=ppt/slides/_rels/slide22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4.xml"/></Relationships>
</file>

<file path=ppt/slides/_rels/slide23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14.xml"/></Relationships>
</file>

<file path=ppt/slides/_rels/slide23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19.xml"/><Relationship Id="rId4" Type="http://schemas.openxmlformats.org/officeDocument/2006/relationships/image" Target="../media/image18.png"/></Relationships>
</file>

<file path=ppt/slides/_rels/slide2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19.xml"/></Relationships>
</file>

<file path=ppt/slides/_rels/slide23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4.xml"/></Relationships>
</file>

<file path=ppt/slides/_rels/slide23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9.xml"/></Relationships>
</file>

<file path=ppt/slides/_rels/slide23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4.xml"/></Relationships>
</file>

<file path=ppt/slides/_rels/slide23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4.xml"/></Relationships>
</file>

<file path=ppt/slides/_rels/slide23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4.xml"/></Relationships>
</file>

<file path=ppt/slides/_rels/slide23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image" Target="../media/image109.jpeg"/><Relationship Id="rId1" Type="http://schemas.openxmlformats.org/officeDocument/2006/relationships/slideLayout" Target="../slideLayouts/slideLayout14.xml"/></Relationships>
</file>

<file path=ppt/slides/_rels/slide24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4.xml"/></Relationships>
</file>

<file path=ppt/slides/_rels/slide24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4.xml"/></Relationships>
</file>

<file path=ppt/slides/_rels/slide24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4.xml"/></Relationships>
</file>

<file path=ppt/slides/_rels/slide24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4.xml"/></Relationships>
</file>

<file path=ppt/slides/_rels/slide24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4.xml"/></Relationships>
</file>

<file path=ppt/slides/_rels/slide24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4.xml"/></Relationships>
</file>

<file path=ppt/slides/_rels/slide24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xml"/></Relationships>
</file>

<file path=ppt/slides/_rels/slide24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4.xml"/></Relationships>
</file>

<file path=ppt/slides/_rels/slide24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4.xml"/></Relationships>
</file>

<file path=ppt/slides/_rels/slide251.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hyperlink" Target="http://www.shokabo.co.jp/sp_e/optical/labo/lens/lens-a2.gif" TargetMode="External"/><Relationship Id="rId1" Type="http://schemas.openxmlformats.org/officeDocument/2006/relationships/slideLayout" Target="../slideLayouts/slideLayout14.xml"/></Relationships>
</file>

<file path=ppt/slides/_rels/slide25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4.xml"/></Relationships>
</file>

<file path=ppt/slides/_rels/slide25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4.xml"/></Relationships>
</file>

<file path=ppt/slides/_rels/slide25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4.xml"/></Relationships>
</file>

<file path=ppt/slides/_rels/slide25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4.xml"/></Relationships>
</file>

<file path=ppt/slides/_rels/slide25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4.xml"/></Relationships>
</file>

<file path=ppt/slides/_rels/slide25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4.xml"/></Relationships>
</file>

<file path=ppt/slides/_rels/slide25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4.xml"/></Relationships>
</file>

<file path=ppt/slides/_rels/slide25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9.xml"/></Relationships>
</file>

<file path=ppt/slides/_rels/slide261.xml.rels><?xml version="1.0" encoding="UTF-8" standalone="yes"?>
<Relationships xmlns="http://schemas.openxmlformats.org/package/2006/relationships"><Relationship Id="rId2" Type="http://schemas.openxmlformats.org/officeDocument/2006/relationships/image" Target="../media/image121.gif"/><Relationship Id="rId1" Type="http://schemas.openxmlformats.org/officeDocument/2006/relationships/slideLayout" Target="../slideLayouts/slideLayout14.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4.xml"/></Relationships>
</file>

<file path=ppt/slides/_rels/slide26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4.xml"/><Relationship Id="rId4" Type="http://schemas.openxmlformats.org/officeDocument/2006/relationships/image" Target="../media/image124.jpeg"/></Relationships>
</file>

<file path=ppt/slides/_rels/slide26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9.xml"/></Relationships>
</file>

<file path=ppt/slides/_rels/slide26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9.xml"/></Relationships>
</file>

<file path=ppt/slides/_rels/slide267.xml.rels><?xml version="1.0" encoding="UTF-8" standalone="yes"?>
<Relationships xmlns="http://schemas.openxmlformats.org/package/2006/relationships"><Relationship Id="rId3" Type="http://schemas.openxmlformats.org/officeDocument/2006/relationships/hyperlink" Target="http://www.msnucleus.org/membership/html/k-6/as/physics/5/asp5_2a.html" TargetMode="External"/><Relationship Id="rId2" Type="http://schemas.openxmlformats.org/officeDocument/2006/relationships/image" Target="../media/image126.jpeg"/><Relationship Id="rId1" Type="http://schemas.openxmlformats.org/officeDocument/2006/relationships/slideLayout" Target="../slideLayouts/slideLayout19.xml"/></Relationships>
</file>

<file path=ppt/slides/_rels/slide268.xml.rels><?xml version="1.0" encoding="UTF-8" standalone="yes"?>
<Relationships xmlns="http://schemas.openxmlformats.org/package/2006/relationships"><Relationship Id="rId3" Type="http://schemas.openxmlformats.org/officeDocument/2006/relationships/hyperlink" Target="https://www.youtube.com/watch?v=o08jgkut7e8" TargetMode="External"/><Relationship Id="rId2" Type="http://schemas.openxmlformats.org/officeDocument/2006/relationships/image" Target="../media/image127.jpeg"/><Relationship Id="rId1" Type="http://schemas.openxmlformats.org/officeDocument/2006/relationships/slideLayout" Target="../slideLayouts/slideLayout19.xml"/></Relationships>
</file>

<file path=ppt/slides/_rels/slide26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19.xml"/></Relationships>
</file>

<file path=ppt/slides/_rels/slide27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9.xml"/></Relationships>
</file>

<file path=ppt/slides/_rels/slide272.xml.rels><?xml version="1.0" encoding="UTF-8" standalone="yes"?>
<Relationships xmlns="http://schemas.openxmlformats.org/package/2006/relationships"><Relationship Id="rId3" Type="http://schemas.openxmlformats.org/officeDocument/2006/relationships/image" Target="../media/image131.gif"/><Relationship Id="rId2" Type="http://schemas.openxmlformats.org/officeDocument/2006/relationships/image" Target="../media/image130.jpeg"/><Relationship Id="rId1" Type="http://schemas.openxmlformats.org/officeDocument/2006/relationships/slideLayout" Target="../slideLayouts/slideLayout19.xml"/></Relationships>
</file>

<file path=ppt/slides/_rels/slide273.xml.rels><?xml version="1.0" encoding="UTF-8" standalone="yes"?>
<Relationships xmlns="http://schemas.openxmlformats.org/package/2006/relationships"><Relationship Id="rId3" Type="http://schemas.openxmlformats.org/officeDocument/2006/relationships/image" Target="../media/image132.gif"/><Relationship Id="rId2" Type="http://schemas.openxmlformats.org/officeDocument/2006/relationships/image" Target="../media/image130.jpeg"/><Relationship Id="rId1" Type="http://schemas.openxmlformats.org/officeDocument/2006/relationships/slideLayout" Target="../slideLayouts/slideLayout19.xml"/></Relationships>
</file>

<file path=ppt/slides/_rels/slide27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9.xml"/></Relationships>
</file>

<file path=ppt/slides/_rels/slide27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9.xml"/></Relationships>
</file>

<file path=ppt/slides/_rels/slide27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9.xml"/></Relationships>
</file>

<file path=ppt/slides/_rels/slide27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9.xml"/></Relationships>
</file>

<file path=ppt/slides/_rels/slide27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9.xml"/></Relationships>
</file>

<file path=ppt/slides/_rels/slide27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6.png"/><Relationship Id="rId1" Type="http://schemas.openxmlformats.org/officeDocument/2006/relationships/slideLayout" Target="../slideLayouts/slideLayout19.xml"/></Relationships>
</file>

<file path=ppt/slides/_rels/slide28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9.xml"/></Relationships>
</file>

<file path=ppt/slides/_rels/slide282.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9.xml"/></Relationships>
</file>

<file path=ppt/slides/_rels/slide283.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9.xml"/></Relationships>
</file>

<file path=ppt/slides/_rels/slide284.xml.rels><?xml version="1.0" encoding="UTF-8" standalone="yes"?>
<Relationships xmlns="http://schemas.openxmlformats.org/package/2006/relationships"><Relationship Id="rId2" Type="http://schemas.openxmlformats.org/officeDocument/2006/relationships/image" Target="../media/image140.gif"/><Relationship Id="rId1" Type="http://schemas.openxmlformats.org/officeDocument/2006/relationships/slideLayout" Target="../slideLayouts/slideLayout19.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9.xml"/></Relationships>
</file>

<file path=ppt/slides/_rels/slide28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9.xml"/></Relationships>
</file>

<file path=ppt/slides/_rels/slide288.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9.xml"/></Relationships>
</file>

<file path=ppt/slides/_rels/slide28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9.xml"/></Relationships>
</file>

<file path=ppt/slides/_rels/slide29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9.xml"/></Relationships>
</file>

<file path=ppt/slides/_rels/slide29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4.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9.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30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4.xml"/></Relationships>
</file>

<file path=ppt/slides/_rels/slide30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4.xml"/></Relationships>
</file>

<file path=ppt/slides/_rels/slide302.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4.xml"/></Relationships>
</file>

<file path=ppt/slides/_rels/slide30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4.xml"/></Relationships>
</file>

<file path=ppt/slides/_rels/slide304.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9.xml"/></Relationships>
</file>

<file path=ppt/slides/_rels/slide30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slideLayout" Target="../slideLayouts/slideLayout19.xml"/></Relationships>
</file>

<file path=ppt/slides/_rels/slide30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hyperlink" Target="http://www.falstad.com/ripple/" TargetMode="External"/><Relationship Id="rId1" Type="http://schemas.openxmlformats.org/officeDocument/2006/relationships/slideLayout" Target="../slideLayouts/slideLayout19.xml"/></Relationships>
</file>

<file path=ppt/slides/_rels/slide30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hyperlink" Target="http://www.youtube.com/watch?v=-8a61G8Hvi0" TargetMode="External"/><Relationship Id="rId1" Type="http://schemas.openxmlformats.org/officeDocument/2006/relationships/slideLayout" Target="../slideLayouts/slideLayout14.xml"/></Relationships>
</file>

<file path=ppt/slides/_rels/slide30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9.xml"/></Relationships>
</file>

<file path=ppt/slides/_rels/slide30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31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9.xml"/></Relationships>
</file>

<file path=ppt/slides/_rels/slide31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9.xml"/></Relationships>
</file>

<file path=ppt/slides/_rels/slide31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9.xml"/></Relationships>
</file>

<file path=ppt/slides/_rels/slide31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9.xml"/></Relationships>
</file>

<file path=ppt/slides/_rels/slide31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14.xml"/></Relationships>
</file>

<file path=ppt/slides/_rels/slide31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hyperlink" Target="http://www.youtube.com/watch?v=DPvvjjnKs4k&amp;feature=results_main&amp;playnext=1&amp;list=PL64DF1909345AF984" TargetMode="External"/><Relationship Id="rId1" Type="http://schemas.openxmlformats.org/officeDocument/2006/relationships/slideLayout" Target="../slideLayouts/slideLayout14.xml"/></Relationships>
</file>

<file path=ppt/slides/_rels/slide31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14.xml"/></Relationships>
</file>

<file path=ppt/slides/_rels/slide31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hyperlink" Target="http://www.youtube.com/watch?v=8gyGfiiC3ms&amp;feature=related" TargetMode="External"/><Relationship Id="rId1" Type="http://schemas.openxmlformats.org/officeDocument/2006/relationships/slideLayout" Target="../slideLayouts/slideLayout19.xml"/></Relationships>
</file>

<file path=ppt/slides/_rels/slide31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hyperlink" Target="http://phet.colorado.edu/en/simulation/geometric-optics" TargetMode="External"/><Relationship Id="rId1" Type="http://schemas.openxmlformats.org/officeDocument/2006/relationships/slideLayout" Target="../slideLayouts/slideLayout14.xml"/></Relationships>
</file>

<file path=ppt/slides/_rels/slide31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hyperlink" Target="http://www.youtube.com/watch?v=BrNB_BacIkA&amp;feature=related" TargetMode="Externa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hyperlink" Target="http://www.youtube.com/watch?v=8fUygzGO3b4&amp;feature=related" TargetMode="External"/><Relationship Id="rId1" Type="http://schemas.openxmlformats.org/officeDocument/2006/relationships/slideLayout" Target="../slideLayouts/slideLayout19.xml"/></Relationships>
</file>

<file path=ppt/slides/_rels/slide321.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9.xml"/></Relationships>
</file>

<file path=ppt/slides/_rels/slide322.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9.xml"/></Relationships>
</file>

<file path=ppt/slides/_rels/slide32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eg"/><Relationship Id="rId1" Type="http://schemas.openxmlformats.org/officeDocument/2006/relationships/slideLayout" Target="../slideLayouts/slideLayout19.xml"/><Relationship Id="rId4" Type="http://schemas.openxmlformats.org/officeDocument/2006/relationships/image" Target="../media/image164.png"/></Relationships>
</file>

<file path=ppt/slides/_rels/slide32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eg"/><Relationship Id="rId1" Type="http://schemas.openxmlformats.org/officeDocument/2006/relationships/slideLayout" Target="../slideLayouts/slideLayout19.xml"/><Relationship Id="rId4" Type="http://schemas.openxmlformats.org/officeDocument/2006/relationships/image" Target="../media/image164.png"/></Relationships>
</file>

<file path=ppt/slides/_rels/slide32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eg"/><Relationship Id="rId1" Type="http://schemas.openxmlformats.org/officeDocument/2006/relationships/slideLayout" Target="../slideLayouts/slideLayout19.xml"/><Relationship Id="rId4" Type="http://schemas.openxmlformats.org/officeDocument/2006/relationships/image" Target="../media/image164.png"/></Relationships>
</file>

<file path=ppt/slides/_rels/slide326.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9.xml"/></Relationships>
</file>

<file path=ppt/slides/_rels/slide327.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9.xml"/></Relationships>
</file>

<file path=ppt/slides/_rels/slide328.xml.rels><?xml version="1.0" encoding="UTF-8" standalone="yes"?>
<Relationships xmlns="http://schemas.openxmlformats.org/package/2006/relationships"><Relationship Id="rId3" Type="http://schemas.openxmlformats.org/officeDocument/2006/relationships/image" Target="../media/image165.gif"/><Relationship Id="rId2" Type="http://schemas.openxmlformats.org/officeDocument/2006/relationships/image" Target="../media/image162.jpeg"/><Relationship Id="rId1" Type="http://schemas.openxmlformats.org/officeDocument/2006/relationships/slideLayout" Target="../slideLayouts/slideLayout19.xml"/></Relationships>
</file>

<file path=ppt/slides/_rels/slide329.xml.rels><?xml version="1.0" encoding="UTF-8" standalone="yes"?>
<Relationships xmlns="http://schemas.openxmlformats.org/package/2006/relationships"><Relationship Id="rId3" Type="http://schemas.openxmlformats.org/officeDocument/2006/relationships/image" Target="../media/image165.gif"/><Relationship Id="rId2" Type="http://schemas.openxmlformats.org/officeDocument/2006/relationships/image" Target="../media/image162.jpe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330.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9.xml"/></Relationships>
</file>

<file path=ppt/slides/_rels/slide331.xml.rels><?xml version="1.0" encoding="UTF-8" standalone="yes"?>
<Relationships xmlns="http://schemas.openxmlformats.org/package/2006/relationships"><Relationship Id="rId3" Type="http://schemas.openxmlformats.org/officeDocument/2006/relationships/image" Target="../media/image165.gif"/><Relationship Id="rId2" Type="http://schemas.openxmlformats.org/officeDocument/2006/relationships/image" Target="../media/image166.jpeg"/><Relationship Id="rId1" Type="http://schemas.openxmlformats.org/officeDocument/2006/relationships/slideLayout" Target="../slideLayouts/slideLayout19.xml"/></Relationships>
</file>

<file path=ppt/slides/_rels/slide33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19.xml"/><Relationship Id="rId4" Type="http://schemas.openxmlformats.org/officeDocument/2006/relationships/image" Target="../media/image169.png"/></Relationships>
</file>

<file path=ppt/slides/_rels/slide33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19.xml"/><Relationship Id="rId5" Type="http://schemas.openxmlformats.org/officeDocument/2006/relationships/image" Target="../media/image170.png"/><Relationship Id="rId4" Type="http://schemas.openxmlformats.org/officeDocument/2006/relationships/image" Target="../media/image169.png"/></Relationships>
</file>

<file path=ppt/slides/_rels/slide334.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hyperlink" Target="http://www.nightlase.com.au/education/optics/lenses.htm" TargetMode="External"/><Relationship Id="rId2" Type="http://schemas.openxmlformats.org/officeDocument/2006/relationships/image" Target="../media/image167.png"/><Relationship Id="rId1" Type="http://schemas.openxmlformats.org/officeDocument/2006/relationships/slideLayout" Target="../slideLayouts/slideLayout19.xml"/><Relationship Id="rId6" Type="http://schemas.openxmlformats.org/officeDocument/2006/relationships/hyperlink" Target="http://www.msnucleus.org/membership/html/k-6/as/physics/5/asp5_2a.html" TargetMode="External"/><Relationship Id="rId5" Type="http://schemas.openxmlformats.org/officeDocument/2006/relationships/image" Target="../media/image170.png"/><Relationship Id="rId4" Type="http://schemas.openxmlformats.org/officeDocument/2006/relationships/image" Target="../media/image169.png"/></Relationships>
</file>

<file path=ppt/slides/_rels/slide33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jpeg"/><Relationship Id="rId1" Type="http://schemas.openxmlformats.org/officeDocument/2006/relationships/slideLayout" Target="../slideLayouts/slideLayout19.xml"/></Relationships>
</file>

<file path=ppt/slides/_rels/slide336.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9.xml"/></Relationships>
</file>

<file path=ppt/slides/_rels/slide337.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9.xml"/></Relationships>
</file>

<file path=ppt/slides/_rels/slide338.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9.xml"/></Relationships>
</file>

<file path=ppt/slides/_rels/slide339.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340.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9.xml"/></Relationships>
</file>

<file path=ppt/slides/_rels/slide341.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9.xml"/></Relationships>
</file>

<file path=ppt/slides/_rels/slide342.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9.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4.xml.rels><?xml version="1.0" encoding="UTF-8" standalone="yes"?>
<Relationships xmlns="http://schemas.openxmlformats.org/package/2006/relationships"><Relationship Id="rId3" Type="http://schemas.openxmlformats.org/officeDocument/2006/relationships/image" Target="../media/image175.gif"/><Relationship Id="rId2" Type="http://schemas.openxmlformats.org/officeDocument/2006/relationships/hyperlink" Target="http://www.shokabo.co.jp/sp_e/optical/labo/lens/lens-b2.gif" TargetMode="External"/><Relationship Id="rId1" Type="http://schemas.openxmlformats.org/officeDocument/2006/relationships/slideLayout" Target="../slideLayouts/slideLayout19.xml"/><Relationship Id="rId5" Type="http://schemas.openxmlformats.org/officeDocument/2006/relationships/image" Target="../media/image117.gif"/><Relationship Id="rId4" Type="http://schemas.openxmlformats.org/officeDocument/2006/relationships/hyperlink" Target="http://www.shokabo.co.jp/sp_e/optical/labo/lens/lens-a2.gif" TargetMode="External"/></Relationships>
</file>

<file path=ppt/slides/_rels/slide345.xml.rels><?xml version="1.0" encoding="UTF-8" standalone="yes"?>
<Relationships xmlns="http://schemas.openxmlformats.org/package/2006/relationships"><Relationship Id="rId3" Type="http://schemas.openxmlformats.org/officeDocument/2006/relationships/image" Target="../media/image175.gif"/><Relationship Id="rId2" Type="http://schemas.openxmlformats.org/officeDocument/2006/relationships/hyperlink" Target="http://www.shokabo.co.jp/sp_e/optical/labo/lens/lens-b2.gif" TargetMode="External"/><Relationship Id="rId1" Type="http://schemas.openxmlformats.org/officeDocument/2006/relationships/slideLayout" Target="../slideLayouts/slideLayout19.xml"/><Relationship Id="rId6" Type="http://schemas.openxmlformats.org/officeDocument/2006/relationships/image" Target="../media/image176.png"/><Relationship Id="rId5" Type="http://schemas.openxmlformats.org/officeDocument/2006/relationships/image" Target="../media/image117.gif"/><Relationship Id="rId4" Type="http://schemas.openxmlformats.org/officeDocument/2006/relationships/hyperlink" Target="http://www.shokabo.co.jp/sp_e/optical/labo/lens/lens-a2.gif" TargetMode="External"/></Relationships>
</file>

<file path=ppt/slides/_rels/slide346.xml.rels><?xml version="1.0" encoding="UTF-8" standalone="yes"?>
<Relationships xmlns="http://schemas.openxmlformats.org/package/2006/relationships"><Relationship Id="rId3" Type="http://schemas.openxmlformats.org/officeDocument/2006/relationships/image" Target="../media/image175.gif"/><Relationship Id="rId2" Type="http://schemas.openxmlformats.org/officeDocument/2006/relationships/hyperlink" Target="http://www.shokabo.co.jp/sp_e/optical/labo/lens/lens-b2.gif" TargetMode="External"/><Relationship Id="rId1" Type="http://schemas.openxmlformats.org/officeDocument/2006/relationships/slideLayout" Target="../slideLayouts/slideLayout19.xml"/><Relationship Id="rId6" Type="http://schemas.openxmlformats.org/officeDocument/2006/relationships/image" Target="../media/image176.png"/><Relationship Id="rId5" Type="http://schemas.openxmlformats.org/officeDocument/2006/relationships/image" Target="../media/image117.gif"/><Relationship Id="rId4" Type="http://schemas.openxmlformats.org/officeDocument/2006/relationships/hyperlink" Target="http://www.shokabo.co.jp/sp_e/optical/labo/lens/lens-a2.gif" TargetMode="External"/></Relationships>
</file>

<file path=ppt/slides/_rels/slide347.xml.rels><?xml version="1.0" encoding="UTF-8" standalone="yes"?>
<Relationships xmlns="http://schemas.openxmlformats.org/package/2006/relationships"><Relationship Id="rId3" Type="http://schemas.openxmlformats.org/officeDocument/2006/relationships/image" Target="../media/image175.gif"/><Relationship Id="rId2" Type="http://schemas.openxmlformats.org/officeDocument/2006/relationships/hyperlink" Target="http://www.shokabo.co.jp/sp_e/optical/labo/lens/lens-b2.gif" TargetMode="External"/><Relationship Id="rId1" Type="http://schemas.openxmlformats.org/officeDocument/2006/relationships/slideLayout" Target="../slideLayouts/slideLayout19.xml"/><Relationship Id="rId6" Type="http://schemas.openxmlformats.org/officeDocument/2006/relationships/image" Target="../media/image176.png"/><Relationship Id="rId5" Type="http://schemas.openxmlformats.org/officeDocument/2006/relationships/image" Target="../media/image117.gif"/><Relationship Id="rId4" Type="http://schemas.openxmlformats.org/officeDocument/2006/relationships/hyperlink" Target="http://www.shokabo.co.jp/sp_e/optical/labo/lens/lens-a2.gif" TargetMode="External"/></Relationships>
</file>

<file path=ppt/slides/_rels/slide34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hyperlink" Target="http://www.shokabo.co.jp/sp_e/optical/labo/lens/072976.jpg" TargetMode="External"/><Relationship Id="rId1" Type="http://schemas.openxmlformats.org/officeDocument/2006/relationships/slideLayout" Target="../slideLayouts/slideLayout19.xml"/><Relationship Id="rId5" Type="http://schemas.openxmlformats.org/officeDocument/2006/relationships/image" Target="../media/image178.gif"/><Relationship Id="rId4" Type="http://schemas.openxmlformats.org/officeDocument/2006/relationships/hyperlink" Target="http://www.shokabo.co.jp/sp_e/optical/labo/lens/mir-b2.gif" TargetMode="External"/></Relationships>
</file>

<file path=ppt/slides/_rels/slide349.xml.rels><?xml version="1.0" encoding="UTF-8" standalone="yes"?>
<Relationships xmlns="http://schemas.openxmlformats.org/package/2006/relationships"><Relationship Id="rId3" Type="http://schemas.openxmlformats.org/officeDocument/2006/relationships/hyperlink" Target="http://www.shokabo.co.jp/sp_e/optical/labo/lens/mir-a2.gif" TargetMode="External"/><Relationship Id="rId2" Type="http://schemas.openxmlformats.org/officeDocument/2006/relationships/image" Target="../media/image179.jpeg"/><Relationship Id="rId1" Type="http://schemas.openxmlformats.org/officeDocument/2006/relationships/slideLayout" Target="../slideLayouts/slideLayout19.xml"/><Relationship Id="rId4" Type="http://schemas.openxmlformats.org/officeDocument/2006/relationships/image" Target="../media/image180.gif"/></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350.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19.xml"/></Relationships>
</file>

<file path=ppt/slides/_rels/slide351.xml.rels><?xml version="1.0" encoding="UTF-8" standalone="yes"?>
<Relationships xmlns="http://schemas.openxmlformats.org/package/2006/relationships"><Relationship Id="rId8" Type="http://schemas.openxmlformats.org/officeDocument/2006/relationships/image" Target="../media/image182.jpeg"/><Relationship Id="rId3" Type="http://schemas.openxmlformats.org/officeDocument/2006/relationships/image" Target="../media/image178.gif"/><Relationship Id="rId7" Type="http://schemas.openxmlformats.org/officeDocument/2006/relationships/image" Target="../media/image164.png"/><Relationship Id="rId2" Type="http://schemas.openxmlformats.org/officeDocument/2006/relationships/hyperlink" Target="http://www.shokabo.co.jp/sp_e/optical/labo/lens/mir-b2.gif" TargetMode="External"/><Relationship Id="rId1" Type="http://schemas.openxmlformats.org/officeDocument/2006/relationships/slideLayout" Target="../slideLayouts/slideLayout19.xml"/><Relationship Id="rId6" Type="http://schemas.openxmlformats.org/officeDocument/2006/relationships/image" Target="../media/image152.png"/><Relationship Id="rId5" Type="http://schemas.openxmlformats.org/officeDocument/2006/relationships/image" Target="../media/image180.gif"/><Relationship Id="rId10" Type="http://schemas.openxmlformats.org/officeDocument/2006/relationships/image" Target="../media/image177.jpeg"/><Relationship Id="rId4" Type="http://schemas.openxmlformats.org/officeDocument/2006/relationships/hyperlink" Target="http://www.shokabo.co.jp/sp_e/optical/labo/lens/mir-a2.gif" TargetMode="External"/><Relationship Id="rId9" Type="http://schemas.openxmlformats.org/officeDocument/2006/relationships/hyperlink" Target="http://www.shokabo.co.jp/sp_e/optical/labo/lens/072976.jpg" TargetMode="External"/></Relationships>
</file>

<file path=ppt/slides/_rels/slide352.xml.rels><?xml version="1.0" encoding="UTF-8" standalone="yes"?>
<Relationships xmlns="http://schemas.openxmlformats.org/package/2006/relationships"><Relationship Id="rId8" Type="http://schemas.openxmlformats.org/officeDocument/2006/relationships/image" Target="../media/image182.jpeg"/><Relationship Id="rId3" Type="http://schemas.openxmlformats.org/officeDocument/2006/relationships/image" Target="../media/image178.gif"/><Relationship Id="rId7" Type="http://schemas.openxmlformats.org/officeDocument/2006/relationships/image" Target="../media/image164.png"/><Relationship Id="rId2" Type="http://schemas.openxmlformats.org/officeDocument/2006/relationships/hyperlink" Target="http://www.shokabo.co.jp/sp_e/optical/labo/lens/mir-b2.gif" TargetMode="External"/><Relationship Id="rId1" Type="http://schemas.openxmlformats.org/officeDocument/2006/relationships/slideLayout" Target="../slideLayouts/slideLayout19.xml"/><Relationship Id="rId6" Type="http://schemas.openxmlformats.org/officeDocument/2006/relationships/image" Target="../media/image152.png"/><Relationship Id="rId5" Type="http://schemas.openxmlformats.org/officeDocument/2006/relationships/image" Target="../media/image180.gif"/><Relationship Id="rId10" Type="http://schemas.openxmlformats.org/officeDocument/2006/relationships/image" Target="../media/image177.jpeg"/><Relationship Id="rId4" Type="http://schemas.openxmlformats.org/officeDocument/2006/relationships/hyperlink" Target="http://www.shokabo.co.jp/sp_e/optical/labo/lens/mir-a2.gif" TargetMode="External"/><Relationship Id="rId9" Type="http://schemas.openxmlformats.org/officeDocument/2006/relationships/hyperlink" Target="http://www.shokabo.co.jp/sp_e/optical/labo/lens/072976.jpg" TargetMode="External"/></Relationships>
</file>

<file path=ppt/slides/_rels/slide353.xml.rels><?xml version="1.0" encoding="UTF-8" standalone="yes"?>
<Relationships xmlns="http://schemas.openxmlformats.org/package/2006/relationships"><Relationship Id="rId8" Type="http://schemas.openxmlformats.org/officeDocument/2006/relationships/image" Target="../media/image182.jpeg"/><Relationship Id="rId3" Type="http://schemas.openxmlformats.org/officeDocument/2006/relationships/image" Target="../media/image178.gif"/><Relationship Id="rId7" Type="http://schemas.openxmlformats.org/officeDocument/2006/relationships/image" Target="../media/image183.png"/><Relationship Id="rId2" Type="http://schemas.openxmlformats.org/officeDocument/2006/relationships/hyperlink" Target="http://www.shokabo.co.jp/sp_e/optical/labo/lens/mir-b2.gif" TargetMode="External"/><Relationship Id="rId1" Type="http://schemas.openxmlformats.org/officeDocument/2006/relationships/slideLayout" Target="../slideLayouts/slideLayout19.xml"/><Relationship Id="rId6" Type="http://schemas.openxmlformats.org/officeDocument/2006/relationships/image" Target="../media/image152.png"/><Relationship Id="rId5" Type="http://schemas.openxmlformats.org/officeDocument/2006/relationships/image" Target="../media/image180.gif"/><Relationship Id="rId10" Type="http://schemas.openxmlformats.org/officeDocument/2006/relationships/image" Target="../media/image177.jpeg"/><Relationship Id="rId4" Type="http://schemas.openxmlformats.org/officeDocument/2006/relationships/hyperlink" Target="http://www.shokabo.co.jp/sp_e/optical/labo/lens/mir-a2.gif" TargetMode="External"/><Relationship Id="rId9" Type="http://schemas.openxmlformats.org/officeDocument/2006/relationships/hyperlink" Target="http://www.shokabo.co.jp/sp_e/optical/labo/lens/072976.jpg" TargetMode="External"/></Relationships>
</file>

<file path=ppt/slides/_rels/slide354.xml.rels><?xml version="1.0" encoding="UTF-8" standalone="yes"?>
<Relationships xmlns="http://schemas.openxmlformats.org/package/2006/relationships"><Relationship Id="rId8" Type="http://schemas.openxmlformats.org/officeDocument/2006/relationships/image" Target="../media/image182.jpeg"/><Relationship Id="rId3" Type="http://schemas.openxmlformats.org/officeDocument/2006/relationships/image" Target="../media/image178.gif"/><Relationship Id="rId7" Type="http://schemas.openxmlformats.org/officeDocument/2006/relationships/image" Target="../media/image183.png"/><Relationship Id="rId2" Type="http://schemas.openxmlformats.org/officeDocument/2006/relationships/hyperlink" Target="http://www.shokabo.co.jp/sp_e/optical/labo/lens/mir-b2.gif" TargetMode="External"/><Relationship Id="rId1" Type="http://schemas.openxmlformats.org/officeDocument/2006/relationships/slideLayout" Target="../slideLayouts/slideLayout19.xml"/><Relationship Id="rId6" Type="http://schemas.openxmlformats.org/officeDocument/2006/relationships/image" Target="../media/image152.png"/><Relationship Id="rId5" Type="http://schemas.openxmlformats.org/officeDocument/2006/relationships/image" Target="../media/image180.gif"/><Relationship Id="rId10" Type="http://schemas.openxmlformats.org/officeDocument/2006/relationships/image" Target="../media/image177.jpeg"/><Relationship Id="rId4" Type="http://schemas.openxmlformats.org/officeDocument/2006/relationships/hyperlink" Target="http://www.shokabo.co.jp/sp_e/optical/labo/lens/mir-a2.gif" TargetMode="External"/><Relationship Id="rId9" Type="http://schemas.openxmlformats.org/officeDocument/2006/relationships/hyperlink" Target="http://www.shokabo.co.jp/sp_e/optical/labo/lens/072976.jpg" TargetMode="External"/></Relationships>
</file>

<file path=ppt/slides/_rels/slide355.xml.rels><?xml version="1.0" encoding="UTF-8" standalone="yes"?>
<Relationships xmlns="http://schemas.openxmlformats.org/package/2006/relationships"><Relationship Id="rId8" Type="http://schemas.openxmlformats.org/officeDocument/2006/relationships/image" Target="../media/image182.jpeg"/><Relationship Id="rId3" Type="http://schemas.openxmlformats.org/officeDocument/2006/relationships/image" Target="../media/image178.gif"/><Relationship Id="rId7" Type="http://schemas.openxmlformats.org/officeDocument/2006/relationships/image" Target="../media/image164.png"/><Relationship Id="rId2" Type="http://schemas.openxmlformats.org/officeDocument/2006/relationships/hyperlink" Target="http://www.shokabo.co.jp/sp_e/optical/labo/lens/mir-b2.gif" TargetMode="External"/><Relationship Id="rId1" Type="http://schemas.openxmlformats.org/officeDocument/2006/relationships/slideLayout" Target="../slideLayouts/slideLayout19.xml"/><Relationship Id="rId6" Type="http://schemas.openxmlformats.org/officeDocument/2006/relationships/image" Target="../media/image184.png"/><Relationship Id="rId11" Type="http://schemas.openxmlformats.org/officeDocument/2006/relationships/image" Target="../media/image165.gif"/><Relationship Id="rId5" Type="http://schemas.openxmlformats.org/officeDocument/2006/relationships/image" Target="../media/image180.gif"/><Relationship Id="rId10" Type="http://schemas.openxmlformats.org/officeDocument/2006/relationships/image" Target="../media/image177.jpeg"/><Relationship Id="rId4" Type="http://schemas.openxmlformats.org/officeDocument/2006/relationships/hyperlink" Target="http://www.shokabo.co.jp/sp_e/optical/labo/lens/mir-a2.gif" TargetMode="External"/><Relationship Id="rId9" Type="http://schemas.openxmlformats.org/officeDocument/2006/relationships/hyperlink" Target="http://www.shokabo.co.jp/sp_e/optical/labo/lens/072976.jpg" TargetMode="External"/></Relationships>
</file>

<file path=ppt/slides/_rels/slide356.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9.xml"/></Relationships>
</file>

<file path=ppt/slides/_rels/slide357.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9.xml"/></Relationships>
</file>

<file path=ppt/slides/_rels/slide358.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9.xml"/></Relationships>
</file>

<file path=ppt/slides/_rels/slide359.xml.rels><?xml version="1.0" encoding="UTF-8" standalone="yes"?>
<Relationships xmlns="http://schemas.openxmlformats.org/package/2006/relationships"><Relationship Id="rId3" Type="http://schemas.openxmlformats.org/officeDocument/2006/relationships/image" Target="../media/image165.gif"/><Relationship Id="rId2" Type="http://schemas.openxmlformats.org/officeDocument/2006/relationships/image" Target="../media/image185.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360.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9.xml"/></Relationships>
</file>

<file path=ppt/slides/_rels/slide361.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19.xml"/></Relationships>
</file>

<file path=ppt/slides/_rels/slide362.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9.xml"/></Relationships>
</file>

<file path=ppt/slides/_rels/slide363.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9.xml"/></Relationships>
</file>

<file path=ppt/slides/_rels/slide364.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9.xml"/></Relationships>
</file>

<file path=ppt/slides/_rels/slide36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90.jpeg"/><Relationship Id="rId1" Type="http://schemas.openxmlformats.org/officeDocument/2006/relationships/slideLayout" Target="../slideLayouts/slideLayout19.xml"/></Relationships>
</file>

<file path=ppt/slides/_rels/slide366.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9.xml"/></Relationships>
</file>

<file path=ppt/slides/_rels/slide367.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7.jpeg"/><Relationship Id="rId1" Type="http://schemas.openxmlformats.org/officeDocument/2006/relationships/slideLayout" Target="../slideLayouts/slideLayout19.xml"/></Relationships>
</file>

<file path=ppt/slides/_rels/slide368.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9.xml"/></Relationships>
</file>

<file path=ppt/slides/_rels/slide369.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370.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9.xml"/></Relationships>
</file>

<file path=ppt/slides/_rels/slide371.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7.jpeg"/><Relationship Id="rId1" Type="http://schemas.openxmlformats.org/officeDocument/2006/relationships/slideLayout" Target="../slideLayouts/slideLayout19.xml"/></Relationships>
</file>

<file path=ppt/slides/_rels/slide372.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19.xml"/></Relationships>
</file>

<file path=ppt/slides/_rels/slide373.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19.xml"/></Relationships>
</file>

<file path=ppt/slides/_rels/slide374.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19.xml"/></Relationships>
</file>

<file path=ppt/slides/_rels/slide375.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19.xml"/></Relationships>
</file>

<file path=ppt/slides/_rels/slide376.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9.xml"/></Relationships>
</file>

<file path=ppt/slides/_rels/slide377.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9.xml"/></Relationships>
</file>

<file path=ppt/slides/_rels/slide378.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19.xml"/></Relationships>
</file>

<file path=ppt/slides/_rels/slide379.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380.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9.xml"/></Relationships>
</file>

<file path=ppt/slides/_rels/slide381.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9.xml"/></Relationships>
</file>

<file path=ppt/slides/_rels/slide382.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9.xml"/></Relationships>
</file>

<file path=ppt/slides/_rels/slide383.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9.xml"/></Relationships>
</file>

<file path=ppt/slides/_rels/slide384.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9.xml"/></Relationships>
</file>

<file path=ppt/slides/_rels/slide385.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9.xml"/></Relationships>
</file>

<file path=ppt/slides/_rels/slide386.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9.xml"/></Relationships>
</file>

<file path=ppt/slides/_rels/slide387.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9.xml"/></Relationships>
</file>

<file path=ppt/slides/_rels/slide388.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9.xml"/></Relationships>
</file>

<file path=ppt/slides/_rels/slide38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jpeg"/><Relationship Id="rId1" Type="http://schemas.openxmlformats.org/officeDocument/2006/relationships/slideLayout" Target="../slideLayouts/slideLayout19.xml"/><Relationship Id="rId5" Type="http://schemas.openxmlformats.org/officeDocument/2006/relationships/image" Target="../media/image180.gif"/><Relationship Id="rId4" Type="http://schemas.openxmlformats.org/officeDocument/2006/relationships/hyperlink" Target="http://www.shokabo.co.jp/sp_e/optical/labo/lens/mir-a2.gif"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390.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19.xml"/></Relationships>
</file>

<file path=ppt/slides/_rels/slide39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201.jpeg"/><Relationship Id="rId1" Type="http://schemas.openxmlformats.org/officeDocument/2006/relationships/slideLayout" Target="../slideLayouts/slideLayout19.xml"/></Relationships>
</file>

<file path=ppt/slides/_rels/slide39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201.jpeg"/><Relationship Id="rId1" Type="http://schemas.openxmlformats.org/officeDocument/2006/relationships/slideLayout" Target="../slideLayouts/slideLayout19.xml"/></Relationships>
</file>

<file path=ppt/slides/_rels/slide393.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19.xml"/></Relationships>
</file>

<file path=ppt/slides/_rels/slide394.xml.rels><?xml version="1.0" encoding="UTF-8" standalone="yes"?>
<Relationships xmlns="http://schemas.openxmlformats.org/package/2006/relationships"><Relationship Id="rId2" Type="http://schemas.openxmlformats.org/officeDocument/2006/relationships/image" Target="../media/image203.gif"/><Relationship Id="rId1" Type="http://schemas.openxmlformats.org/officeDocument/2006/relationships/slideLayout" Target="../slideLayouts/slideLayout19.xml"/></Relationships>
</file>

<file path=ppt/slides/_rels/slide395.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19.xml"/></Relationships>
</file>

<file path=ppt/slides/_rels/slide396.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hyperlink" Target="http://phet.colorado.edu/en/simulation/geometric-optics" TargetMode="External"/><Relationship Id="rId1" Type="http://schemas.openxmlformats.org/officeDocument/2006/relationships/slideLayout" Target="../slideLayouts/slideLayout19.xml"/></Relationships>
</file>

<file path=ppt/slides/_rels/slide397.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19.xml"/></Relationships>
</file>

<file path=ppt/slides/_rels/slide398.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7.jpeg"/><Relationship Id="rId1" Type="http://schemas.openxmlformats.org/officeDocument/2006/relationships/slideLayout" Target="../slideLayouts/slideLayout19.xml"/></Relationships>
</file>

<file path=ppt/slides/_rels/slide39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8.jpeg"/><Relationship Id="rId1" Type="http://schemas.openxmlformats.org/officeDocument/2006/relationships/slideLayout" Target="../slideLayouts/slideLayout19.xml"/><Relationship Id="rId4" Type="http://schemas.openxmlformats.org/officeDocument/2006/relationships/image" Target="../media/image206.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40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8.jpeg"/><Relationship Id="rId1" Type="http://schemas.openxmlformats.org/officeDocument/2006/relationships/slideLayout" Target="../slideLayouts/slideLayout19.xml"/><Relationship Id="rId4" Type="http://schemas.openxmlformats.org/officeDocument/2006/relationships/image" Target="../media/image206.jpeg"/></Relationships>
</file>

<file path=ppt/slides/_rels/slide401.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8.jpeg"/><Relationship Id="rId1" Type="http://schemas.openxmlformats.org/officeDocument/2006/relationships/slideLayout" Target="../slideLayouts/slideLayout19.xml"/><Relationship Id="rId4" Type="http://schemas.openxmlformats.org/officeDocument/2006/relationships/image" Target="../media/image206.jpeg"/></Relationships>
</file>

<file path=ppt/slides/_rels/slide402.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8.jpeg"/><Relationship Id="rId1" Type="http://schemas.openxmlformats.org/officeDocument/2006/relationships/slideLayout" Target="../slideLayouts/slideLayout19.xml"/><Relationship Id="rId4" Type="http://schemas.openxmlformats.org/officeDocument/2006/relationships/image" Target="../media/image206.jpeg"/></Relationships>
</file>

<file path=ppt/slides/_rels/slide403.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8.jpeg"/><Relationship Id="rId1" Type="http://schemas.openxmlformats.org/officeDocument/2006/relationships/slideLayout" Target="../slideLayouts/slideLayout19.xml"/><Relationship Id="rId4" Type="http://schemas.openxmlformats.org/officeDocument/2006/relationships/image" Target="../media/image206.jpeg"/></Relationships>
</file>

<file path=ppt/slides/_rels/slide404.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8.jpeg"/><Relationship Id="rId1" Type="http://schemas.openxmlformats.org/officeDocument/2006/relationships/slideLayout" Target="../slideLayouts/slideLayout19.xml"/><Relationship Id="rId4" Type="http://schemas.openxmlformats.org/officeDocument/2006/relationships/image" Target="../media/image206.jpeg"/></Relationships>
</file>

<file path=ppt/slides/_rels/slide405.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8.jpeg"/><Relationship Id="rId1" Type="http://schemas.openxmlformats.org/officeDocument/2006/relationships/slideLayout" Target="../slideLayouts/slideLayout19.xml"/><Relationship Id="rId4" Type="http://schemas.openxmlformats.org/officeDocument/2006/relationships/image" Target="../media/image206.jpeg"/></Relationships>
</file>

<file path=ppt/slides/_rels/slide406.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8.jpeg"/><Relationship Id="rId1" Type="http://schemas.openxmlformats.org/officeDocument/2006/relationships/slideLayout" Target="../slideLayouts/slideLayout19.xml"/><Relationship Id="rId4" Type="http://schemas.openxmlformats.org/officeDocument/2006/relationships/image" Target="../media/image206.jpeg"/></Relationships>
</file>

<file path=ppt/slides/_rels/slide407.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9.jpeg"/><Relationship Id="rId1" Type="http://schemas.openxmlformats.org/officeDocument/2006/relationships/slideLayout" Target="../slideLayouts/slideLayout14.xml"/><Relationship Id="rId4" Type="http://schemas.openxmlformats.org/officeDocument/2006/relationships/image" Target="../media/image208.jpeg"/></Relationships>
</file>

<file path=ppt/slides/_rels/slide408.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9.jpeg"/><Relationship Id="rId1" Type="http://schemas.openxmlformats.org/officeDocument/2006/relationships/slideLayout" Target="../slideLayouts/slideLayout14.xml"/><Relationship Id="rId4" Type="http://schemas.openxmlformats.org/officeDocument/2006/relationships/image" Target="../media/image208.jpeg"/></Relationships>
</file>

<file path=ppt/slides/_rels/slide40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9.jpeg"/><Relationship Id="rId1" Type="http://schemas.openxmlformats.org/officeDocument/2006/relationships/slideLayout" Target="../slideLayouts/slideLayout14.xml"/><Relationship Id="rId4" Type="http://schemas.openxmlformats.org/officeDocument/2006/relationships/image" Target="../media/image208.jpeg"/></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41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9.jpeg"/><Relationship Id="rId1" Type="http://schemas.openxmlformats.org/officeDocument/2006/relationships/slideLayout" Target="../slideLayouts/slideLayout14.xml"/><Relationship Id="rId4" Type="http://schemas.openxmlformats.org/officeDocument/2006/relationships/image" Target="../media/image208.jpeg"/></Relationships>
</file>

<file path=ppt/slides/_rels/slide411.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14.xml"/><Relationship Id="rId4" Type="http://schemas.openxmlformats.org/officeDocument/2006/relationships/image" Target="../media/image210.jpeg"/></Relationships>
</file>

<file path=ppt/slides/_rels/slide412.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14.xml"/><Relationship Id="rId4" Type="http://schemas.openxmlformats.org/officeDocument/2006/relationships/image" Target="../media/image210.jpeg"/></Relationships>
</file>

<file path=ppt/slides/_rels/slide413.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14.xml"/><Relationship Id="rId4" Type="http://schemas.openxmlformats.org/officeDocument/2006/relationships/image" Target="../media/image210.jpeg"/></Relationships>
</file>

<file path=ppt/slides/_rels/slide414.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14.xml"/><Relationship Id="rId4" Type="http://schemas.openxmlformats.org/officeDocument/2006/relationships/image" Target="../media/image210.jpeg"/></Relationships>
</file>

<file path=ppt/slides/_rels/slide415.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19.xml"/></Relationships>
</file>

<file path=ppt/slides/_rels/slide416.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19.xml"/></Relationships>
</file>

<file path=ppt/slides/_rels/slide41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08.jpeg"/><Relationship Id="rId1" Type="http://schemas.openxmlformats.org/officeDocument/2006/relationships/slideLayout" Target="../slideLayouts/slideLayout19.xml"/></Relationships>
</file>

<file path=ppt/slides/_rels/slide418.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14.xml"/></Relationships>
</file>

<file path=ppt/slides/_rels/slide419.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07.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420.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07.jpeg"/><Relationship Id="rId1" Type="http://schemas.openxmlformats.org/officeDocument/2006/relationships/slideLayout" Target="../slideLayouts/slideLayout19.xml"/></Relationships>
</file>

<file path=ppt/slides/_rels/slide421.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19.xml"/></Relationships>
</file>

<file path=ppt/slides/_rels/slide422.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19.xml"/></Relationships>
</file>

<file path=ppt/slides/_rels/slide423.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19.xml"/></Relationships>
</file>

<file path=ppt/slides/_rels/slide424.xml.rels><?xml version="1.0" encoding="UTF-8" standalone="yes"?>
<Relationships xmlns="http://schemas.openxmlformats.org/package/2006/relationships"><Relationship Id="rId3" Type="http://schemas.openxmlformats.org/officeDocument/2006/relationships/hyperlink" Target="http://www.microbehunter.com/2010/08/13/making-a-wet-mount-microscope-slide/" TargetMode="External"/><Relationship Id="rId2" Type="http://schemas.openxmlformats.org/officeDocument/2006/relationships/image" Target="../media/image213.jpeg"/><Relationship Id="rId1" Type="http://schemas.openxmlformats.org/officeDocument/2006/relationships/slideLayout" Target="../slideLayouts/slideLayout19.xml"/></Relationships>
</file>

<file path=ppt/slides/_rels/slide425.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14.xml"/></Relationships>
</file>

<file path=ppt/slides/_rels/slide426.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14.xml"/></Relationships>
</file>

<file path=ppt/slides/_rels/slide427.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14.xml"/></Relationships>
</file>

<file path=ppt/slides/_rels/slide428.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14.xml"/></Relationships>
</file>

<file path=ppt/slides/_rels/slide429.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43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07.jpeg"/><Relationship Id="rId1" Type="http://schemas.openxmlformats.org/officeDocument/2006/relationships/slideLayout" Target="../slideLayouts/slideLayout19.xml"/></Relationships>
</file>

<file path=ppt/slides/_rels/slide43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07.jpeg"/><Relationship Id="rId1" Type="http://schemas.openxmlformats.org/officeDocument/2006/relationships/slideLayout" Target="../slideLayouts/slideLayout19.xml"/></Relationships>
</file>

<file path=ppt/slides/_rels/slide43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07.jpeg"/><Relationship Id="rId1" Type="http://schemas.openxmlformats.org/officeDocument/2006/relationships/slideLayout" Target="../slideLayouts/slideLayout19.xml"/></Relationships>
</file>

<file path=ppt/slides/_rels/slide433.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07.jpeg"/><Relationship Id="rId1" Type="http://schemas.openxmlformats.org/officeDocument/2006/relationships/slideLayout" Target="../slideLayouts/slideLayout19.xml"/></Relationships>
</file>

<file path=ppt/slides/_rels/slide434.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14.xml"/></Relationships>
</file>

<file path=ppt/slides/_rels/slide435.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14.xml"/></Relationships>
</file>

<file path=ppt/slides/_rels/slide436.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14.xml"/></Relationships>
</file>

<file path=ppt/slides/_rels/slide437.xml.rels><?xml version="1.0" encoding="UTF-8" standalone="yes"?>
<Relationships xmlns="http://schemas.openxmlformats.org/package/2006/relationships"><Relationship Id="rId3" Type="http://schemas.openxmlformats.org/officeDocument/2006/relationships/hyperlink" Target="http://www.jic.ac.uk/microscopy/intro_em.html" TargetMode="External"/><Relationship Id="rId2" Type="http://schemas.openxmlformats.org/officeDocument/2006/relationships/image" Target="../media/image206.jpeg"/><Relationship Id="rId1" Type="http://schemas.openxmlformats.org/officeDocument/2006/relationships/slideLayout" Target="../slideLayouts/slideLayout14.xml"/></Relationships>
</file>

<file path=ppt/slides/_rels/slide438.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14.xml"/></Relationships>
</file>

<file path=ppt/slides/_rels/slide43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hyperlink" Target="http://www.youtube.com/watch?v=dNvdrpEmS48" TargetMode="Externa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440.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14.xml"/></Relationships>
</file>

<file path=ppt/slides/_rels/slide441.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14.xml"/></Relationships>
</file>

<file path=ppt/slides/_rels/slide442.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19.xml"/></Relationships>
</file>

<file path=ppt/slides/_rels/slide443.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19.xml"/></Relationships>
</file>

<file path=ppt/slides/_rels/slide444.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14.xml"/></Relationships>
</file>

<file path=ppt/slides/_rels/slide445.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19.xml"/></Relationships>
</file>

<file path=ppt/slides/_rels/slide446.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14.xml"/></Relationships>
</file>

<file path=ppt/slides/_rels/slide447.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19.xml"/></Relationships>
</file>

<file path=ppt/slides/_rels/slide448.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19.xml"/></Relationships>
</file>

<file path=ppt/slides/_rels/slide449.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450.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hyperlink" Target="http://www.mos.org/sln/SEM/mascara.gif" TargetMode="External"/><Relationship Id="rId1" Type="http://schemas.openxmlformats.org/officeDocument/2006/relationships/slideLayout" Target="../slideLayouts/slideLayout14.xml"/></Relationships>
</file>

<file path=ppt/slides/_rels/slide451.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14.xml"/></Relationships>
</file>

<file path=ppt/slides/_rels/slide452.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14.xml"/></Relationships>
</file>

<file path=ppt/slides/_rels/slide453.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hyperlink" Target="http://www.mos.org/sln/SEM/clamgill.gif" TargetMode="External"/><Relationship Id="rId1" Type="http://schemas.openxmlformats.org/officeDocument/2006/relationships/slideLayout" Target="../slideLayouts/slideLayout14.xml"/></Relationships>
</file>

<file path=ppt/slides/_rels/slide454.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14.xml"/></Relationships>
</file>

<file path=ppt/slides/_rels/slide455.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19.xml"/></Relationships>
</file>

<file path=ppt/slides/_rels/slide456.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14.xml"/></Relationships>
</file>

<file path=ppt/slides/_rels/slide457.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14.xml"/></Relationships>
</file>

<file path=ppt/slides/_rels/slide458.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14.xml"/></Relationships>
</file>

<file path=ppt/slides/_rels/slide459.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e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460.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hyperlink" Target="http://www.mos.org/sln/SEM/tpaper.gif" TargetMode="External"/><Relationship Id="rId1" Type="http://schemas.openxmlformats.org/officeDocument/2006/relationships/slideLayout" Target="../slideLayouts/slideLayout14.xml"/></Relationships>
</file>

<file path=ppt/slides/_rels/slide461.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hyperlink" Target="http://electronmicroscope.files.wordpress.com/2008/11/guitar-stringtif1.jpg" TargetMode="External"/><Relationship Id="rId1" Type="http://schemas.openxmlformats.org/officeDocument/2006/relationships/slideLayout" Target="../slideLayouts/slideLayout14.xml"/></Relationships>
</file>

<file path=ppt/slides/_rels/slide462.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14.xml"/></Relationships>
</file>

<file path=ppt/slides/_rels/slide463.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hyperlink" Target="http://www.photosfan.com/images/electron-microscope-pictures-microorganism1.jpg" TargetMode="External"/><Relationship Id="rId1" Type="http://schemas.openxmlformats.org/officeDocument/2006/relationships/slideLayout" Target="../slideLayouts/slideLayout14.xml"/></Relationships>
</file>

<file path=ppt/slides/_rels/slide464.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14.xml"/></Relationships>
</file>

<file path=ppt/slides/_rels/slide465.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19.xml"/></Relationships>
</file>

<file path=ppt/slides/_rels/slide466.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14.xml"/></Relationships>
</file>

<file path=ppt/slides/_rels/slide467.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14.xml"/></Relationships>
</file>

<file path=ppt/slides/_rels/slide468.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hyperlink" Target="http://www.photosfan.com/images/electron-micrograph-picture-scales-or-armour.jpg" TargetMode="External"/><Relationship Id="rId1" Type="http://schemas.openxmlformats.org/officeDocument/2006/relationships/slideLayout" Target="../slideLayouts/slideLayout14.xml"/></Relationships>
</file>

<file path=ppt/slides/_rels/slide469.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470.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14.xml"/></Relationships>
</file>

<file path=ppt/slides/_rels/slide471.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14.xml"/></Relationships>
</file>

<file path=ppt/slides/_rels/slide472.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19.xml"/></Relationships>
</file>

<file path=ppt/slides/_rels/slide473.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19.xml"/></Relationships>
</file>

<file path=ppt/slides/_rels/slide474.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14.xml"/></Relationships>
</file>

<file path=ppt/slides/_rels/slide475.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14.xml"/></Relationships>
</file>

<file path=ppt/slides/_rels/slide476.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14.xml"/></Relationships>
</file>

<file path=ppt/slides/_rels/slide477.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14.xml"/></Relationships>
</file>

<file path=ppt/slides/_rels/slide478.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14.xml"/></Relationships>
</file>

<file path=ppt/slides/_rels/slide479.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hyperlink" Target="http://www.youtube.com/watch?v=SIOOLXbwWME" TargetMode="Externa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480.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hyperlink" Target="http://school.discoveryeducation.com/lessonplans/interact/vemwindow.html" TargetMode="External"/><Relationship Id="rId1" Type="http://schemas.openxmlformats.org/officeDocument/2006/relationships/slideLayout" Target="../slideLayouts/slideLayout14.xml"/></Relationships>
</file>

<file path=ppt/slides/_rels/slide481.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14.xml"/></Relationships>
</file>

<file path=ppt/slides/_rels/slide482.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14.xml"/></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4.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14.xml"/></Relationships>
</file>

<file path=ppt/slides/_rels/slide485.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14.xml"/></Relationships>
</file>

<file path=ppt/slides/_rels/slide486.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14.xml"/></Relationships>
</file>

<file path=ppt/slides/_rels/slide4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8.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14.xml"/></Relationships>
</file>

<file path=ppt/slides/_rels/slide489.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490.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14.xml"/></Relationships>
</file>

<file path=ppt/slides/_rels/slide491.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19.xml"/></Relationships>
</file>

<file path=ppt/slides/_rels/slide492.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14.xml"/></Relationships>
</file>

<file path=ppt/slides/_rels/slide493.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14.xml"/></Relationships>
</file>

<file path=ppt/slides/_rels/slide494.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14.xml"/></Relationships>
</file>

<file path=ppt/slides/_rels/slide495.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14.xml"/></Relationships>
</file>

<file path=ppt/slides/_rels/slide496.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14.xml"/></Relationships>
</file>

<file path=ppt/slides/_rels/slide497.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14.xml"/></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9.xml.rels><?xml version="1.0" encoding="UTF-8" standalone="yes"?>
<Relationships xmlns="http://schemas.openxmlformats.org/package/2006/relationships"><Relationship Id="rId3" Type="http://schemas.openxmlformats.org/officeDocument/2006/relationships/hyperlink" Target="http://learningcenter.nsta.org/browse_journals.aspx?journal=tst" TargetMode="External"/><Relationship Id="rId2" Type="http://schemas.openxmlformats.org/officeDocument/2006/relationships/hyperlink" Target="http://www.nabt.org/websites/institution/index.php?p=1" TargetMode="External"/><Relationship Id="rId1" Type="http://schemas.openxmlformats.org/officeDocument/2006/relationships/slideLayout" Target="../slideLayouts/slideLayout14.xml"/><Relationship Id="rId4" Type="http://schemas.openxmlformats.org/officeDocument/2006/relationships/image" Target="../media/image256.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500.xml.rels><?xml version="1.0" encoding="UTF-8" standalone="yes"?>
<Relationships xmlns="http://schemas.openxmlformats.org/package/2006/relationships"><Relationship Id="rId3" Type="http://schemas.openxmlformats.org/officeDocument/2006/relationships/hyperlink" Target="http://www.sciencemag.org/" TargetMode="External"/><Relationship Id="rId2" Type="http://schemas.openxmlformats.org/officeDocument/2006/relationships/hyperlink" Target="http://www.sciencedaily.com/" TargetMode="External"/><Relationship Id="rId1" Type="http://schemas.openxmlformats.org/officeDocument/2006/relationships/slideLayout" Target="../slideLayouts/slideLayout14.xml"/><Relationship Id="rId5" Type="http://schemas.openxmlformats.org/officeDocument/2006/relationships/image" Target="../media/image256.png"/><Relationship Id="rId4" Type="http://schemas.openxmlformats.org/officeDocument/2006/relationships/hyperlink" Target="http://learningcenter.nsta.org/browse_journals.aspx?journal=tst" TargetMode="External"/></Relationships>
</file>

<file path=ppt/slides/_rels/slide501.xml.rels><?xml version="1.0" encoding="UTF-8" standalone="yes"?>
<Relationships xmlns="http://schemas.openxmlformats.org/package/2006/relationships"><Relationship Id="rId8" Type="http://schemas.openxmlformats.org/officeDocument/2006/relationships/hyperlink" Target="http://www.olympusmicro.com/primer/anatomy/magnification.html" TargetMode="External"/><Relationship Id="rId3" Type="http://schemas.openxmlformats.org/officeDocument/2006/relationships/hyperlink" Target="http://nobel.scas.bcit.ca/debeck_pt/science/safety.htm" TargetMode="External"/><Relationship Id="rId7" Type="http://schemas.openxmlformats.org/officeDocument/2006/relationships/hyperlink" Target="http://www.cas.miamioh.edu/mbi-ws/microscopes/Magnification.html" TargetMode="External"/><Relationship Id="rId2" Type="http://schemas.openxmlformats.org/officeDocument/2006/relationships/hyperlink" Target="http://carnegiescience.edu/first_light_case/horn/labsafety.html" TargetMode="External"/><Relationship Id="rId1" Type="http://schemas.openxmlformats.org/officeDocument/2006/relationships/slideLayout" Target="../slideLayouts/slideLayout14.xml"/><Relationship Id="rId6" Type="http://schemas.openxmlformats.org/officeDocument/2006/relationships/hyperlink" Target="http://hyperphysics.phy-astr.gsu.edu/hbase/geoopt/simmag.html" TargetMode="External"/><Relationship Id="rId5" Type="http://schemas.openxmlformats.org/officeDocument/2006/relationships/hyperlink" Target="http://www.csun.edu/science/ref/laboratory/safety/safety.html" TargetMode="External"/><Relationship Id="rId10" Type="http://schemas.openxmlformats.org/officeDocument/2006/relationships/hyperlink" Target="http://www.nightlase.com.au/education/optics/lenses.htm" TargetMode="External"/><Relationship Id="rId4" Type="http://schemas.openxmlformats.org/officeDocument/2006/relationships/hyperlink" Target="http://www.nsta.org/docs/SafetyInTheScienceClassroom.pdf" TargetMode="External"/><Relationship Id="rId9" Type="http://schemas.openxmlformats.org/officeDocument/2006/relationships/hyperlink" Target="http://optics.synopsys.com/learn/kids/optics-kids-lenses.html" TargetMode="External"/></Relationships>
</file>

<file path=ppt/slides/_rels/slide502.xml.rels><?xml version="1.0" encoding="UTF-8" standalone="yes"?>
<Relationships xmlns="http://schemas.openxmlformats.org/package/2006/relationships"><Relationship Id="rId8" Type="http://schemas.openxmlformats.org/officeDocument/2006/relationships/hyperlink" Target="http://www.udel.edu/biology/ketcham/microscope/scope.html" TargetMode="External"/><Relationship Id="rId3" Type="http://schemas.openxmlformats.org/officeDocument/2006/relationships/hyperlink" Target="http://news.nationalgeographic.com/news/2013/10/131027-sunset-sky-change-color-red-clouds-science/" TargetMode="External"/><Relationship Id="rId7" Type="http://schemas.openxmlformats.org/officeDocument/2006/relationships/hyperlink" Target="http://school.discoveryeducation.com/lessonplans/interact/vemwindow.html" TargetMode="External"/><Relationship Id="rId2" Type="http://schemas.openxmlformats.org/officeDocument/2006/relationships/hyperlink" Target="http://faculty.clintoncc.suny.edu/faculty/michael.gregory/files/bio%20101/Bio%20101%20Laboratory/Metric%20System/Metric_System.htm" TargetMode="External"/><Relationship Id="rId1" Type="http://schemas.openxmlformats.org/officeDocument/2006/relationships/slideLayout" Target="../slideLayouts/slideLayout14.xml"/><Relationship Id="rId6" Type="http://schemas.openxmlformats.org/officeDocument/2006/relationships/hyperlink" Target="http://biology.unm.edu/ccouncil/Biology_203/Summaries/Microscopes.htm" TargetMode="External"/><Relationship Id="rId5" Type="http://schemas.openxmlformats.org/officeDocument/2006/relationships/hyperlink" Target="http://typesofmicroscopes.net/" TargetMode="External"/><Relationship Id="rId4" Type="http://schemas.openxmlformats.org/officeDocument/2006/relationships/hyperlink" Target="http://www.eugeneeyecare.com/conditions/What_is_Nearsightedness,_Farsightedness,_and_AstigmatismQQ.html" TargetMode="External"/></Relationships>
</file>

<file path=ppt/slides/_rels/slide503.xml.rels><?xml version="1.0" encoding="UTF-8" standalone="yes"?>
<Relationships xmlns="http://schemas.openxmlformats.org/package/2006/relationships"><Relationship Id="rId8" Type="http://schemas.openxmlformats.org/officeDocument/2006/relationships/hyperlink" Target="http://www.purplemath.com/modules/units.htm" TargetMode="External"/><Relationship Id="rId3" Type="http://schemas.openxmlformats.org/officeDocument/2006/relationships/hyperlink" Target="http://www.nist.gov/pml/wmd/metric/upload/1136a.pdf" TargetMode="External"/><Relationship Id="rId7" Type="http://schemas.openxmlformats.org/officeDocument/2006/relationships/hyperlink" Target="http://www.metric4us.com/why.html" TargetMode="External"/><Relationship Id="rId2" Type="http://schemas.openxmlformats.org/officeDocument/2006/relationships/hyperlink" Target="http://www.visionlearning.com/en/library/General-Science/3/The-Metric-System/47" TargetMode="External"/><Relationship Id="rId1" Type="http://schemas.openxmlformats.org/officeDocument/2006/relationships/slideLayout" Target="../slideLayouts/slideLayout14.xml"/><Relationship Id="rId6" Type="http://schemas.openxmlformats.org/officeDocument/2006/relationships/hyperlink" Target="http://lamar.colostate.edu/~hillger/whyteach.htm" TargetMode="External"/><Relationship Id="rId5" Type="http://schemas.openxmlformats.org/officeDocument/2006/relationships/hyperlink" Target="http://www.unc.edu/~rowlett/units/sipm.html" TargetMode="External"/><Relationship Id="rId10" Type="http://schemas.openxmlformats.org/officeDocument/2006/relationships/hyperlink" Target="http://www.mathsisfun.com/measure/unit-conversion-method.html" TargetMode="External"/><Relationship Id="rId4" Type="http://schemas.openxmlformats.org/officeDocument/2006/relationships/hyperlink" Target="http://physics.nist.gov/cuu/Units/" TargetMode="External"/><Relationship Id="rId9" Type="http://schemas.openxmlformats.org/officeDocument/2006/relationships/hyperlink" Target="https://www.khanacademy.org/math/cc-fifth-grade-math/cc-5th-measurement-topic/cc-5th-unit-conversion/e/converting-units" TargetMode="External"/></Relationships>
</file>

<file path=ppt/slides/_rels/slide504.xml.rels><?xml version="1.0" encoding="UTF-8" standalone="yes"?>
<Relationships xmlns="http://schemas.openxmlformats.org/package/2006/relationships"><Relationship Id="rId3" Type="http://schemas.openxmlformats.org/officeDocument/2006/relationships/hyperlink" Target="http://www.ecy.wa.gov/programs/hwtr/waste-report/convert_measure.htm" TargetMode="External"/><Relationship Id="rId7" Type="http://schemas.openxmlformats.org/officeDocument/2006/relationships/hyperlink" Target="http://www.mathworksheets4kids.com/scientific-notations.html" TargetMode="External"/><Relationship Id="rId2" Type="http://schemas.openxmlformats.org/officeDocument/2006/relationships/hyperlink" Target="http://www.wikihow.com/Convert-Units" TargetMode="External"/><Relationship Id="rId1" Type="http://schemas.openxmlformats.org/officeDocument/2006/relationships/slideLayout" Target="../slideLayouts/slideLayout14.xml"/><Relationship Id="rId6" Type="http://schemas.openxmlformats.org/officeDocument/2006/relationships/hyperlink" Target="http://www.purplemath.com/modules/rounding2.htm" TargetMode="External"/><Relationship Id="rId5" Type="http://schemas.openxmlformats.org/officeDocument/2006/relationships/hyperlink" Target="https://www.khanacademy.org/math/cc-eighth-grade-math/cc-8th-numbers-operations/cc-8th-scientific-notation/v/scientific-notation-examples" TargetMode="External"/><Relationship Id="rId4" Type="http://schemas.openxmlformats.org/officeDocument/2006/relationships/hyperlink" Target="http://www.mathsisfun.com/numbers/scientific-notation.html" TargetMode="External"/></Relationships>
</file>

<file path=ppt/slides/_rels/slide505.xml.rels><?xml version="1.0" encoding="UTF-8" standalone="yes"?>
<Relationships xmlns="http://schemas.openxmlformats.org/package/2006/relationships"><Relationship Id="rId8" Type="http://schemas.openxmlformats.org/officeDocument/2006/relationships/hyperlink" Target="http://www.wikihow.com/Find-the-Volume-of-an-Irregular-Object-Using-a-Graduated-Cylinder" TargetMode="External"/><Relationship Id="rId3" Type="http://schemas.openxmlformats.org/officeDocument/2006/relationships/hyperlink" Target="http://chemistry.about.com/od/chemistry101/a/metricbases.htm" TargetMode="External"/><Relationship Id="rId7" Type="http://schemas.openxmlformats.org/officeDocument/2006/relationships/hyperlink" Target="http://www.helpingwithmath.com/by_subject/geometry/geo_volume.htm" TargetMode="External"/><Relationship Id="rId2" Type="http://schemas.openxmlformats.org/officeDocument/2006/relationships/hyperlink" Target="http://physics.nist.gov/cuu/Units/units.html" TargetMode="External"/><Relationship Id="rId1" Type="http://schemas.openxmlformats.org/officeDocument/2006/relationships/slideLayout" Target="../slideLayouts/slideLayout14.xml"/><Relationship Id="rId6" Type="http://schemas.openxmlformats.org/officeDocument/2006/relationships/hyperlink" Target="http://www.math.com/tables/geometry/volumes.htm" TargetMode="External"/><Relationship Id="rId5" Type="http://schemas.openxmlformats.org/officeDocument/2006/relationships/hyperlink" Target="http://phet.colorado.edu/en/simulation/balancing-act" TargetMode="External"/><Relationship Id="rId10" Type="http://schemas.openxmlformats.org/officeDocument/2006/relationships/hyperlink" Target="http://www.windows2universe.org/earth/Atmosphere/temperature/kelvin.html" TargetMode="External"/><Relationship Id="rId4" Type="http://schemas.openxmlformats.org/officeDocument/2006/relationships/hyperlink" Target="http://www.montereyinstitute.org/courses/DevelopmentalMath/COURSE_TEXT_RESOURCE/U06_L2_T1_text_final.html" TargetMode="External"/><Relationship Id="rId9" Type="http://schemas.openxmlformats.org/officeDocument/2006/relationships/hyperlink" Target="http://lamar.colostate.edu/~hillger/temps.htm" TargetMode="External"/></Relationships>
</file>

<file path=ppt/slides/_rels/slide506.xml.rels><?xml version="1.0" encoding="UTF-8" standalone="yes"?>
<Relationships xmlns="http://schemas.openxmlformats.org/package/2006/relationships"><Relationship Id="rId8" Type="http://schemas.openxmlformats.org/officeDocument/2006/relationships/hyperlink" Target="https://www.boundless.com/physics/kinematics/basics-of-kinematics/introduction-to-scalars-and-vectors/" TargetMode="External"/><Relationship Id="rId3" Type="http://schemas.openxmlformats.org/officeDocument/2006/relationships/hyperlink" Target="http://www.mathsisfun.com/temperature-conversion.html" TargetMode="External"/><Relationship Id="rId7" Type="http://schemas.openxmlformats.org/officeDocument/2006/relationships/hyperlink" Target="http://www.bbc.co.uk/bitesize/higher/physics/mech_matt/vectors/revision/3/" TargetMode="External"/><Relationship Id="rId2" Type="http://schemas.openxmlformats.org/officeDocument/2006/relationships/hyperlink" Target="http://www.enchantedlearning.com/chemistry/glossary/Kelvin.shtml" TargetMode="External"/><Relationship Id="rId1" Type="http://schemas.openxmlformats.org/officeDocument/2006/relationships/slideLayout" Target="../slideLayouts/slideLayout14.xml"/><Relationship Id="rId6" Type="http://schemas.openxmlformats.org/officeDocument/2006/relationships/hyperlink" Target="http://www.physicsclassroom.com/class/1DKin/Lesson-1/Scalars-and-Vectors" TargetMode="External"/><Relationship Id="rId5" Type="http://schemas.openxmlformats.org/officeDocument/2006/relationships/hyperlink" Target="http://www.convertunits.com/from/seconds/to/decade" TargetMode="External"/><Relationship Id="rId10" Type="http://schemas.openxmlformats.org/officeDocument/2006/relationships/hyperlink" Target="https://www.khanacademy.org/science/physics/one-dimensional-motion/displacement-velocity-time/v/calculating-average-velocity-or-speed" TargetMode="External"/><Relationship Id="rId4" Type="http://schemas.openxmlformats.org/officeDocument/2006/relationships/hyperlink" Target="http://www.fahrenheittocelsius.com/" TargetMode="External"/><Relationship Id="rId9" Type="http://schemas.openxmlformats.org/officeDocument/2006/relationships/hyperlink" Target="http://www.physicsclassroom.com/class/1DKin/Lesson-1/Speed-and-Velocity" TargetMode="External"/></Relationships>
</file>

<file path=ppt/slides/_rels/slide507.xml.rels><?xml version="1.0" encoding="UTF-8" standalone="yes"?>
<Relationships xmlns="http://schemas.openxmlformats.org/package/2006/relationships"><Relationship Id="rId8" Type="http://schemas.openxmlformats.org/officeDocument/2006/relationships/hyperlink" Target="http://www.physicsclassroom.com/calcpad/momentum" TargetMode="External"/><Relationship Id="rId3" Type="http://schemas.openxmlformats.org/officeDocument/2006/relationships/hyperlink" Target="http://physics.info/velocity/" TargetMode="External"/><Relationship Id="rId7" Type="http://schemas.openxmlformats.org/officeDocument/2006/relationships/hyperlink" Target="http://www.wikihow.com/Calculate-Acceleration" TargetMode="External"/><Relationship Id="rId2" Type="http://schemas.openxmlformats.org/officeDocument/2006/relationships/hyperlink" Target="http://www.wikihow.com/Calculate-Velocity" TargetMode="External"/><Relationship Id="rId1" Type="http://schemas.openxmlformats.org/officeDocument/2006/relationships/slideLayout" Target="../slideLayouts/slideLayout14.xml"/><Relationship Id="rId6" Type="http://schemas.openxmlformats.org/officeDocument/2006/relationships/hyperlink" Target="http://www.physicsclassroom.com/class/1DKin/Lesson-1/Acceleration" TargetMode="External"/><Relationship Id="rId5" Type="http://schemas.openxmlformats.org/officeDocument/2006/relationships/hyperlink" Target="https://www.khanacademy.org/science/physics/one-dimensional-motion/displacement-velocity-time/v/displacement-from-time-and-velocity-example" TargetMode="External"/><Relationship Id="rId4" Type="http://schemas.openxmlformats.org/officeDocument/2006/relationships/hyperlink" Target="http://www.physics4kids.com/files/motion_velocity.html" TargetMode="External"/><Relationship Id="rId9" Type="http://schemas.openxmlformats.org/officeDocument/2006/relationships/hyperlink" Target="http://www.physicsclassroom.com/class/energy/Lesson-1/Calculating-the-Amount-of-Work-Done-by-Forces" TargetMode="External"/></Relationships>
</file>

<file path=ppt/slides/_rels/slide508.xml.rels><?xml version="1.0" encoding="UTF-8" standalone="yes"?>
<Relationships xmlns="http://schemas.openxmlformats.org/package/2006/relationships"><Relationship Id="rId8" Type="http://schemas.openxmlformats.org/officeDocument/2006/relationships/hyperlink" Target="http://chemistry.about.com/od/sciencefairprojects/a/What-Is-A-Variable-In-Science.htm" TargetMode="External"/><Relationship Id="rId3" Type="http://schemas.openxmlformats.org/officeDocument/2006/relationships/hyperlink" Target="http://science.howstuffworks.com/innovation/scientific-experiments/scientific-method6.htm" TargetMode="External"/><Relationship Id="rId7" Type="http://schemas.openxmlformats.org/officeDocument/2006/relationships/hyperlink" Target="http://www.teach-nology.com/teachers/subject_matter/science/" TargetMode="External"/><Relationship Id="rId2" Type="http://schemas.openxmlformats.org/officeDocument/2006/relationships/hyperlink" Target="http://www.biology4kids.com/files/studies_scimethod.html" TargetMode="External"/><Relationship Id="rId1" Type="http://schemas.openxmlformats.org/officeDocument/2006/relationships/slideLayout" Target="../slideLayouts/slideLayout14.xml"/><Relationship Id="rId6" Type="http://schemas.openxmlformats.org/officeDocument/2006/relationships/hyperlink" Target="http://chemistry.about.com/od/lecturenotesl3/a/sciencemethod.htm" TargetMode="External"/><Relationship Id="rId5" Type="http://schemas.openxmlformats.org/officeDocument/2006/relationships/hyperlink" Target="http://www.bozemanscience.com/scientific-method/" TargetMode="External"/><Relationship Id="rId4" Type="http://schemas.openxmlformats.org/officeDocument/2006/relationships/hyperlink" Target="https://explorable.com/what-is-the-scientific-method" TargetMode="External"/><Relationship Id="rId9" Type="http://schemas.openxmlformats.org/officeDocument/2006/relationships/hyperlink" Target="https://explorable.com/controlled-variables" TargetMode="External"/></Relationships>
</file>

<file path=ppt/slides/_rels/slide509.xml.rels><?xml version="1.0" encoding="UTF-8" standalone="yes"?>
<Relationships xmlns="http://schemas.openxmlformats.org/package/2006/relationships"><Relationship Id="rId3" Type="http://schemas.openxmlformats.org/officeDocument/2006/relationships/hyperlink" Target="http://www.fcps.edu/islandcreekes/ecology/goldenrod_gall_fly.htm" TargetMode="External"/><Relationship Id="rId7" Type="http://schemas.openxmlformats.org/officeDocument/2006/relationships/hyperlink" Target="https://www.khanacademy.org/math/probability/descriptive-statistics/variance_std_deviation/v/range--variance-and-standard-deviation-as-measures-of-dispersion" TargetMode="External"/><Relationship Id="rId2" Type="http://schemas.openxmlformats.org/officeDocument/2006/relationships/hyperlink" Target="http://undsci.berkeley.edu/article/0_0_0/howscienceworks_05" TargetMode="External"/><Relationship Id="rId1" Type="http://schemas.openxmlformats.org/officeDocument/2006/relationships/slideLayout" Target="../slideLayouts/slideLayout14.xml"/><Relationship Id="rId6" Type="http://schemas.openxmlformats.org/officeDocument/2006/relationships/hyperlink" Target="http://www.mathsisfun.com/data/standard-deviation.html" TargetMode="External"/><Relationship Id="rId5" Type="http://schemas.openxmlformats.org/officeDocument/2006/relationships/hyperlink" Target="http://scifun.chem.wisc.edu/homeexpts/cans.htm" TargetMode="External"/><Relationship Id="rId4" Type="http://schemas.openxmlformats.org/officeDocument/2006/relationships/hyperlink" Target="http://www.naturenorth.com/winter/gallfly/gallfly1.html"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2.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hyperlink" Target="http://www.teacherspayteachers.com/Product/Physical-Science-Curriculum-596485" TargetMode="External"/><Relationship Id="rId7" Type="http://schemas.openxmlformats.org/officeDocument/2006/relationships/hyperlink" Target="http://www.teacherspayteachers.com/Product/Earth-Science-Curriculum-590950" TargetMode="External"/><Relationship Id="rId2" Type="http://schemas.openxmlformats.org/officeDocument/2006/relationships/image" Target="../media/image257.jpeg"/><Relationship Id="rId1" Type="http://schemas.openxmlformats.org/officeDocument/2006/relationships/slideLayout" Target="../slideLayouts/slideLayout14.xml"/><Relationship Id="rId6" Type="http://schemas.openxmlformats.org/officeDocument/2006/relationships/image" Target="../media/image259.jpeg"/><Relationship Id="rId5" Type="http://schemas.openxmlformats.org/officeDocument/2006/relationships/hyperlink" Target="http://www.teacherspayteachers.com/Product/Life-Science-Curriculum-601267" TargetMode="External"/><Relationship Id="rId4" Type="http://schemas.openxmlformats.org/officeDocument/2006/relationships/image" Target="../media/image258.jpeg"/></Relationships>
</file>

<file path=ppt/slides/_rels/slide513.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61.png"/><Relationship Id="rId1" Type="http://schemas.openxmlformats.org/officeDocument/2006/relationships/slideLayout" Target="../slideLayouts/slideLayout14.xml"/></Relationships>
</file>

<file path=ppt/slides/_rels/slide514.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14.xml"/></Relationships>
</file>

<file path=ppt/slides/_rels/slide515.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hyperlink" Target="http://www.teacherspayteachers.com/Product/Astronomy-Unit-237876" TargetMode="External"/><Relationship Id="rId7" Type="http://schemas.openxmlformats.org/officeDocument/2006/relationships/hyperlink" Target="http://www.teacherspayteachers.com/Product/Rivers-Lakes-Water-Quality-Unit-110106" TargetMode="External"/><Relationship Id="rId2" Type="http://schemas.openxmlformats.org/officeDocument/2006/relationships/hyperlink" Target="http://www.teacherspayteachers.com/Product/Geology-Unit-110104" TargetMode="External"/><Relationship Id="rId1" Type="http://schemas.openxmlformats.org/officeDocument/2006/relationships/slideLayout" Target="../slideLayouts/slideLayout14.xml"/><Relationship Id="rId6" Type="http://schemas.openxmlformats.org/officeDocument/2006/relationships/hyperlink" Target="http://www.teacherspayteachers.com/Product/Water-Unit-110217" TargetMode="External"/><Relationship Id="rId11" Type="http://schemas.openxmlformats.org/officeDocument/2006/relationships/hyperlink" Target="http://www.teacherspayteachers.com/Product/Earth-Science-Curriculum-590950" TargetMode="External"/><Relationship Id="rId5" Type="http://schemas.openxmlformats.org/officeDocument/2006/relationships/hyperlink" Target="http://www.teacherspayteachers.com/Product/Weathering-Soil-Science-Erosion-Soil-Conservation-Ice-Ages-Glaciers-Unit-110228" TargetMode="External"/><Relationship Id="rId10" Type="http://schemas.openxmlformats.org/officeDocument/2006/relationships/image" Target="../media/image259.jpeg"/><Relationship Id="rId4" Type="http://schemas.openxmlformats.org/officeDocument/2006/relationships/hyperlink" Target="http://www.teacherspayteachers.com/Product/Weather-and-Climate-Unit-110223" TargetMode="External"/><Relationship Id="rId9" Type="http://schemas.openxmlformats.org/officeDocument/2006/relationships/image" Target="../media/image263.png"/></Relationships>
</file>

<file path=ppt/slides/_rels/slide516.xml.rels><?xml version="1.0" encoding="UTF-8" standalone="yes"?>
<Relationships xmlns="http://schemas.openxmlformats.org/package/2006/relationships"><Relationship Id="rId8" Type="http://schemas.openxmlformats.org/officeDocument/2006/relationships/hyperlink" Target="http://www.teacherspayteachers.com/Product/Ecology-Unit-Food-Chains-and-Food-Webs-117616" TargetMode="External"/><Relationship Id="rId13" Type="http://schemas.openxmlformats.org/officeDocument/2006/relationships/image" Target="../media/image263.png"/><Relationship Id="rId3" Type="http://schemas.openxmlformats.org/officeDocument/2006/relationships/hyperlink" Target="http://www.teacherspayteachers.com/Product/Cell-Biology-Unit-110344" TargetMode="External"/><Relationship Id="rId7" Type="http://schemas.openxmlformats.org/officeDocument/2006/relationships/hyperlink" Target="http://www.teacherspayteachers.com/Product/Botany-Unit-Plant-Unit-117629" TargetMode="External"/><Relationship Id="rId12" Type="http://schemas.openxmlformats.org/officeDocument/2006/relationships/image" Target="../media/image260.png"/><Relationship Id="rId2" Type="http://schemas.openxmlformats.org/officeDocument/2006/relationships/hyperlink" Target="http://www.teacherspayteachers.com/Product/DNA-and-Genetics-Unit-110347" TargetMode="External"/><Relationship Id="rId1" Type="http://schemas.openxmlformats.org/officeDocument/2006/relationships/slideLayout" Target="../slideLayouts/slideLayout14.xml"/><Relationship Id="rId6" Type="http://schemas.openxmlformats.org/officeDocument/2006/relationships/hyperlink" Target="http://www.teacherspayteachers.com/Product/Evolution-and-Natural-Selection-Unit-Change-Unit-110342" TargetMode="External"/><Relationship Id="rId11" Type="http://schemas.openxmlformats.org/officeDocument/2006/relationships/hyperlink" Target="http://www.teacherspayteachers.com/Product/Anatomy-Unit-Human-Body-Systems-and-Health-Topics-Unit-151580" TargetMode="External"/><Relationship Id="rId5" Type="http://schemas.openxmlformats.org/officeDocument/2006/relationships/hyperlink" Target="http://www.teacherspayteachers.com/Product/Taxonomy-and-Classification-Unit-121605" TargetMode="External"/><Relationship Id="rId15" Type="http://schemas.openxmlformats.org/officeDocument/2006/relationships/hyperlink" Target="http://www.teacherspayteachers.com/Product/Life-Science-Curriculum-601267" TargetMode="External"/><Relationship Id="rId10" Type="http://schemas.openxmlformats.org/officeDocument/2006/relationships/hyperlink" Target="http://www.teacherspayteachers.com/Product/Ecology-Unit-Nonliving-Factors-Cycles-117624" TargetMode="External"/><Relationship Id="rId4" Type="http://schemas.openxmlformats.org/officeDocument/2006/relationships/hyperlink" Target="http://www.teacherspayteachers.com/Product/Virus-Bacteria-Parasites-Diseases-Unit-841420" TargetMode="External"/><Relationship Id="rId9" Type="http://schemas.openxmlformats.org/officeDocument/2006/relationships/hyperlink" Target="http://www.teacherspayteachers.com/Product/Ecology-Unit-Animal-Interactions-117620" TargetMode="External"/><Relationship Id="rId14" Type="http://schemas.openxmlformats.org/officeDocument/2006/relationships/image" Target="../media/image258.jpeg"/></Relationships>
</file>

<file path=ppt/slides/_rels/slide517.xml.rels><?xml version="1.0" encoding="UTF-8" standalone="yes"?>
<Relationships xmlns="http://schemas.openxmlformats.org/package/2006/relationships"><Relationship Id="rId8" Type="http://schemas.openxmlformats.org/officeDocument/2006/relationships/image" Target="../media/image264.jpeg"/><Relationship Id="rId3" Type="http://schemas.openxmlformats.org/officeDocument/2006/relationships/hyperlink" Target="http://www.teacherspayteachers.com/Product/Newtons-Laws-of-Motion-Forces-in-Motion-Simple-Machines-Unit-110094" TargetMode="External"/><Relationship Id="rId7" Type="http://schemas.openxmlformats.org/officeDocument/2006/relationships/image" Target="../media/image263.png"/><Relationship Id="rId2" Type="http://schemas.openxmlformats.org/officeDocument/2006/relationships/hyperlink" Target="http://www.teacherspayteachers.com/Product/Science-Skills-Unit-110098" TargetMode="External"/><Relationship Id="rId1" Type="http://schemas.openxmlformats.org/officeDocument/2006/relationships/slideLayout" Target="../slideLayouts/slideLayout14.xml"/><Relationship Id="rId6" Type="http://schemas.openxmlformats.org/officeDocument/2006/relationships/image" Target="../media/image260.png"/><Relationship Id="rId5" Type="http://schemas.openxmlformats.org/officeDocument/2006/relationships/hyperlink" Target="http://www.teacherspayteachers.com/Product/Atoms-Molecules-Periodic-Table-of-the-Elements-Unit-110095" TargetMode="External"/><Relationship Id="rId10" Type="http://schemas.openxmlformats.org/officeDocument/2006/relationships/hyperlink" Target="http://www.teacherspayteachers.com/Product/Physical-Science-Curriculum-596485" TargetMode="External"/><Relationship Id="rId4" Type="http://schemas.openxmlformats.org/officeDocument/2006/relationships/hyperlink" Target="http://www.teacherspayteachers.com/Product/Matter-Energy-and-the-Environment-Unit-110058" TargetMode="External"/><Relationship Id="rId9" Type="http://schemas.openxmlformats.org/officeDocument/2006/relationships/image" Target="../media/image257.jpeg"/></Relationships>
</file>

<file path=ppt/slides/_rels/slide518.xml.rels><?xml version="1.0" encoding="UTF-8" standalone="yes"?>
<Relationships xmlns="http://schemas.openxmlformats.org/package/2006/relationships"><Relationship Id="rId3" Type="http://schemas.openxmlformats.org/officeDocument/2006/relationships/hyperlink" Target="https://twitter.com/Science_Murf" TargetMode="External"/><Relationship Id="rId2" Type="http://schemas.openxmlformats.org/officeDocument/2006/relationships/hyperlink" Target="https://www.facebook.com/pages/Science-from-Murf/242814795851441?ref=hl%22%3e%20Facebook" TargetMode="External"/><Relationship Id="rId1" Type="http://schemas.openxmlformats.org/officeDocument/2006/relationships/slideLayout" Target="../slideLayouts/slideLayout14.xml"/><Relationship Id="rId5" Type="http://schemas.openxmlformats.org/officeDocument/2006/relationships/image" Target="../media/image265.jpeg"/><Relationship Id="rId4" Type="http://schemas.openxmlformats.org/officeDocument/2006/relationships/hyperlink" Target="https://www.pinterest.com/SciencefromMurf/science-from-murf/" TargetMode="External"/></Relationships>
</file>

<file path=ppt/slides/_rels/slide519.xml.rels><?xml version="1.0" encoding="UTF-8" standalone="yes"?>
<Relationships xmlns="http://schemas.openxmlformats.org/package/2006/relationships"><Relationship Id="rId3" Type="http://schemas.openxmlformats.org/officeDocument/2006/relationships/hyperlink" Target="mailto:ryemurf@gmail.com" TargetMode="External"/><Relationship Id="rId2" Type="http://schemas.openxmlformats.org/officeDocument/2006/relationships/hyperlink" Target="http://www.teacherspayteachers.com/Product/Science-from-Murf-Curriculum-Tour-148474" TargetMode="External"/><Relationship Id="rId1" Type="http://schemas.openxmlformats.org/officeDocument/2006/relationships/slideLayout" Target="../slideLayouts/slideLayout14.xml"/><Relationship Id="rId5" Type="http://schemas.openxmlformats.org/officeDocument/2006/relationships/image" Target="../media/image267.png"/><Relationship Id="rId4" Type="http://schemas.openxmlformats.org/officeDocument/2006/relationships/image" Target="../media/image266.jpeg"/></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520.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hyperlink" Target="http://www.teacherspayteachers.com/Product/Science-Curriculum-4-Years-20-Units-50000-Slides-HW-Much-More-119377" TargetMode="External"/><Relationship Id="rId1" Type="http://schemas.openxmlformats.org/officeDocument/2006/relationships/slideLayout" Target="../slideLayouts/slideLayout14.xml"/><Relationship Id="rId5" Type="http://schemas.openxmlformats.org/officeDocument/2006/relationships/image" Target="../media/image260.png"/><Relationship Id="rId4" Type="http://schemas.openxmlformats.org/officeDocument/2006/relationships/image" Target="../media/image269.png"/></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gif"/><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gif"/><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gif"/><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gif"/><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gif"/><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gif"/><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gif"/><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gif"/><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hyperlink" Target="https://www.youtube.com/watch?v=91CQL90gRkc" TargetMode="External"/><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Loupe-binoculaire-p10308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0" y="152400"/>
            <a:ext cx="9179115" cy="830997"/>
          </a:xfrm>
          <a:prstGeom prst="rect">
            <a:avLst/>
          </a:prstGeom>
          <a:noFill/>
        </p:spPr>
        <p:txBody>
          <a:bodyPr wrap="none" lIns="91440" tIns="45720" rIns="91440" bIns="45720">
            <a:spAutoFit/>
          </a:bodyPr>
          <a:lstStyle/>
          <a:p>
            <a:pPr algn="ctr"/>
            <a:r>
              <a:rPr lang="en-US" sz="4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Lab Safety and Magnification</a:t>
            </a:r>
            <a:endParaRPr lang="en-US" sz="4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Rectangle 3"/>
          <p:cNvSpPr/>
          <p:nvPr/>
        </p:nvSpPr>
        <p:spPr>
          <a:xfrm>
            <a:off x="609600" y="5486400"/>
            <a:ext cx="3828292"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chemeClr val="accent5">
                      <a:satMod val="175000"/>
                      <a:alpha val="40000"/>
                    </a:schemeClr>
                  </a:glow>
                  <a:outerShdw blurRad="50800" algn="tl" rotWithShape="0">
                    <a:srgbClr val="000000"/>
                  </a:outerShdw>
                </a:effectLst>
              </a:rPr>
              <a:t>Part </a:t>
            </a: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chemeClr val="accent5">
                      <a:satMod val="175000"/>
                      <a:alpha val="40000"/>
                    </a:schemeClr>
                  </a:glow>
                  <a:outerShdw blurRad="50800" algn="tl" rotWithShape="0">
                    <a:srgbClr val="000000"/>
                  </a:outerShdw>
                </a:effectLst>
              </a:rPr>
              <a:t>1 of 4</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chemeClr val="accent5">
                    <a:satMod val="175000"/>
                    <a:alpha val="40000"/>
                  </a:schemeClr>
                </a:glow>
                <a:outerShdw blurRad="50800" algn="tl" rotWithShape="0">
                  <a:srgbClr val="000000"/>
                </a:outerShdw>
              </a:effectLst>
            </a:endParaRPr>
          </a:p>
        </p:txBody>
      </p:sp>
      <p:sp>
        <p:nvSpPr>
          <p:cNvPr id="5" name="Rectangle 4"/>
          <p:cNvSpPr/>
          <p:nvPr/>
        </p:nvSpPr>
        <p:spPr>
          <a:xfrm rot="20535636">
            <a:off x="1306410" y="2342921"/>
            <a:ext cx="5601213" cy="1446550"/>
          </a:xfrm>
          <a:prstGeom prst="rect">
            <a:avLst/>
          </a:prstGeom>
          <a:noFill/>
        </p:spPr>
        <p:txBody>
          <a:bodyPr wrap="none" lIns="91440" tIns="45720" rIns="91440" bIns="45720">
            <a:spAutoFit/>
          </a:bodyPr>
          <a:lstStyle/>
          <a:p>
            <a:pPr algn="ctr"/>
            <a:r>
              <a:rPr lang="en-US"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PREVIEW</a:t>
            </a:r>
            <a:endParaRPr lang="en-US"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idx="4294967295"/>
          </p:nvPr>
        </p:nvSpPr>
        <p:spPr>
          <a:xfrm>
            <a:off x="457200" y="304800"/>
            <a:ext cx="8229600" cy="5821363"/>
          </a:xfrm>
        </p:spPr>
        <p:txBody>
          <a:bodyPr/>
          <a:lstStyle/>
          <a:p>
            <a:pPr eaLnBrk="1" hangingPunct="1"/>
            <a:r>
              <a:rPr lang="en-US" sz="2800" smtClean="0"/>
              <a:t>This unit will cover…</a:t>
            </a:r>
          </a:p>
          <a:p>
            <a:pPr lvl="1" eaLnBrk="1" hangingPunct="1"/>
            <a:r>
              <a:rPr lang="en-US" sz="2400" smtClean="0"/>
              <a:t>Lab safety and skills.</a:t>
            </a:r>
            <a:r>
              <a:rPr lang="en-US" sz="2400" smtClean="0">
                <a:solidFill>
                  <a:srgbClr val="FFFF00"/>
                </a:solidFill>
              </a:rPr>
              <a:t> </a:t>
            </a:r>
          </a:p>
          <a:p>
            <a:pPr lvl="1" eaLnBrk="1" hangingPunct="1"/>
            <a:r>
              <a:rPr lang="en-US" sz="2400" smtClean="0"/>
              <a:t>Magnification and Microscopes.</a:t>
            </a:r>
          </a:p>
          <a:p>
            <a:pPr lvl="1" eaLnBrk="1" hangingPunct="1"/>
            <a:r>
              <a:rPr lang="en-US" sz="2400" smtClean="0">
                <a:solidFill>
                  <a:srgbClr val="6699FF"/>
                </a:solidFill>
              </a:rPr>
              <a:t>The Metric System / SI Units.</a:t>
            </a:r>
          </a:p>
          <a:p>
            <a:pPr lvl="1" eaLnBrk="1" hangingPunct="1"/>
            <a:r>
              <a:rPr lang="en-US" sz="2400" smtClean="0"/>
              <a:t>Metric Units </a:t>
            </a:r>
          </a:p>
          <a:p>
            <a:pPr lvl="1" eaLnBrk="1" hangingPunct="1"/>
            <a:r>
              <a:rPr lang="en-US" sz="2400" smtClean="0"/>
              <a:t>Scientific Notation</a:t>
            </a:r>
          </a:p>
          <a:p>
            <a:pPr lvl="1" eaLnBrk="1" hangingPunct="1"/>
            <a:r>
              <a:rPr lang="en-US" sz="2400" smtClean="0"/>
              <a:t>Mass, Volume, Density</a:t>
            </a:r>
          </a:p>
          <a:p>
            <a:pPr lvl="1" eaLnBrk="1" hangingPunct="1"/>
            <a:r>
              <a:rPr lang="en-US" sz="2400" smtClean="0"/>
              <a:t>Temperature and other SI Units</a:t>
            </a:r>
          </a:p>
          <a:p>
            <a:pPr lvl="1" eaLnBrk="1" hangingPunct="1"/>
            <a:r>
              <a:rPr lang="en-US" sz="2400" smtClean="0"/>
              <a:t>Observation, Inferences, and the Scientific Method. </a:t>
            </a:r>
          </a:p>
          <a:p>
            <a:pPr lvl="1" eaLnBrk="1" hangingPunct="1"/>
            <a:endParaRPr lang="en-US" sz="2400" smtClean="0"/>
          </a:p>
          <a:p>
            <a:pPr lvl="1" eaLnBrk="1" hangingPunct="1"/>
            <a:endParaRPr lang="en-US" sz="2400" smtClean="0"/>
          </a:p>
          <a:p>
            <a:pPr lvl="1" eaLnBrk="1" hangingPunct="1">
              <a:buFontTx/>
              <a:buNone/>
            </a:pPr>
            <a:r>
              <a:rPr lang="en-US" sz="2400" smtClean="0"/>
              <a:t>  </a:t>
            </a:r>
          </a:p>
        </p:txBody>
      </p:sp>
      <p:sp>
        <p:nvSpPr>
          <p:cNvPr id="23555" name="Rectangle 4"/>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23556" name="Rectangle 5"/>
          <p:cNvSpPr>
            <a:spLocks noChangeArrowheads="1"/>
          </p:cNvSpPr>
          <p:nvPr/>
        </p:nvSpPr>
        <p:spPr bwMode="auto">
          <a:xfrm>
            <a:off x="1219200" y="2209800"/>
            <a:ext cx="7696200" cy="4038600"/>
          </a:xfrm>
          <a:prstGeom prst="rect">
            <a:avLst/>
          </a:prstGeom>
          <a:solidFill>
            <a:srgbClr val="808080"/>
          </a:solidFill>
          <a:ln w="9525">
            <a:solidFill>
              <a:schemeClr val="tx1"/>
            </a:solidFill>
            <a:miter lim="800000"/>
            <a:headEnd/>
            <a:tailEnd/>
          </a:ln>
        </p:spPr>
        <p:txBody>
          <a:bodyPr wrap="none" anchor="ctr"/>
          <a:lstStyle/>
          <a:p>
            <a:endParaRPr lang="en-US"/>
          </a:p>
        </p:txBody>
      </p:sp>
      <p:pic>
        <p:nvPicPr>
          <p:cNvPr id="2355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362200"/>
            <a:ext cx="7391400" cy="3795713"/>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noChangeArrowheads="1"/>
          </p:cNvSpPr>
          <p:nvPr>
            <p:ph type="body" idx="1"/>
          </p:nvPr>
        </p:nvSpPr>
        <p:spPr>
          <a:xfrm>
            <a:off x="457200" y="304800"/>
            <a:ext cx="8153400" cy="5821363"/>
          </a:xfrm>
        </p:spPr>
        <p:txBody>
          <a:bodyPr/>
          <a:lstStyle/>
          <a:p>
            <a:pPr eaLnBrk="1" hangingPunct="1"/>
            <a:r>
              <a:rPr lang="en-US" dirty="0" smtClean="0">
                <a:solidFill>
                  <a:srgbClr val="FFFF00"/>
                </a:solidFill>
              </a:rPr>
              <a:t>Keep electrical equipment away from water and vice versa.</a:t>
            </a:r>
          </a:p>
        </p:txBody>
      </p:sp>
      <p:pic>
        <p:nvPicPr>
          <p:cNvPr id="105475" name="Picture 6" descr="ElectricalSafe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76400"/>
            <a:ext cx="8458200" cy="4867275"/>
          </a:xfrm>
          <a:prstGeom prst="rect">
            <a:avLst/>
          </a:prstGeom>
          <a:noFill/>
          <a:ln w="76200">
            <a:solidFill>
              <a:srgbClr val="FF66FF"/>
            </a:solidFill>
            <a:miter lim="800000"/>
            <a:headEnd/>
            <a:tailEnd/>
          </a:ln>
          <a:effectLst>
            <a:glow rad="977900">
              <a:schemeClr val="accent1">
                <a:lumMod val="60000"/>
                <a:lumOff val="40000"/>
                <a:alpha val="40000"/>
              </a:schemeClr>
            </a:glow>
          </a:effectLst>
          <a:extLst>
            <a:ext uri="{909E8E84-426E-40DD-AFC4-6F175D3DCCD1}">
              <a14:hiddenFill xmlns:a14="http://schemas.microsoft.com/office/drawing/2010/main">
                <a:solidFill>
                  <a:srgbClr val="FFFFFF"/>
                </a:solidFill>
              </a14:hiddenFill>
            </a:ext>
          </a:extLst>
        </p:spPr>
      </p:pic>
      <p:sp>
        <p:nvSpPr>
          <p:cNvPr id="105476"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p:txBody>
          <a:bodyPr/>
          <a:lstStyle/>
          <a:p>
            <a:pPr eaLnBrk="1" hangingPunct="1"/>
            <a:endParaRPr lang="en-US" smtClean="0"/>
          </a:p>
        </p:txBody>
      </p:sp>
      <p:pic>
        <p:nvPicPr>
          <p:cNvPr id="106499"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0"/>
            <a:ext cx="9448800" cy="6858000"/>
          </a:xfrm>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idx="4294967295"/>
          </p:nvPr>
        </p:nvSpPr>
        <p:spPr/>
        <p:txBody>
          <a:bodyPr/>
          <a:lstStyle/>
          <a:p>
            <a:pPr eaLnBrk="1" hangingPunct="1"/>
            <a:endParaRPr lang="en-US" smtClean="0"/>
          </a:p>
        </p:txBody>
      </p:sp>
      <p:pic>
        <p:nvPicPr>
          <p:cNvPr id="107523"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0"/>
            <a:ext cx="9448800" cy="6858000"/>
          </a:xfrm>
        </p:spPr>
      </p:pic>
      <p:sp>
        <p:nvSpPr>
          <p:cNvPr id="107524" name="AutoShape 4"/>
          <p:cNvSpPr>
            <a:spLocks noChangeArrowheads="1"/>
          </p:cNvSpPr>
          <p:nvPr/>
        </p:nvSpPr>
        <p:spPr bwMode="auto">
          <a:xfrm>
            <a:off x="228600" y="457200"/>
            <a:ext cx="2514600" cy="1752600"/>
          </a:xfrm>
          <a:prstGeom prst="wedgeRoundRectCallout">
            <a:avLst>
              <a:gd name="adj1" fmla="val 72310"/>
              <a:gd name="adj2" fmla="val -52625"/>
              <a:gd name="adj3" fmla="val 16667"/>
            </a:avLst>
          </a:prstGeom>
          <a:solidFill>
            <a:schemeClr val="tx1"/>
          </a:solidFill>
          <a:ln w="9525">
            <a:solidFill>
              <a:schemeClr val="bg1"/>
            </a:solidFill>
            <a:miter lim="800000"/>
            <a:headEnd/>
            <a:tailEnd/>
          </a:ln>
        </p:spPr>
        <p:txBody>
          <a:bodyPr/>
          <a:lstStyle/>
          <a:p>
            <a:pPr algn="ctr"/>
            <a:r>
              <a:rPr lang="en-US" sz="2800">
                <a:solidFill>
                  <a:schemeClr val="bg1"/>
                </a:solidFill>
              </a:rPr>
              <a:t>“Hey Joey” “Are you sure this is safe?”</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idx="4294967295"/>
          </p:nvPr>
        </p:nvSpPr>
        <p:spPr/>
        <p:txBody>
          <a:bodyPr/>
          <a:lstStyle/>
          <a:p>
            <a:pPr eaLnBrk="1" hangingPunct="1"/>
            <a:endParaRPr lang="en-US" smtClean="0"/>
          </a:p>
        </p:txBody>
      </p:sp>
      <p:pic>
        <p:nvPicPr>
          <p:cNvPr id="108547"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0"/>
            <a:ext cx="9448800" cy="6858000"/>
          </a:xfrm>
        </p:spPr>
      </p:pic>
      <p:sp>
        <p:nvSpPr>
          <p:cNvPr id="108548" name="AutoShape 5"/>
          <p:cNvSpPr>
            <a:spLocks noChangeArrowheads="1"/>
          </p:cNvSpPr>
          <p:nvPr/>
        </p:nvSpPr>
        <p:spPr bwMode="auto">
          <a:xfrm>
            <a:off x="3429000" y="685800"/>
            <a:ext cx="3048000" cy="2286000"/>
          </a:xfrm>
          <a:prstGeom prst="wedgeRoundRectCallout">
            <a:avLst>
              <a:gd name="adj1" fmla="val 57449"/>
              <a:gd name="adj2" fmla="val 6806"/>
              <a:gd name="adj3" fmla="val 16667"/>
            </a:avLst>
          </a:prstGeom>
          <a:solidFill>
            <a:schemeClr val="tx1"/>
          </a:solidFill>
          <a:ln w="9525">
            <a:solidFill>
              <a:schemeClr val="bg1"/>
            </a:solidFill>
            <a:miter lim="800000"/>
            <a:headEnd/>
            <a:tailEnd/>
          </a:ln>
        </p:spPr>
        <p:txBody>
          <a:bodyPr/>
          <a:lstStyle/>
          <a:p>
            <a:pPr algn="ctr"/>
            <a:r>
              <a:rPr lang="en-US" sz="3200">
                <a:solidFill>
                  <a:schemeClr val="bg1"/>
                </a:solidFill>
              </a:rPr>
              <a:t>“For sure” “What could possibly happen?”</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idx="4294967295"/>
          </p:nvPr>
        </p:nvSpPr>
        <p:spPr/>
        <p:txBody>
          <a:bodyPr/>
          <a:lstStyle/>
          <a:p>
            <a:pPr eaLnBrk="1" hangingPunct="1"/>
            <a:endParaRPr lang="en-US" smtClean="0"/>
          </a:p>
        </p:txBody>
      </p:sp>
      <p:pic>
        <p:nvPicPr>
          <p:cNvPr id="109571"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0"/>
            <a:ext cx="9448800" cy="6858000"/>
          </a:xfrm>
        </p:spPr>
      </p:pic>
      <p:pic>
        <p:nvPicPr>
          <p:cNvPr id="1095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362200"/>
            <a:ext cx="3124200" cy="1658938"/>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p:txBody>
          <a:bodyPr/>
          <a:lstStyle/>
          <a:p>
            <a:pPr eaLnBrk="1" hangingPunct="1"/>
            <a:endParaRPr lang="en-US" smtClean="0"/>
          </a:p>
        </p:txBody>
      </p:sp>
      <p:pic>
        <p:nvPicPr>
          <p:cNvPr id="110595"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0"/>
            <a:ext cx="9448800" cy="6858000"/>
          </a:xfrm>
        </p:spPr>
      </p:pic>
      <p:pic>
        <p:nvPicPr>
          <p:cNvPr id="11059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362200"/>
            <a:ext cx="3124200" cy="1658938"/>
          </a:xfrm>
          <a:prstGeom prst="rect">
            <a:avLst/>
          </a:prstGeom>
          <a:solidFill>
            <a:srgbClr val="FFFF00"/>
          </a:solidFill>
          <a:ln w="57150">
            <a:solidFill>
              <a:schemeClr val="bg1"/>
            </a:solidFill>
            <a:miter lim="800000"/>
            <a:headEnd/>
            <a:tailEnd/>
          </a:ln>
        </p:spPr>
      </p:pic>
      <p:sp>
        <p:nvSpPr>
          <p:cNvPr id="110597" name="Line 5"/>
          <p:cNvSpPr>
            <a:spLocks noChangeShapeType="1"/>
          </p:cNvSpPr>
          <p:nvPr/>
        </p:nvSpPr>
        <p:spPr bwMode="auto">
          <a:xfrm flipH="1">
            <a:off x="1828800" y="3886200"/>
            <a:ext cx="914400" cy="60960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0598" name="Line 7"/>
          <p:cNvSpPr>
            <a:spLocks noChangeShapeType="1"/>
          </p:cNvSpPr>
          <p:nvPr/>
        </p:nvSpPr>
        <p:spPr bwMode="auto">
          <a:xfrm>
            <a:off x="5638800" y="3962400"/>
            <a:ext cx="533400" cy="38100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0599" name="AutoShape 10"/>
          <p:cNvSpPr>
            <a:spLocks noChangeArrowheads="1"/>
          </p:cNvSpPr>
          <p:nvPr/>
        </p:nvSpPr>
        <p:spPr bwMode="auto">
          <a:xfrm rot="-1450415">
            <a:off x="1600200" y="3962400"/>
            <a:ext cx="1295400" cy="609600"/>
          </a:xfrm>
          <a:prstGeom prst="leftArrow">
            <a:avLst>
              <a:gd name="adj1" fmla="val 50000"/>
              <a:gd name="adj2" fmla="val 53125"/>
            </a:avLst>
          </a:prstGeom>
          <a:solidFill>
            <a:srgbClr val="FFFF00"/>
          </a:solidFill>
          <a:ln w="38100">
            <a:solidFill>
              <a:schemeClr val="bg1"/>
            </a:solidFill>
            <a:miter lim="800000"/>
            <a:headEnd/>
            <a:tailEnd/>
          </a:ln>
        </p:spPr>
        <p:txBody>
          <a:bodyPr wrap="none" anchor="ctr"/>
          <a:lstStyle/>
          <a:p>
            <a:endParaRPr lang="en-US"/>
          </a:p>
        </p:txBody>
      </p:sp>
      <p:sp>
        <p:nvSpPr>
          <p:cNvPr id="110600" name="AutoShape 11"/>
          <p:cNvSpPr>
            <a:spLocks noChangeArrowheads="1"/>
          </p:cNvSpPr>
          <p:nvPr/>
        </p:nvSpPr>
        <p:spPr bwMode="auto">
          <a:xfrm rot="-5400000">
            <a:off x="3086100" y="4457700"/>
            <a:ext cx="1295400" cy="609600"/>
          </a:xfrm>
          <a:prstGeom prst="leftArrow">
            <a:avLst>
              <a:gd name="adj1" fmla="val 50000"/>
              <a:gd name="adj2" fmla="val 53125"/>
            </a:avLst>
          </a:prstGeom>
          <a:solidFill>
            <a:srgbClr val="FFFF00"/>
          </a:solidFill>
          <a:ln w="38100">
            <a:solidFill>
              <a:schemeClr val="bg1"/>
            </a:solidFill>
            <a:miter lim="800000"/>
            <a:headEnd/>
            <a:tailEnd/>
          </a:ln>
        </p:spPr>
        <p:txBody>
          <a:bodyPr wrap="none" anchor="ctr"/>
          <a:lstStyle/>
          <a:p>
            <a:endParaRPr lang="en-US"/>
          </a:p>
        </p:txBody>
      </p:sp>
      <p:sp>
        <p:nvSpPr>
          <p:cNvPr id="110601" name="AutoShape 12"/>
          <p:cNvSpPr>
            <a:spLocks noChangeArrowheads="1"/>
          </p:cNvSpPr>
          <p:nvPr/>
        </p:nvSpPr>
        <p:spPr bwMode="auto">
          <a:xfrm rot="-8858344">
            <a:off x="5410200" y="3962400"/>
            <a:ext cx="762000" cy="381000"/>
          </a:xfrm>
          <a:prstGeom prst="leftArrow">
            <a:avLst>
              <a:gd name="adj1" fmla="val 50000"/>
              <a:gd name="adj2" fmla="val 50000"/>
            </a:avLst>
          </a:prstGeom>
          <a:solidFill>
            <a:srgbClr val="FFFF00"/>
          </a:solidFill>
          <a:ln w="38100">
            <a:solidFill>
              <a:schemeClr val="bg1"/>
            </a:solidFill>
            <a:miter lim="800000"/>
            <a:headEnd/>
            <a:tailEnd/>
          </a:ln>
        </p:spPr>
        <p:txBody>
          <a:bodyPr wrap="none" anchor="ctr"/>
          <a:lstStyle/>
          <a:p>
            <a:endParaRPr lang="en-US"/>
          </a:p>
        </p:txBody>
      </p:sp>
      <p:sp>
        <p:nvSpPr>
          <p:cNvPr id="110602" name="AutoShape 13"/>
          <p:cNvSpPr>
            <a:spLocks noChangeArrowheads="1"/>
          </p:cNvSpPr>
          <p:nvPr/>
        </p:nvSpPr>
        <p:spPr bwMode="auto">
          <a:xfrm rot="7756100">
            <a:off x="6134100" y="2705100"/>
            <a:ext cx="1295400" cy="609600"/>
          </a:xfrm>
          <a:prstGeom prst="leftArrow">
            <a:avLst>
              <a:gd name="adj1" fmla="val 50000"/>
              <a:gd name="adj2" fmla="val 53125"/>
            </a:avLst>
          </a:prstGeom>
          <a:solidFill>
            <a:srgbClr val="FFFF00"/>
          </a:solidFill>
          <a:ln w="38100">
            <a:solidFill>
              <a:schemeClr val="bg1"/>
            </a:solidFill>
            <a:miter lim="800000"/>
            <a:headEnd/>
            <a:tailEnd/>
          </a:ln>
        </p:spPr>
        <p:txBody>
          <a:bodyPr wrap="none" anchor="ctr"/>
          <a:lstStyle/>
          <a:p>
            <a:endParaRPr lang="en-US"/>
          </a:p>
        </p:txBody>
      </p:sp>
      <p:sp>
        <p:nvSpPr>
          <p:cNvPr id="110603" name="Oval 14"/>
          <p:cNvSpPr>
            <a:spLocks noChangeArrowheads="1"/>
          </p:cNvSpPr>
          <p:nvPr/>
        </p:nvSpPr>
        <p:spPr bwMode="auto">
          <a:xfrm>
            <a:off x="381000" y="4114800"/>
            <a:ext cx="1981200" cy="1371600"/>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0604" name="Oval 15"/>
          <p:cNvSpPr>
            <a:spLocks noChangeArrowheads="1"/>
          </p:cNvSpPr>
          <p:nvPr/>
        </p:nvSpPr>
        <p:spPr bwMode="auto">
          <a:xfrm>
            <a:off x="2667000" y="5257800"/>
            <a:ext cx="3048000" cy="609600"/>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0605" name="Oval 16"/>
          <p:cNvSpPr>
            <a:spLocks noChangeArrowheads="1"/>
          </p:cNvSpPr>
          <p:nvPr/>
        </p:nvSpPr>
        <p:spPr bwMode="auto">
          <a:xfrm>
            <a:off x="4343400" y="4114800"/>
            <a:ext cx="3048000" cy="762000"/>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0606" name="Oval 17"/>
          <p:cNvSpPr>
            <a:spLocks noChangeArrowheads="1"/>
          </p:cNvSpPr>
          <p:nvPr/>
        </p:nvSpPr>
        <p:spPr bwMode="auto">
          <a:xfrm>
            <a:off x="6934200" y="1676400"/>
            <a:ext cx="1905000" cy="990600"/>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
          <p:cNvSpPr>
            <a:spLocks noGrp="1" noChangeArrowheads="1"/>
          </p:cNvSpPr>
          <p:nvPr>
            <p:ph type="body" idx="1"/>
          </p:nvPr>
        </p:nvSpPr>
        <p:spPr>
          <a:xfrm>
            <a:off x="457200" y="381000"/>
            <a:ext cx="8229600" cy="5745163"/>
          </a:xfrm>
        </p:spPr>
        <p:txBody>
          <a:bodyPr/>
          <a:lstStyle/>
          <a:p>
            <a:pPr eaLnBrk="1" hangingPunct="1"/>
            <a:r>
              <a:rPr lang="en-US" smtClean="0"/>
              <a:t>Use proper safety protection.</a:t>
            </a:r>
          </a:p>
          <a:p>
            <a:pPr lvl="1" eaLnBrk="1" hangingPunct="1">
              <a:buFontTx/>
              <a:buNone/>
            </a:pPr>
            <a:r>
              <a:rPr lang="en-US" smtClean="0"/>
              <a:t> </a:t>
            </a:r>
          </a:p>
          <a:p>
            <a:pPr lvl="1" eaLnBrk="1" hangingPunct="1"/>
            <a:endParaRPr lang="en-US" smtClean="0"/>
          </a:p>
        </p:txBody>
      </p:sp>
      <p:sp>
        <p:nvSpPr>
          <p:cNvPr id="111619" name="Rectangle 9"/>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3"/>
          <p:cNvSpPr>
            <a:spLocks noGrp="1" noChangeArrowheads="1"/>
          </p:cNvSpPr>
          <p:nvPr>
            <p:ph type="body" idx="1"/>
          </p:nvPr>
        </p:nvSpPr>
        <p:spPr>
          <a:xfrm>
            <a:off x="457200" y="381000"/>
            <a:ext cx="8229600" cy="5745163"/>
          </a:xfrm>
        </p:spPr>
        <p:txBody>
          <a:bodyPr/>
          <a:lstStyle/>
          <a:p>
            <a:pPr eaLnBrk="1" hangingPunct="1"/>
            <a:r>
              <a:rPr lang="en-US" smtClean="0"/>
              <a:t>Use proper safety protection.</a:t>
            </a:r>
          </a:p>
          <a:p>
            <a:pPr lvl="1" eaLnBrk="1" hangingPunct="1"/>
            <a:r>
              <a:rPr lang="en-US" smtClean="0">
                <a:solidFill>
                  <a:srgbClr val="6699FF"/>
                </a:solidFill>
              </a:rPr>
              <a:t>Goggles covering eyes.</a:t>
            </a:r>
          </a:p>
          <a:p>
            <a:pPr lvl="1" eaLnBrk="1" hangingPunct="1"/>
            <a:endParaRPr lang="en-US" smtClean="0"/>
          </a:p>
        </p:txBody>
      </p:sp>
      <p:pic>
        <p:nvPicPr>
          <p:cNvPr id="112643" name="Picture 5" descr="Safety-gog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133600"/>
            <a:ext cx="3962400" cy="4419600"/>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112644" name="Rectangle 9"/>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p:cNvSpPr>
            <a:spLocks noGrp="1" noChangeArrowheads="1"/>
          </p:cNvSpPr>
          <p:nvPr>
            <p:ph type="body" idx="1"/>
          </p:nvPr>
        </p:nvSpPr>
        <p:spPr>
          <a:xfrm>
            <a:off x="457200" y="381000"/>
            <a:ext cx="8229600" cy="5745163"/>
          </a:xfrm>
        </p:spPr>
        <p:txBody>
          <a:bodyPr/>
          <a:lstStyle/>
          <a:p>
            <a:pPr eaLnBrk="1" hangingPunct="1"/>
            <a:r>
              <a:rPr lang="en-US" smtClean="0"/>
              <a:t>Use proper safety protection.</a:t>
            </a:r>
          </a:p>
          <a:p>
            <a:pPr lvl="1" eaLnBrk="1" hangingPunct="1"/>
            <a:r>
              <a:rPr lang="en-US" smtClean="0">
                <a:solidFill>
                  <a:srgbClr val="6699FF"/>
                </a:solidFill>
              </a:rPr>
              <a:t>Goggles covering eyes.</a:t>
            </a:r>
          </a:p>
          <a:p>
            <a:pPr lvl="1" eaLnBrk="1" hangingPunct="1"/>
            <a:r>
              <a:rPr lang="en-US" smtClean="0">
                <a:solidFill>
                  <a:srgbClr val="FF66FF"/>
                </a:solidFill>
              </a:rPr>
              <a:t>Gloves (Non-latex) for allergy reasons. </a:t>
            </a:r>
          </a:p>
          <a:p>
            <a:pPr lvl="1" eaLnBrk="1" hangingPunct="1"/>
            <a:endParaRPr lang="en-US" smtClean="0"/>
          </a:p>
        </p:txBody>
      </p:sp>
      <p:pic>
        <p:nvPicPr>
          <p:cNvPr id="113667" name="Picture 5" descr="Safety-gog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133600"/>
            <a:ext cx="3962400" cy="4419600"/>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pic>
        <p:nvPicPr>
          <p:cNvPr id="113668" name="Picture 7" descr="FA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133600"/>
            <a:ext cx="4419600" cy="4362450"/>
          </a:xfrm>
          <a:prstGeom prst="rect">
            <a:avLst/>
          </a:prstGeom>
          <a:noFill/>
          <a:ln w="76200">
            <a:solidFill>
              <a:srgbClr val="FF66FF"/>
            </a:solidFill>
            <a:miter lim="800000"/>
            <a:headEnd/>
            <a:tailEnd/>
          </a:ln>
          <a:extLst>
            <a:ext uri="{909E8E84-426E-40DD-AFC4-6F175D3DCCD1}">
              <a14:hiddenFill xmlns:a14="http://schemas.microsoft.com/office/drawing/2010/main">
                <a:solidFill>
                  <a:srgbClr val="FFFFFF"/>
                </a:solidFill>
              </a14:hiddenFill>
            </a:ext>
          </a:extLst>
        </p:spPr>
      </p:pic>
      <p:sp>
        <p:nvSpPr>
          <p:cNvPr id="113669" name="Rectangle 9"/>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body" idx="1"/>
          </p:nvPr>
        </p:nvSpPr>
        <p:spPr>
          <a:xfrm>
            <a:off x="152400" y="304800"/>
            <a:ext cx="8991600" cy="5821363"/>
          </a:xfrm>
        </p:spPr>
        <p:txBody>
          <a:bodyPr/>
          <a:lstStyle/>
          <a:p>
            <a:pPr eaLnBrk="1" hangingPunct="1"/>
            <a:r>
              <a:rPr lang="en-US" smtClean="0"/>
              <a:t>Do not do this!</a:t>
            </a:r>
          </a:p>
          <a:p>
            <a:pPr eaLnBrk="1" hangingPunct="1"/>
            <a:r>
              <a:rPr lang="en-US" smtClean="0"/>
              <a:t>You will now see it and don’t need to do it ever.</a:t>
            </a:r>
          </a:p>
        </p:txBody>
      </p:sp>
      <p:pic>
        <p:nvPicPr>
          <p:cNvPr id="114691" name="Picture 5" descr="howieglo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81200"/>
            <a:ext cx="8686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4692" name="Freeform 6"/>
          <p:cNvSpPr>
            <a:spLocks/>
          </p:cNvSpPr>
          <p:nvPr/>
        </p:nvSpPr>
        <p:spPr bwMode="auto">
          <a:xfrm>
            <a:off x="-152400" y="2057400"/>
            <a:ext cx="9296400" cy="4738688"/>
          </a:xfrm>
          <a:custGeom>
            <a:avLst/>
            <a:gdLst>
              <a:gd name="T0" fmla="*/ 582067 w 5574"/>
              <a:gd name="T1" fmla="*/ 3213231 h 2861"/>
              <a:gd name="T2" fmla="*/ 945651 w 5574"/>
              <a:gd name="T3" fmla="*/ 2921722 h 2861"/>
              <a:gd name="T4" fmla="*/ 1262536 w 5574"/>
              <a:gd name="T5" fmla="*/ 2491082 h 2861"/>
              <a:gd name="T6" fmla="*/ 1402632 w 5574"/>
              <a:gd name="T7" fmla="*/ 1816966 h 2861"/>
              <a:gd name="T8" fmla="*/ 1180813 w 5574"/>
              <a:gd name="T9" fmla="*/ 1386327 h 2861"/>
              <a:gd name="T10" fmla="*/ 910627 w 5574"/>
              <a:gd name="T11" fmla="*/ 1060035 h 2861"/>
              <a:gd name="T12" fmla="*/ 1015699 w 5574"/>
              <a:gd name="T13" fmla="*/ 768525 h 2861"/>
              <a:gd name="T14" fmla="*/ 1425982 w 5574"/>
              <a:gd name="T15" fmla="*/ 955688 h 2861"/>
              <a:gd name="T16" fmla="*/ 1719517 w 5574"/>
              <a:gd name="T17" fmla="*/ 1233947 h 2861"/>
              <a:gd name="T18" fmla="*/ 1719517 w 5574"/>
              <a:gd name="T19" fmla="*/ 1071629 h 2861"/>
              <a:gd name="T20" fmla="*/ 1626119 w 5574"/>
              <a:gd name="T21" fmla="*/ 990470 h 2861"/>
              <a:gd name="T22" fmla="*/ 1484355 w 5574"/>
              <a:gd name="T23" fmla="*/ 839747 h 2861"/>
              <a:gd name="T24" fmla="*/ 1402632 w 5574"/>
              <a:gd name="T25" fmla="*/ 745337 h 2861"/>
              <a:gd name="T26" fmla="*/ 1425982 w 5574"/>
              <a:gd name="T27" fmla="*/ 314698 h 2861"/>
              <a:gd name="T28" fmla="*/ 1964686 w 5574"/>
              <a:gd name="T29" fmla="*/ 733743 h 2861"/>
              <a:gd name="T30" fmla="*/ 2141474 w 5574"/>
              <a:gd name="T31" fmla="*/ 768525 h 2861"/>
              <a:gd name="T32" fmla="*/ 1882963 w 5574"/>
              <a:gd name="T33" fmla="*/ 467078 h 2861"/>
              <a:gd name="T34" fmla="*/ 2118125 w 5574"/>
              <a:gd name="T35" fmla="*/ 48033 h 2861"/>
              <a:gd name="T36" fmla="*/ 2351619 w 5574"/>
              <a:gd name="T37" fmla="*/ 279916 h 2861"/>
              <a:gd name="T38" fmla="*/ 2598456 w 5574"/>
              <a:gd name="T39" fmla="*/ 664178 h 2861"/>
              <a:gd name="T40" fmla="*/ 2691853 w 5574"/>
              <a:gd name="T41" fmla="*/ 652584 h 2861"/>
              <a:gd name="T42" fmla="*/ 2398318 w 5574"/>
              <a:gd name="T43" fmla="*/ 303104 h 2861"/>
              <a:gd name="T44" fmla="*/ 2691853 w 5574"/>
              <a:gd name="T45" fmla="*/ 13250 h 2861"/>
              <a:gd name="T46" fmla="*/ 2843624 w 5574"/>
              <a:gd name="T47" fmla="*/ 140786 h 2861"/>
              <a:gd name="T48" fmla="*/ 3358979 w 5574"/>
              <a:gd name="T49" fmla="*/ 745337 h 2861"/>
              <a:gd name="T50" fmla="*/ 3992749 w 5574"/>
              <a:gd name="T51" fmla="*/ 886123 h 2861"/>
              <a:gd name="T52" fmla="*/ 4202893 w 5574"/>
              <a:gd name="T53" fmla="*/ 583019 h 2861"/>
              <a:gd name="T54" fmla="*/ 4554802 w 5574"/>
              <a:gd name="T55" fmla="*/ 501860 h 2861"/>
              <a:gd name="T56" fmla="*/ 4683224 w 5574"/>
              <a:gd name="T57" fmla="*/ 710555 h 2861"/>
              <a:gd name="T58" fmla="*/ 4881694 w 5574"/>
              <a:gd name="T59" fmla="*/ 1444298 h 2861"/>
              <a:gd name="T60" fmla="*/ 5175229 w 5574"/>
              <a:gd name="T61" fmla="*/ 1687775 h 2861"/>
              <a:gd name="T62" fmla="*/ 5385374 w 5574"/>
              <a:gd name="T63" fmla="*/ 1932908 h 2861"/>
              <a:gd name="T64" fmla="*/ 5562163 w 5574"/>
              <a:gd name="T65" fmla="*/ 2153196 h 2861"/>
              <a:gd name="T66" fmla="*/ 5972445 w 5574"/>
              <a:gd name="T67" fmla="*/ 2514271 h 2861"/>
              <a:gd name="T68" fmla="*/ 7026504 w 5574"/>
              <a:gd name="T69" fmla="*/ 2525865 h 2861"/>
              <a:gd name="T70" fmla="*/ 7518509 w 5574"/>
              <a:gd name="T71" fmla="*/ 2351953 h 2861"/>
              <a:gd name="T72" fmla="*/ 8092238 w 5574"/>
              <a:gd name="T73" fmla="*/ 2153196 h 2861"/>
              <a:gd name="T74" fmla="*/ 9041224 w 5574"/>
              <a:gd name="T75" fmla="*/ 1967690 h 2861"/>
              <a:gd name="T76" fmla="*/ 9216345 w 5574"/>
              <a:gd name="T77" fmla="*/ 2572241 h 2861"/>
              <a:gd name="T78" fmla="*/ 8654291 w 5574"/>
              <a:gd name="T79" fmla="*/ 4584652 h 2861"/>
              <a:gd name="T80" fmla="*/ 7681955 w 5574"/>
              <a:gd name="T81" fmla="*/ 4655873 h 2861"/>
              <a:gd name="T82" fmla="*/ 66713 w 5574"/>
              <a:gd name="T83" fmla="*/ 4619434 h 2861"/>
              <a:gd name="T84" fmla="*/ 8339 w 5574"/>
              <a:gd name="T85" fmla="*/ 3445114 h 28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574" h="2861">
                <a:moveTo>
                  <a:pt x="33" y="2045"/>
                </a:moveTo>
                <a:cubicBezTo>
                  <a:pt x="117" y="2031"/>
                  <a:pt x="198" y="2016"/>
                  <a:pt x="279" y="1989"/>
                </a:cubicBezTo>
                <a:cubicBezTo>
                  <a:pt x="305" y="1980"/>
                  <a:pt x="324" y="1952"/>
                  <a:pt x="349" y="1940"/>
                </a:cubicBezTo>
                <a:cubicBezTo>
                  <a:pt x="383" y="1923"/>
                  <a:pt x="421" y="1914"/>
                  <a:pt x="455" y="1897"/>
                </a:cubicBezTo>
                <a:cubicBezTo>
                  <a:pt x="479" y="1885"/>
                  <a:pt x="496" y="1863"/>
                  <a:pt x="518" y="1848"/>
                </a:cubicBezTo>
                <a:cubicBezTo>
                  <a:pt x="536" y="1820"/>
                  <a:pt x="542" y="1789"/>
                  <a:pt x="567" y="1764"/>
                </a:cubicBezTo>
                <a:cubicBezTo>
                  <a:pt x="581" y="1750"/>
                  <a:pt x="598" y="1738"/>
                  <a:pt x="609" y="1722"/>
                </a:cubicBezTo>
                <a:cubicBezTo>
                  <a:pt x="631" y="1689"/>
                  <a:pt x="645" y="1660"/>
                  <a:pt x="673" y="1630"/>
                </a:cubicBezTo>
                <a:cubicBezTo>
                  <a:pt x="689" y="1583"/>
                  <a:pt x="741" y="1551"/>
                  <a:pt x="757" y="1504"/>
                </a:cubicBezTo>
                <a:cubicBezTo>
                  <a:pt x="764" y="1483"/>
                  <a:pt x="771" y="1462"/>
                  <a:pt x="778" y="1441"/>
                </a:cubicBezTo>
                <a:cubicBezTo>
                  <a:pt x="784" y="1423"/>
                  <a:pt x="792" y="1385"/>
                  <a:pt x="792" y="1385"/>
                </a:cubicBezTo>
                <a:cubicBezTo>
                  <a:pt x="799" y="1286"/>
                  <a:pt x="817" y="1193"/>
                  <a:pt x="841" y="1097"/>
                </a:cubicBezTo>
                <a:cubicBezTo>
                  <a:pt x="836" y="999"/>
                  <a:pt x="839" y="971"/>
                  <a:pt x="813" y="893"/>
                </a:cubicBezTo>
                <a:cubicBezTo>
                  <a:pt x="813" y="893"/>
                  <a:pt x="761" y="858"/>
                  <a:pt x="750" y="851"/>
                </a:cubicBezTo>
                <a:cubicBezTo>
                  <a:pt x="738" y="843"/>
                  <a:pt x="708" y="837"/>
                  <a:pt x="708" y="837"/>
                </a:cubicBezTo>
                <a:cubicBezTo>
                  <a:pt x="660" y="789"/>
                  <a:pt x="683" y="806"/>
                  <a:pt x="644" y="781"/>
                </a:cubicBezTo>
                <a:cubicBezTo>
                  <a:pt x="611" y="731"/>
                  <a:pt x="630" y="747"/>
                  <a:pt x="595" y="724"/>
                </a:cubicBezTo>
                <a:cubicBezTo>
                  <a:pt x="584" y="692"/>
                  <a:pt x="560" y="671"/>
                  <a:pt x="546" y="640"/>
                </a:cubicBezTo>
                <a:cubicBezTo>
                  <a:pt x="540" y="627"/>
                  <a:pt x="532" y="598"/>
                  <a:pt x="532" y="598"/>
                </a:cubicBezTo>
                <a:cubicBezTo>
                  <a:pt x="534" y="570"/>
                  <a:pt x="527" y="499"/>
                  <a:pt x="567" y="478"/>
                </a:cubicBezTo>
                <a:cubicBezTo>
                  <a:pt x="580" y="471"/>
                  <a:pt x="595" y="469"/>
                  <a:pt x="609" y="464"/>
                </a:cubicBezTo>
                <a:cubicBezTo>
                  <a:pt x="616" y="462"/>
                  <a:pt x="630" y="457"/>
                  <a:pt x="630" y="457"/>
                </a:cubicBezTo>
                <a:cubicBezTo>
                  <a:pt x="635" y="457"/>
                  <a:pt x="706" y="458"/>
                  <a:pt x="729" y="471"/>
                </a:cubicBezTo>
                <a:cubicBezTo>
                  <a:pt x="779" y="500"/>
                  <a:pt x="809" y="546"/>
                  <a:pt x="855" y="577"/>
                </a:cubicBezTo>
                <a:cubicBezTo>
                  <a:pt x="875" y="607"/>
                  <a:pt x="906" y="628"/>
                  <a:pt x="932" y="654"/>
                </a:cubicBezTo>
                <a:cubicBezTo>
                  <a:pt x="967" y="689"/>
                  <a:pt x="925" y="663"/>
                  <a:pt x="968" y="696"/>
                </a:cubicBezTo>
                <a:cubicBezTo>
                  <a:pt x="1043" y="755"/>
                  <a:pt x="983" y="697"/>
                  <a:pt x="1031" y="745"/>
                </a:cubicBezTo>
                <a:cubicBezTo>
                  <a:pt x="1043" y="743"/>
                  <a:pt x="1058" y="746"/>
                  <a:pt x="1066" y="738"/>
                </a:cubicBezTo>
                <a:cubicBezTo>
                  <a:pt x="1076" y="728"/>
                  <a:pt x="1080" y="696"/>
                  <a:pt x="1080" y="696"/>
                </a:cubicBezTo>
                <a:cubicBezTo>
                  <a:pt x="1068" y="659"/>
                  <a:pt x="1079" y="679"/>
                  <a:pt x="1031" y="647"/>
                </a:cubicBezTo>
                <a:cubicBezTo>
                  <a:pt x="1024" y="642"/>
                  <a:pt x="1010" y="633"/>
                  <a:pt x="1010" y="633"/>
                </a:cubicBezTo>
                <a:cubicBezTo>
                  <a:pt x="1005" y="626"/>
                  <a:pt x="1002" y="618"/>
                  <a:pt x="996" y="612"/>
                </a:cubicBezTo>
                <a:cubicBezTo>
                  <a:pt x="990" y="606"/>
                  <a:pt x="980" y="605"/>
                  <a:pt x="975" y="598"/>
                </a:cubicBezTo>
                <a:cubicBezTo>
                  <a:pt x="938" y="551"/>
                  <a:pt x="1010" y="604"/>
                  <a:pt x="947" y="556"/>
                </a:cubicBezTo>
                <a:cubicBezTo>
                  <a:pt x="933" y="546"/>
                  <a:pt x="904" y="528"/>
                  <a:pt x="904" y="528"/>
                </a:cubicBezTo>
                <a:cubicBezTo>
                  <a:pt x="899" y="521"/>
                  <a:pt x="896" y="513"/>
                  <a:pt x="890" y="507"/>
                </a:cubicBezTo>
                <a:cubicBezTo>
                  <a:pt x="884" y="501"/>
                  <a:pt x="874" y="500"/>
                  <a:pt x="869" y="493"/>
                </a:cubicBezTo>
                <a:cubicBezTo>
                  <a:pt x="864" y="487"/>
                  <a:pt x="866" y="477"/>
                  <a:pt x="862" y="471"/>
                </a:cubicBezTo>
                <a:cubicBezTo>
                  <a:pt x="857" y="463"/>
                  <a:pt x="848" y="457"/>
                  <a:pt x="841" y="450"/>
                </a:cubicBezTo>
                <a:cubicBezTo>
                  <a:pt x="831" y="419"/>
                  <a:pt x="804" y="394"/>
                  <a:pt x="785" y="366"/>
                </a:cubicBezTo>
                <a:cubicBezTo>
                  <a:pt x="777" y="354"/>
                  <a:pt x="771" y="324"/>
                  <a:pt x="771" y="324"/>
                </a:cubicBezTo>
                <a:cubicBezTo>
                  <a:pt x="780" y="199"/>
                  <a:pt x="761" y="221"/>
                  <a:pt x="855" y="190"/>
                </a:cubicBezTo>
                <a:cubicBezTo>
                  <a:pt x="881" y="192"/>
                  <a:pt x="907" y="190"/>
                  <a:pt x="932" y="197"/>
                </a:cubicBezTo>
                <a:cubicBezTo>
                  <a:pt x="983" y="212"/>
                  <a:pt x="1018" y="268"/>
                  <a:pt x="1059" y="296"/>
                </a:cubicBezTo>
                <a:cubicBezTo>
                  <a:pt x="1094" y="349"/>
                  <a:pt x="1139" y="392"/>
                  <a:pt x="1178" y="443"/>
                </a:cubicBezTo>
                <a:cubicBezTo>
                  <a:pt x="1220" y="497"/>
                  <a:pt x="1261" y="552"/>
                  <a:pt x="1319" y="591"/>
                </a:cubicBezTo>
                <a:cubicBezTo>
                  <a:pt x="1360" y="577"/>
                  <a:pt x="1368" y="516"/>
                  <a:pt x="1319" y="500"/>
                </a:cubicBezTo>
                <a:cubicBezTo>
                  <a:pt x="1307" y="488"/>
                  <a:pt x="1297" y="474"/>
                  <a:pt x="1284" y="464"/>
                </a:cubicBezTo>
                <a:cubicBezTo>
                  <a:pt x="1275" y="457"/>
                  <a:pt x="1264" y="451"/>
                  <a:pt x="1256" y="443"/>
                </a:cubicBezTo>
                <a:cubicBezTo>
                  <a:pt x="1236" y="423"/>
                  <a:pt x="1224" y="404"/>
                  <a:pt x="1199" y="387"/>
                </a:cubicBezTo>
                <a:cubicBezTo>
                  <a:pt x="1191" y="364"/>
                  <a:pt x="1147" y="300"/>
                  <a:pt x="1129" y="282"/>
                </a:cubicBezTo>
                <a:cubicBezTo>
                  <a:pt x="1112" y="232"/>
                  <a:pt x="1123" y="252"/>
                  <a:pt x="1101" y="219"/>
                </a:cubicBezTo>
                <a:cubicBezTo>
                  <a:pt x="1076" y="143"/>
                  <a:pt x="1057" y="45"/>
                  <a:pt x="1150" y="22"/>
                </a:cubicBezTo>
                <a:cubicBezTo>
                  <a:pt x="1190" y="24"/>
                  <a:pt x="1230" y="23"/>
                  <a:pt x="1270" y="29"/>
                </a:cubicBezTo>
                <a:cubicBezTo>
                  <a:pt x="1291" y="32"/>
                  <a:pt x="1309" y="67"/>
                  <a:pt x="1326" y="78"/>
                </a:cubicBezTo>
                <a:cubicBezTo>
                  <a:pt x="1376" y="153"/>
                  <a:pt x="1298" y="39"/>
                  <a:pt x="1361" y="120"/>
                </a:cubicBezTo>
                <a:cubicBezTo>
                  <a:pt x="1400" y="171"/>
                  <a:pt x="1370" y="156"/>
                  <a:pt x="1410" y="169"/>
                </a:cubicBezTo>
                <a:cubicBezTo>
                  <a:pt x="1417" y="184"/>
                  <a:pt x="1427" y="206"/>
                  <a:pt x="1438" y="219"/>
                </a:cubicBezTo>
                <a:cubicBezTo>
                  <a:pt x="1458" y="244"/>
                  <a:pt x="1475" y="245"/>
                  <a:pt x="1487" y="282"/>
                </a:cubicBezTo>
                <a:cubicBezTo>
                  <a:pt x="1503" y="330"/>
                  <a:pt x="1529" y="358"/>
                  <a:pt x="1558" y="401"/>
                </a:cubicBezTo>
                <a:cubicBezTo>
                  <a:pt x="1573" y="424"/>
                  <a:pt x="1592" y="440"/>
                  <a:pt x="1614" y="457"/>
                </a:cubicBezTo>
                <a:cubicBezTo>
                  <a:pt x="1627" y="467"/>
                  <a:pt x="1656" y="485"/>
                  <a:pt x="1656" y="485"/>
                </a:cubicBezTo>
                <a:cubicBezTo>
                  <a:pt x="1650" y="434"/>
                  <a:pt x="1654" y="421"/>
                  <a:pt x="1614" y="394"/>
                </a:cubicBezTo>
                <a:cubicBezTo>
                  <a:pt x="1600" y="373"/>
                  <a:pt x="1586" y="352"/>
                  <a:pt x="1572" y="331"/>
                </a:cubicBezTo>
                <a:cubicBezTo>
                  <a:pt x="1555" y="306"/>
                  <a:pt x="1520" y="279"/>
                  <a:pt x="1501" y="254"/>
                </a:cubicBezTo>
                <a:cubicBezTo>
                  <a:pt x="1474" y="219"/>
                  <a:pt x="1473" y="206"/>
                  <a:pt x="1438" y="183"/>
                </a:cubicBezTo>
                <a:cubicBezTo>
                  <a:pt x="1433" y="168"/>
                  <a:pt x="1418" y="157"/>
                  <a:pt x="1417" y="141"/>
                </a:cubicBezTo>
                <a:cubicBezTo>
                  <a:pt x="1410" y="31"/>
                  <a:pt x="1425" y="29"/>
                  <a:pt x="1508" y="1"/>
                </a:cubicBezTo>
                <a:cubicBezTo>
                  <a:pt x="1543" y="3"/>
                  <a:pt x="1580" y="0"/>
                  <a:pt x="1614" y="8"/>
                </a:cubicBezTo>
                <a:cubicBezTo>
                  <a:pt x="1630" y="12"/>
                  <a:pt x="1656" y="36"/>
                  <a:pt x="1656" y="36"/>
                </a:cubicBezTo>
                <a:cubicBezTo>
                  <a:pt x="1696" y="96"/>
                  <a:pt x="1643" y="25"/>
                  <a:pt x="1691" y="64"/>
                </a:cubicBezTo>
                <a:cubicBezTo>
                  <a:pt x="1698" y="69"/>
                  <a:pt x="1699" y="79"/>
                  <a:pt x="1705" y="85"/>
                </a:cubicBezTo>
                <a:cubicBezTo>
                  <a:pt x="1722" y="104"/>
                  <a:pt x="1756" y="146"/>
                  <a:pt x="1782" y="155"/>
                </a:cubicBezTo>
                <a:cubicBezTo>
                  <a:pt x="1794" y="191"/>
                  <a:pt x="1825" y="222"/>
                  <a:pt x="1846" y="254"/>
                </a:cubicBezTo>
                <a:cubicBezTo>
                  <a:pt x="1894" y="326"/>
                  <a:pt x="1942" y="402"/>
                  <a:pt x="2014" y="450"/>
                </a:cubicBezTo>
                <a:cubicBezTo>
                  <a:pt x="2022" y="455"/>
                  <a:pt x="2026" y="466"/>
                  <a:pt x="2035" y="471"/>
                </a:cubicBezTo>
                <a:cubicBezTo>
                  <a:pt x="2071" y="491"/>
                  <a:pt x="2116" y="495"/>
                  <a:pt x="2155" y="500"/>
                </a:cubicBezTo>
                <a:cubicBezTo>
                  <a:pt x="2228" y="524"/>
                  <a:pt x="2317" y="524"/>
                  <a:pt x="2394" y="535"/>
                </a:cubicBezTo>
                <a:cubicBezTo>
                  <a:pt x="2417" y="543"/>
                  <a:pt x="2438" y="553"/>
                  <a:pt x="2464" y="535"/>
                </a:cubicBezTo>
                <a:cubicBezTo>
                  <a:pt x="2481" y="524"/>
                  <a:pt x="2499" y="485"/>
                  <a:pt x="2499" y="485"/>
                </a:cubicBezTo>
                <a:cubicBezTo>
                  <a:pt x="2536" y="375"/>
                  <a:pt x="2485" y="538"/>
                  <a:pt x="2520" y="352"/>
                </a:cubicBezTo>
                <a:cubicBezTo>
                  <a:pt x="2524" y="330"/>
                  <a:pt x="2565" y="310"/>
                  <a:pt x="2576" y="303"/>
                </a:cubicBezTo>
                <a:cubicBezTo>
                  <a:pt x="2583" y="298"/>
                  <a:pt x="2597" y="289"/>
                  <a:pt x="2597" y="289"/>
                </a:cubicBezTo>
                <a:cubicBezTo>
                  <a:pt x="2642" y="292"/>
                  <a:pt x="2696" y="275"/>
                  <a:pt x="2731" y="303"/>
                </a:cubicBezTo>
                <a:cubicBezTo>
                  <a:pt x="2742" y="311"/>
                  <a:pt x="2778" y="345"/>
                  <a:pt x="2787" y="366"/>
                </a:cubicBezTo>
                <a:cubicBezTo>
                  <a:pt x="2793" y="379"/>
                  <a:pt x="2796" y="394"/>
                  <a:pt x="2801" y="408"/>
                </a:cubicBezTo>
                <a:cubicBezTo>
                  <a:pt x="2803" y="415"/>
                  <a:pt x="2808" y="429"/>
                  <a:pt x="2808" y="429"/>
                </a:cubicBezTo>
                <a:cubicBezTo>
                  <a:pt x="2809" y="478"/>
                  <a:pt x="2774" y="759"/>
                  <a:pt x="2871" y="823"/>
                </a:cubicBezTo>
                <a:cubicBezTo>
                  <a:pt x="2876" y="830"/>
                  <a:pt x="2879" y="838"/>
                  <a:pt x="2885" y="844"/>
                </a:cubicBezTo>
                <a:cubicBezTo>
                  <a:pt x="2898" y="855"/>
                  <a:pt x="2927" y="872"/>
                  <a:pt x="2927" y="872"/>
                </a:cubicBezTo>
                <a:cubicBezTo>
                  <a:pt x="2958" y="919"/>
                  <a:pt x="2921" y="873"/>
                  <a:pt x="2963" y="900"/>
                </a:cubicBezTo>
                <a:cubicBezTo>
                  <a:pt x="2978" y="910"/>
                  <a:pt x="2990" y="925"/>
                  <a:pt x="3005" y="935"/>
                </a:cubicBezTo>
                <a:cubicBezTo>
                  <a:pt x="3026" y="966"/>
                  <a:pt x="3071" y="998"/>
                  <a:pt x="3103" y="1019"/>
                </a:cubicBezTo>
                <a:cubicBezTo>
                  <a:pt x="3122" y="1076"/>
                  <a:pt x="3093" y="1009"/>
                  <a:pt x="3131" y="1047"/>
                </a:cubicBezTo>
                <a:cubicBezTo>
                  <a:pt x="3211" y="1129"/>
                  <a:pt x="3121" y="1065"/>
                  <a:pt x="3180" y="1104"/>
                </a:cubicBezTo>
                <a:cubicBezTo>
                  <a:pt x="3213" y="1154"/>
                  <a:pt x="3196" y="1134"/>
                  <a:pt x="3229" y="1167"/>
                </a:cubicBezTo>
                <a:cubicBezTo>
                  <a:pt x="3246" y="1219"/>
                  <a:pt x="3221" y="1157"/>
                  <a:pt x="3258" y="1202"/>
                </a:cubicBezTo>
                <a:cubicBezTo>
                  <a:pt x="3263" y="1208"/>
                  <a:pt x="3262" y="1216"/>
                  <a:pt x="3265" y="1223"/>
                </a:cubicBezTo>
                <a:cubicBezTo>
                  <a:pt x="3279" y="1251"/>
                  <a:pt x="3309" y="1283"/>
                  <a:pt x="3335" y="1300"/>
                </a:cubicBezTo>
                <a:cubicBezTo>
                  <a:pt x="3349" y="1343"/>
                  <a:pt x="3406" y="1376"/>
                  <a:pt x="3440" y="1406"/>
                </a:cubicBezTo>
                <a:cubicBezTo>
                  <a:pt x="3455" y="1419"/>
                  <a:pt x="3468" y="1434"/>
                  <a:pt x="3482" y="1448"/>
                </a:cubicBezTo>
                <a:cubicBezTo>
                  <a:pt x="3509" y="1475"/>
                  <a:pt x="3554" y="1491"/>
                  <a:pt x="3581" y="1518"/>
                </a:cubicBezTo>
                <a:cubicBezTo>
                  <a:pt x="3588" y="1525"/>
                  <a:pt x="3593" y="1534"/>
                  <a:pt x="3602" y="1539"/>
                </a:cubicBezTo>
                <a:cubicBezTo>
                  <a:pt x="3622" y="1550"/>
                  <a:pt x="3656" y="1555"/>
                  <a:pt x="3679" y="1560"/>
                </a:cubicBezTo>
                <a:cubicBezTo>
                  <a:pt x="3924" y="1556"/>
                  <a:pt x="4023" y="1563"/>
                  <a:pt x="4213" y="1525"/>
                </a:cubicBezTo>
                <a:cubicBezTo>
                  <a:pt x="4248" y="1502"/>
                  <a:pt x="4299" y="1489"/>
                  <a:pt x="4339" y="1476"/>
                </a:cubicBezTo>
                <a:cubicBezTo>
                  <a:pt x="4383" y="1461"/>
                  <a:pt x="4408" y="1434"/>
                  <a:pt x="4459" y="1427"/>
                </a:cubicBezTo>
                <a:cubicBezTo>
                  <a:pt x="4475" y="1425"/>
                  <a:pt x="4492" y="1423"/>
                  <a:pt x="4508" y="1420"/>
                </a:cubicBezTo>
                <a:cubicBezTo>
                  <a:pt x="4527" y="1416"/>
                  <a:pt x="4564" y="1406"/>
                  <a:pt x="4564" y="1406"/>
                </a:cubicBezTo>
                <a:cubicBezTo>
                  <a:pt x="4601" y="1381"/>
                  <a:pt x="4654" y="1378"/>
                  <a:pt x="4698" y="1371"/>
                </a:cubicBezTo>
                <a:cubicBezTo>
                  <a:pt x="4752" y="1353"/>
                  <a:pt x="4803" y="1327"/>
                  <a:pt x="4852" y="1300"/>
                </a:cubicBezTo>
                <a:cubicBezTo>
                  <a:pt x="4867" y="1292"/>
                  <a:pt x="4878" y="1277"/>
                  <a:pt x="4894" y="1272"/>
                </a:cubicBezTo>
                <a:cubicBezTo>
                  <a:pt x="4962" y="1249"/>
                  <a:pt x="5027" y="1236"/>
                  <a:pt x="5098" y="1230"/>
                </a:cubicBezTo>
                <a:cubicBezTo>
                  <a:pt x="5192" y="1199"/>
                  <a:pt x="5316" y="1214"/>
                  <a:pt x="5421" y="1188"/>
                </a:cubicBezTo>
                <a:cubicBezTo>
                  <a:pt x="5440" y="1190"/>
                  <a:pt x="5465" y="1180"/>
                  <a:pt x="5477" y="1195"/>
                </a:cubicBezTo>
                <a:cubicBezTo>
                  <a:pt x="5496" y="1219"/>
                  <a:pt x="5481" y="1257"/>
                  <a:pt x="5491" y="1286"/>
                </a:cubicBezTo>
                <a:cubicBezTo>
                  <a:pt x="5502" y="1371"/>
                  <a:pt x="5499" y="1473"/>
                  <a:pt x="5526" y="1553"/>
                </a:cubicBezTo>
                <a:cubicBezTo>
                  <a:pt x="5534" y="1737"/>
                  <a:pt x="5574" y="1970"/>
                  <a:pt x="5519" y="2136"/>
                </a:cubicBezTo>
                <a:cubicBezTo>
                  <a:pt x="5503" y="2297"/>
                  <a:pt x="5516" y="2461"/>
                  <a:pt x="5484" y="2621"/>
                </a:cubicBezTo>
                <a:cubicBezTo>
                  <a:pt x="5472" y="2861"/>
                  <a:pt x="5524" y="2751"/>
                  <a:pt x="5189" y="2768"/>
                </a:cubicBezTo>
                <a:cubicBezTo>
                  <a:pt x="5147" y="2770"/>
                  <a:pt x="5105" y="2777"/>
                  <a:pt x="5063" y="2782"/>
                </a:cubicBezTo>
                <a:cubicBezTo>
                  <a:pt x="5040" y="2784"/>
                  <a:pt x="4993" y="2789"/>
                  <a:pt x="4993" y="2789"/>
                </a:cubicBezTo>
                <a:cubicBezTo>
                  <a:pt x="4873" y="2816"/>
                  <a:pt x="4721" y="2810"/>
                  <a:pt x="4606" y="2811"/>
                </a:cubicBezTo>
                <a:cubicBezTo>
                  <a:pt x="4016" y="2815"/>
                  <a:pt x="3426" y="2816"/>
                  <a:pt x="2836" y="2818"/>
                </a:cubicBezTo>
                <a:cubicBezTo>
                  <a:pt x="2523" y="2825"/>
                  <a:pt x="2224" y="2830"/>
                  <a:pt x="1909" y="2825"/>
                </a:cubicBezTo>
                <a:cubicBezTo>
                  <a:pt x="1286" y="2797"/>
                  <a:pt x="663" y="2797"/>
                  <a:pt x="40" y="2789"/>
                </a:cubicBezTo>
                <a:cubicBezTo>
                  <a:pt x="31" y="2787"/>
                  <a:pt x="13" y="2792"/>
                  <a:pt x="12" y="2782"/>
                </a:cubicBezTo>
                <a:cubicBezTo>
                  <a:pt x="0" y="2683"/>
                  <a:pt x="26" y="2578"/>
                  <a:pt x="40" y="2480"/>
                </a:cubicBezTo>
                <a:cubicBezTo>
                  <a:pt x="37" y="2349"/>
                  <a:pt x="48" y="2208"/>
                  <a:pt x="5" y="2080"/>
                </a:cubicBezTo>
                <a:cubicBezTo>
                  <a:pt x="21" y="2033"/>
                  <a:pt x="6" y="2031"/>
                  <a:pt x="33" y="2045"/>
                </a:cubicBezTo>
                <a:close/>
              </a:path>
            </a:pathLst>
          </a:cu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4294967295"/>
          </p:nvPr>
        </p:nvSpPr>
        <p:spPr>
          <a:xfrm>
            <a:off x="457200" y="304800"/>
            <a:ext cx="8153400" cy="5821363"/>
          </a:xfrm>
        </p:spPr>
        <p:txBody>
          <a:bodyPr/>
          <a:lstStyle/>
          <a:p>
            <a:pPr eaLnBrk="1" hangingPunct="1"/>
            <a:r>
              <a:rPr lang="en-US" sz="2800" smtClean="0"/>
              <a:t>This unit will cover…</a:t>
            </a:r>
          </a:p>
          <a:p>
            <a:pPr lvl="1" eaLnBrk="1" hangingPunct="1"/>
            <a:r>
              <a:rPr lang="en-US" sz="2400" smtClean="0"/>
              <a:t>Lab safety and skills.</a:t>
            </a:r>
            <a:r>
              <a:rPr lang="en-US" sz="2400" smtClean="0">
                <a:solidFill>
                  <a:srgbClr val="FFFF00"/>
                </a:solidFill>
              </a:rPr>
              <a:t> </a:t>
            </a:r>
          </a:p>
          <a:p>
            <a:pPr lvl="1" eaLnBrk="1" hangingPunct="1"/>
            <a:r>
              <a:rPr lang="en-US" sz="2400" smtClean="0"/>
              <a:t>Magnification and Microscopes.</a:t>
            </a:r>
          </a:p>
          <a:p>
            <a:pPr lvl="1" eaLnBrk="1" hangingPunct="1"/>
            <a:r>
              <a:rPr lang="en-US" sz="2400" smtClean="0"/>
              <a:t>The Metric System </a:t>
            </a:r>
          </a:p>
          <a:p>
            <a:pPr lvl="1" eaLnBrk="1" hangingPunct="1"/>
            <a:r>
              <a:rPr lang="en-US" sz="2400" smtClean="0">
                <a:solidFill>
                  <a:srgbClr val="6699FF"/>
                </a:solidFill>
              </a:rPr>
              <a:t>Metric Units. </a:t>
            </a:r>
          </a:p>
          <a:p>
            <a:pPr lvl="1" eaLnBrk="1" hangingPunct="1"/>
            <a:r>
              <a:rPr lang="en-US" sz="2400" smtClean="0"/>
              <a:t>Scientific Notation.</a:t>
            </a:r>
          </a:p>
          <a:p>
            <a:pPr lvl="1" eaLnBrk="1" hangingPunct="1"/>
            <a:r>
              <a:rPr lang="en-US" sz="2400" smtClean="0"/>
              <a:t>Mass, Volume, Density.</a:t>
            </a:r>
          </a:p>
          <a:p>
            <a:pPr lvl="1" eaLnBrk="1" hangingPunct="1"/>
            <a:r>
              <a:rPr lang="en-US" sz="2400" smtClean="0"/>
              <a:t>Temperature and other SI Units.</a:t>
            </a:r>
          </a:p>
          <a:p>
            <a:pPr lvl="1" eaLnBrk="1" hangingPunct="1"/>
            <a:r>
              <a:rPr lang="en-US" sz="2400" smtClean="0"/>
              <a:t>Observation, Inferences, and the Scientific Method. </a:t>
            </a:r>
          </a:p>
          <a:p>
            <a:pPr lvl="1" eaLnBrk="1" hangingPunct="1"/>
            <a:endParaRPr lang="en-US" sz="2400" smtClean="0"/>
          </a:p>
          <a:p>
            <a:pPr lvl="1" eaLnBrk="1" hangingPunct="1"/>
            <a:endParaRPr lang="en-US" sz="2400" smtClean="0"/>
          </a:p>
          <a:p>
            <a:pPr lvl="1" eaLnBrk="1" hangingPunct="1">
              <a:buFontTx/>
              <a:buNone/>
            </a:pPr>
            <a:r>
              <a:rPr lang="en-US" sz="2400" smtClean="0"/>
              <a:t>  </a:t>
            </a:r>
          </a:p>
        </p:txBody>
      </p:sp>
      <p:sp>
        <p:nvSpPr>
          <p:cNvPr id="24579" name="Rectangle 4"/>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24580" name="Rectangle 5"/>
          <p:cNvSpPr>
            <a:spLocks noChangeArrowheads="1"/>
          </p:cNvSpPr>
          <p:nvPr/>
        </p:nvSpPr>
        <p:spPr bwMode="auto">
          <a:xfrm>
            <a:off x="1219200" y="2667000"/>
            <a:ext cx="7696200" cy="3581400"/>
          </a:xfrm>
          <a:prstGeom prst="rect">
            <a:avLst/>
          </a:prstGeom>
          <a:solidFill>
            <a:srgbClr val="808080"/>
          </a:solidFill>
          <a:ln w="9525">
            <a:solidFill>
              <a:schemeClr val="tx1"/>
            </a:solidFill>
            <a:miter lim="800000"/>
            <a:headEnd/>
            <a:tailEnd/>
          </a:ln>
        </p:spPr>
        <p:txBody>
          <a:bodyPr wrap="none" anchor="ctr"/>
          <a:lstStyle/>
          <a:p>
            <a:endParaRPr lang="en-US"/>
          </a:p>
        </p:txBody>
      </p:sp>
      <p:pic>
        <p:nvPicPr>
          <p:cNvPr id="2458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819400"/>
            <a:ext cx="7391400" cy="32004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Grp="1" noChangeArrowheads="1"/>
          </p:cNvSpPr>
          <p:nvPr>
            <p:ph type="body" idx="4294967295"/>
          </p:nvPr>
        </p:nvSpPr>
        <p:spPr>
          <a:xfrm>
            <a:off x="152400" y="304800"/>
            <a:ext cx="8991600" cy="5821363"/>
          </a:xfrm>
        </p:spPr>
        <p:txBody>
          <a:bodyPr/>
          <a:lstStyle/>
          <a:p>
            <a:pPr eaLnBrk="1" hangingPunct="1"/>
            <a:r>
              <a:rPr lang="en-US" smtClean="0"/>
              <a:t>Do not do this!</a:t>
            </a:r>
          </a:p>
          <a:p>
            <a:pPr eaLnBrk="1" hangingPunct="1"/>
            <a:r>
              <a:rPr lang="en-US" smtClean="0"/>
              <a:t>You will now see it and don’t need to do it ever.</a:t>
            </a:r>
          </a:p>
        </p:txBody>
      </p:sp>
      <p:sp>
        <p:nvSpPr>
          <p:cNvPr id="115715"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115716" name="Picture 5" descr="howieglo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81200"/>
            <a:ext cx="8686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type="body" idx="1"/>
          </p:nvPr>
        </p:nvSpPr>
        <p:spPr>
          <a:xfrm>
            <a:off x="457200" y="228600"/>
            <a:ext cx="8153400" cy="5897563"/>
          </a:xfrm>
        </p:spPr>
        <p:txBody>
          <a:bodyPr/>
          <a:lstStyle/>
          <a:p>
            <a:pPr eaLnBrk="1" hangingPunct="1"/>
            <a:r>
              <a:rPr lang="en-US" smtClean="0"/>
              <a:t>Which of the students is being unsafe in the lab and will requiring talking too?</a:t>
            </a:r>
          </a:p>
        </p:txBody>
      </p:sp>
      <p:pic>
        <p:nvPicPr>
          <p:cNvPr id="116739" name="Picture 5" descr="Chemistry-Students-Improper-Gogg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8991600" cy="800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Rectangle 6"/>
          <p:cNvSpPr>
            <a:spLocks noChangeArrowheads="1"/>
          </p:cNvSpPr>
          <p:nvPr/>
        </p:nvSpPr>
        <p:spPr bwMode="auto">
          <a:xfrm>
            <a:off x="381000" y="6858000"/>
            <a:ext cx="7848600" cy="2438400"/>
          </a:xfrm>
          <a:prstGeom prst="rect">
            <a:avLst/>
          </a:prstGeom>
          <a:solidFill>
            <a:schemeClr val="bg1"/>
          </a:solidFill>
          <a:ln w="9525">
            <a:solidFill>
              <a:schemeClr val="tx1"/>
            </a:solidFill>
            <a:miter lim="800000"/>
            <a:headEnd/>
            <a:tailEnd/>
          </a:ln>
        </p:spPr>
        <p:txBody>
          <a:bodyPr wrap="none" anchor="ct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p:cNvSpPr>
            <a:spLocks noGrp="1" noChangeArrowheads="1"/>
          </p:cNvSpPr>
          <p:nvPr>
            <p:ph type="body" idx="1"/>
          </p:nvPr>
        </p:nvSpPr>
        <p:spPr>
          <a:xfrm>
            <a:off x="457200" y="228600"/>
            <a:ext cx="8153400" cy="5897563"/>
          </a:xfrm>
        </p:spPr>
        <p:txBody>
          <a:bodyPr/>
          <a:lstStyle/>
          <a:p>
            <a:pPr eaLnBrk="1" hangingPunct="1"/>
            <a:r>
              <a:rPr lang="en-US" dirty="0" smtClean="0">
                <a:solidFill>
                  <a:srgbClr val="FFFF00"/>
                </a:solidFill>
              </a:rPr>
              <a:t>Answer! </a:t>
            </a:r>
            <a:r>
              <a:rPr lang="en-US" dirty="0" smtClean="0">
                <a:solidFill>
                  <a:schemeClr val="accent1">
                    <a:lumMod val="40000"/>
                    <a:lumOff val="60000"/>
                  </a:schemeClr>
                </a:solidFill>
              </a:rPr>
              <a:t>These students are not wearing their goggles properly and they’re not wearing gloves. </a:t>
            </a:r>
          </a:p>
        </p:txBody>
      </p:sp>
      <p:pic>
        <p:nvPicPr>
          <p:cNvPr id="117763" name="Picture 4" descr="Chemistry-Students-Improper-Gogg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0"/>
            <a:ext cx="8991600" cy="754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Line 5"/>
          <p:cNvSpPr>
            <a:spLocks noChangeShapeType="1"/>
          </p:cNvSpPr>
          <p:nvPr/>
        </p:nvSpPr>
        <p:spPr bwMode="auto">
          <a:xfrm>
            <a:off x="3657600" y="1828800"/>
            <a:ext cx="838200" cy="144780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7765" name="Line 6"/>
          <p:cNvSpPr>
            <a:spLocks noChangeShapeType="1"/>
          </p:cNvSpPr>
          <p:nvPr/>
        </p:nvSpPr>
        <p:spPr bwMode="auto">
          <a:xfrm>
            <a:off x="6019800" y="1828800"/>
            <a:ext cx="1066800" cy="121920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7766" name="Line 7"/>
          <p:cNvSpPr>
            <a:spLocks noChangeShapeType="1"/>
          </p:cNvSpPr>
          <p:nvPr/>
        </p:nvSpPr>
        <p:spPr bwMode="auto">
          <a:xfrm>
            <a:off x="3352800" y="1752600"/>
            <a:ext cx="457200" cy="236220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7767" name="Rectangle 8"/>
          <p:cNvSpPr>
            <a:spLocks noChangeArrowheads="1"/>
          </p:cNvSpPr>
          <p:nvPr/>
        </p:nvSpPr>
        <p:spPr bwMode="auto">
          <a:xfrm>
            <a:off x="304800" y="7086600"/>
            <a:ext cx="7848600" cy="2209800"/>
          </a:xfrm>
          <a:prstGeom prst="rect">
            <a:avLst/>
          </a:prstGeom>
          <a:solidFill>
            <a:schemeClr val="bg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3" name="Picture 4" descr="Chemistry-Students-Improper-Gogg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0"/>
            <a:ext cx="8991600" cy="754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7" name="Rectangle 8"/>
          <p:cNvSpPr>
            <a:spLocks noChangeArrowheads="1"/>
          </p:cNvSpPr>
          <p:nvPr/>
        </p:nvSpPr>
        <p:spPr bwMode="auto">
          <a:xfrm>
            <a:off x="304800" y="7086600"/>
            <a:ext cx="7848600" cy="22098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2" name="Rectangle 1"/>
          <p:cNvSpPr/>
          <p:nvPr/>
        </p:nvSpPr>
        <p:spPr>
          <a:xfrm>
            <a:off x="990600" y="110372"/>
            <a:ext cx="6806672" cy="1754326"/>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Let’s see what acid</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b</a:t>
            </a: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urns look like…</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Rectangle 3"/>
          <p:cNvSpPr/>
          <p:nvPr/>
        </p:nvSpPr>
        <p:spPr>
          <a:xfrm>
            <a:off x="838200" y="2218917"/>
            <a:ext cx="4094391"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Face / Skin</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Rectangle 4"/>
          <p:cNvSpPr/>
          <p:nvPr/>
        </p:nvSpPr>
        <p:spPr>
          <a:xfrm>
            <a:off x="7251116" y="3495257"/>
            <a:ext cx="1422185" cy="923330"/>
          </a:xfrm>
          <a:prstGeom prst="rect">
            <a:avLst/>
          </a:prstGeom>
          <a:noFill/>
        </p:spPr>
        <p:txBody>
          <a:bodyPr wrap="none" lIns="91440" tIns="45720" rIns="91440" bIns="45720">
            <a:spAutoFit/>
          </a:bodyPr>
          <a:lstStyle/>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Eye</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6" name="Rectangle 5"/>
          <p:cNvSpPr/>
          <p:nvPr/>
        </p:nvSpPr>
        <p:spPr>
          <a:xfrm>
            <a:off x="4473135" y="4331006"/>
            <a:ext cx="3727302" cy="954107"/>
          </a:xfrm>
          <a:prstGeom prst="rect">
            <a:avLst/>
          </a:prstGeom>
          <a:noFill/>
        </p:spPr>
        <p:txBody>
          <a:bodyPr wrap="none" lIns="91440" tIns="45720" rIns="91440" bIns="45720">
            <a:spAutoFit/>
          </a:bodyPr>
          <a:lstStyle/>
          <a:p>
            <a:pPr algn="ctr"/>
            <a:r>
              <a:rPr lang="en-US" sz="28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Feet if wearing</a:t>
            </a:r>
          </a:p>
          <a:p>
            <a:pPr algn="ctr"/>
            <a:r>
              <a:rPr 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a:t>
            </a:r>
            <a:r>
              <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pen toed footwear</a:t>
            </a:r>
            <a:endParaRPr lang="en-US"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Rectangle 6"/>
          <p:cNvSpPr/>
          <p:nvPr/>
        </p:nvSpPr>
        <p:spPr>
          <a:xfrm>
            <a:off x="729494" y="4592849"/>
            <a:ext cx="3308918" cy="1077218"/>
          </a:xfrm>
          <a:prstGeom prst="rect">
            <a:avLst/>
          </a:prstGeom>
          <a:noFill/>
        </p:spPr>
        <p:txBody>
          <a:bodyPr wrap="none" lIns="91440" tIns="45720" rIns="91440" bIns="45720">
            <a:spAutoFit/>
          </a:bodyPr>
          <a:lstStyle/>
          <a:p>
            <a:pPr algn="ctr"/>
            <a:r>
              <a:rPr lang="en-US" sz="3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Hands if not</a:t>
            </a:r>
          </a:p>
          <a:p>
            <a:pPr algn="ct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earing gloves</a:t>
            </a:r>
            <a:endPar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75349433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3" name="Picture 4" descr="Chemistry-Students-Improper-Gogg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0"/>
            <a:ext cx="8991600" cy="754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7" name="Rectangle 8"/>
          <p:cNvSpPr>
            <a:spLocks noChangeArrowheads="1"/>
          </p:cNvSpPr>
          <p:nvPr/>
        </p:nvSpPr>
        <p:spPr bwMode="auto">
          <a:xfrm>
            <a:off x="304800" y="7086600"/>
            <a:ext cx="7848600" cy="22098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2" name="Rectangle 1"/>
          <p:cNvSpPr/>
          <p:nvPr/>
        </p:nvSpPr>
        <p:spPr>
          <a:xfrm>
            <a:off x="990600" y="110372"/>
            <a:ext cx="6806672" cy="1754326"/>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Let’s see what acid</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b</a:t>
            </a: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urns look like…</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Rectangle 3"/>
          <p:cNvSpPr/>
          <p:nvPr/>
        </p:nvSpPr>
        <p:spPr>
          <a:xfrm>
            <a:off x="838200" y="2218917"/>
            <a:ext cx="4094391"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Face / Skin</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Rectangle 4"/>
          <p:cNvSpPr/>
          <p:nvPr/>
        </p:nvSpPr>
        <p:spPr>
          <a:xfrm>
            <a:off x="7251116" y="3495257"/>
            <a:ext cx="1422185" cy="923330"/>
          </a:xfrm>
          <a:prstGeom prst="rect">
            <a:avLst/>
          </a:prstGeom>
          <a:noFill/>
        </p:spPr>
        <p:txBody>
          <a:bodyPr wrap="none" lIns="91440" tIns="45720" rIns="91440" bIns="45720">
            <a:spAutoFit/>
          </a:bodyPr>
          <a:lstStyle/>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Eye</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6" name="Rectangle 5"/>
          <p:cNvSpPr/>
          <p:nvPr/>
        </p:nvSpPr>
        <p:spPr>
          <a:xfrm>
            <a:off x="4473135" y="4331006"/>
            <a:ext cx="3727302" cy="954107"/>
          </a:xfrm>
          <a:prstGeom prst="rect">
            <a:avLst/>
          </a:prstGeom>
          <a:noFill/>
        </p:spPr>
        <p:txBody>
          <a:bodyPr wrap="none" lIns="91440" tIns="45720" rIns="91440" bIns="45720">
            <a:spAutoFit/>
          </a:bodyPr>
          <a:lstStyle/>
          <a:p>
            <a:pPr algn="ctr"/>
            <a:r>
              <a:rPr lang="en-US" sz="28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Feet if wearing</a:t>
            </a:r>
          </a:p>
          <a:p>
            <a:pPr algn="ctr"/>
            <a:r>
              <a:rPr 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a:t>
            </a:r>
            <a:r>
              <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pen toed footwear</a:t>
            </a:r>
            <a:endParaRPr lang="en-US"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Rectangle 6"/>
          <p:cNvSpPr/>
          <p:nvPr/>
        </p:nvSpPr>
        <p:spPr>
          <a:xfrm>
            <a:off x="729494" y="4592849"/>
            <a:ext cx="3308918" cy="1077218"/>
          </a:xfrm>
          <a:prstGeom prst="rect">
            <a:avLst/>
          </a:prstGeom>
          <a:noFill/>
        </p:spPr>
        <p:txBody>
          <a:bodyPr wrap="none" lIns="91440" tIns="45720" rIns="91440" bIns="45720">
            <a:spAutoFit/>
          </a:bodyPr>
          <a:lstStyle/>
          <a:p>
            <a:pPr algn="ctr"/>
            <a:r>
              <a:rPr lang="en-US" sz="3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Hands if not</a:t>
            </a:r>
          </a:p>
          <a:p>
            <a:pPr algn="ct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earing gloves</a:t>
            </a:r>
            <a:endPar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98023359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3" name="Picture 4" descr="Chemistry-Students-Improper-Gogg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0"/>
            <a:ext cx="8991600" cy="754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7" name="Rectangle 8"/>
          <p:cNvSpPr>
            <a:spLocks noChangeArrowheads="1"/>
          </p:cNvSpPr>
          <p:nvPr/>
        </p:nvSpPr>
        <p:spPr bwMode="auto">
          <a:xfrm>
            <a:off x="304800" y="7086600"/>
            <a:ext cx="7848600" cy="2209800"/>
          </a:xfrm>
          <a:prstGeom prst="rect">
            <a:avLst/>
          </a:prstGeom>
          <a:solidFill>
            <a:schemeClr val="bg1"/>
          </a:solidFill>
          <a:ln w="9525">
            <a:solidFill>
              <a:schemeClr val="tx1"/>
            </a:solidFill>
            <a:miter lim="800000"/>
            <a:headEnd/>
            <a:tailEnd/>
          </a:ln>
        </p:spPr>
        <p:txBody>
          <a:bodyPr wrap="none" anchor="ctr"/>
          <a:lstStyle/>
          <a:p>
            <a:endParaRPr lang="en-US"/>
          </a:p>
        </p:txBody>
      </p:sp>
      <p:pic>
        <p:nvPicPr>
          <p:cNvPr id="23556" name="Picture 4" descr="http://www.skincareihub.com/wp-content/uploads/2012/04/acid-sk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301643"/>
            <a:ext cx="4495800" cy="2318649"/>
          </a:xfrm>
          <a:prstGeom prst="rect">
            <a:avLst/>
          </a:prstGeom>
          <a:noFill/>
          <a:ln w="28575">
            <a:solidFill>
              <a:srgbClr val="FF5050"/>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990600" y="110372"/>
            <a:ext cx="6806672" cy="1754326"/>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Let’s see what acid</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b</a:t>
            </a: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urns look like…</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Rectangle 3"/>
          <p:cNvSpPr/>
          <p:nvPr/>
        </p:nvSpPr>
        <p:spPr>
          <a:xfrm>
            <a:off x="838200" y="2218917"/>
            <a:ext cx="4094391"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Face / Skin</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Rectangle 4"/>
          <p:cNvSpPr/>
          <p:nvPr/>
        </p:nvSpPr>
        <p:spPr>
          <a:xfrm>
            <a:off x="7251116" y="3495257"/>
            <a:ext cx="1422185" cy="923330"/>
          </a:xfrm>
          <a:prstGeom prst="rect">
            <a:avLst/>
          </a:prstGeom>
          <a:noFill/>
        </p:spPr>
        <p:txBody>
          <a:bodyPr wrap="none" lIns="91440" tIns="45720" rIns="91440" bIns="45720">
            <a:spAutoFit/>
          </a:bodyPr>
          <a:lstStyle/>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Eye</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6" name="Rectangle 5"/>
          <p:cNvSpPr/>
          <p:nvPr/>
        </p:nvSpPr>
        <p:spPr>
          <a:xfrm>
            <a:off x="4473135" y="4331006"/>
            <a:ext cx="3727302" cy="954107"/>
          </a:xfrm>
          <a:prstGeom prst="rect">
            <a:avLst/>
          </a:prstGeom>
          <a:noFill/>
        </p:spPr>
        <p:txBody>
          <a:bodyPr wrap="none" lIns="91440" tIns="45720" rIns="91440" bIns="45720">
            <a:spAutoFit/>
          </a:bodyPr>
          <a:lstStyle/>
          <a:p>
            <a:pPr algn="ctr"/>
            <a:r>
              <a:rPr lang="en-US" sz="28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Feet if wearing</a:t>
            </a:r>
          </a:p>
          <a:p>
            <a:pPr algn="ctr"/>
            <a:r>
              <a:rPr 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a:t>
            </a:r>
            <a:r>
              <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pen toed footwear</a:t>
            </a:r>
            <a:endParaRPr lang="en-US"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Rectangle 6"/>
          <p:cNvSpPr/>
          <p:nvPr/>
        </p:nvSpPr>
        <p:spPr>
          <a:xfrm>
            <a:off x="729494" y="4592849"/>
            <a:ext cx="3308918" cy="1077218"/>
          </a:xfrm>
          <a:prstGeom prst="rect">
            <a:avLst/>
          </a:prstGeom>
          <a:noFill/>
        </p:spPr>
        <p:txBody>
          <a:bodyPr wrap="none" lIns="91440" tIns="45720" rIns="91440" bIns="45720">
            <a:spAutoFit/>
          </a:bodyPr>
          <a:lstStyle/>
          <a:p>
            <a:pPr algn="ctr"/>
            <a:r>
              <a:rPr lang="en-US" sz="3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Hands if not</a:t>
            </a:r>
          </a:p>
          <a:p>
            <a:pPr algn="ct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earing gloves</a:t>
            </a:r>
            <a:endPar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38597043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3" name="Picture 4" descr="Chemistry-Students-Improper-Gogg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0"/>
            <a:ext cx="8991600" cy="754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7" name="Rectangle 8"/>
          <p:cNvSpPr>
            <a:spLocks noChangeArrowheads="1"/>
          </p:cNvSpPr>
          <p:nvPr/>
        </p:nvSpPr>
        <p:spPr bwMode="auto">
          <a:xfrm>
            <a:off x="304800" y="7086600"/>
            <a:ext cx="7848600" cy="2209800"/>
          </a:xfrm>
          <a:prstGeom prst="rect">
            <a:avLst/>
          </a:prstGeom>
          <a:solidFill>
            <a:schemeClr val="bg1"/>
          </a:solidFill>
          <a:ln w="9525">
            <a:solidFill>
              <a:schemeClr val="tx1"/>
            </a:solidFill>
            <a:miter lim="800000"/>
            <a:headEnd/>
            <a:tailEnd/>
          </a:ln>
        </p:spPr>
        <p:txBody>
          <a:bodyPr wrap="none" anchor="ctr"/>
          <a:lstStyle/>
          <a:p>
            <a:endParaRPr lang="en-US"/>
          </a:p>
        </p:txBody>
      </p:sp>
      <p:pic>
        <p:nvPicPr>
          <p:cNvPr id="23554" name="Picture 2" descr="http://www.oteurope.com/ophthalmologytimeseurope/data/articlestandard/ophthalmologytimeseurope/112010/660953/Figur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7315" y="2275661"/>
            <a:ext cx="3349244" cy="2299199"/>
          </a:xfrm>
          <a:prstGeom prst="rect">
            <a:avLst/>
          </a:prstGeom>
          <a:noFill/>
          <a:ln w="38100">
            <a:solidFill>
              <a:srgbClr val="FF5050"/>
            </a:solidFill>
          </a:ln>
          <a:extLst>
            <a:ext uri="{909E8E84-426E-40DD-AFC4-6F175D3DCCD1}">
              <a14:hiddenFill xmlns:a14="http://schemas.microsoft.com/office/drawing/2010/main">
                <a:solidFill>
                  <a:srgbClr val="FFFFFF"/>
                </a:solidFill>
              </a14:hiddenFill>
            </a:ext>
          </a:extLst>
        </p:spPr>
      </p:pic>
      <p:pic>
        <p:nvPicPr>
          <p:cNvPr id="23556" name="Picture 4" descr="http://www.skincareihub.com/wp-content/uploads/2012/04/acid-sk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301643"/>
            <a:ext cx="4495800" cy="2318649"/>
          </a:xfrm>
          <a:prstGeom prst="rect">
            <a:avLst/>
          </a:prstGeom>
          <a:noFill/>
          <a:ln w="28575">
            <a:solidFill>
              <a:srgbClr val="FF5050"/>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990600" y="110372"/>
            <a:ext cx="6806672" cy="1754326"/>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Let’s see what acid</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b</a:t>
            </a: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urns look like…</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Rectangle 3"/>
          <p:cNvSpPr/>
          <p:nvPr/>
        </p:nvSpPr>
        <p:spPr>
          <a:xfrm>
            <a:off x="838200" y="2218917"/>
            <a:ext cx="4094391"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Face / Skin</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Rectangle 4"/>
          <p:cNvSpPr/>
          <p:nvPr/>
        </p:nvSpPr>
        <p:spPr>
          <a:xfrm>
            <a:off x="7251116" y="3495257"/>
            <a:ext cx="1422185" cy="923330"/>
          </a:xfrm>
          <a:prstGeom prst="rect">
            <a:avLst/>
          </a:prstGeom>
          <a:noFill/>
        </p:spPr>
        <p:txBody>
          <a:bodyPr wrap="none" lIns="91440" tIns="45720" rIns="91440" bIns="45720">
            <a:spAutoFit/>
          </a:bodyPr>
          <a:lstStyle/>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Eye</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6" name="Rectangle 5"/>
          <p:cNvSpPr/>
          <p:nvPr/>
        </p:nvSpPr>
        <p:spPr>
          <a:xfrm>
            <a:off x="4473135" y="4331006"/>
            <a:ext cx="3727302" cy="954107"/>
          </a:xfrm>
          <a:prstGeom prst="rect">
            <a:avLst/>
          </a:prstGeom>
          <a:noFill/>
        </p:spPr>
        <p:txBody>
          <a:bodyPr wrap="none" lIns="91440" tIns="45720" rIns="91440" bIns="45720">
            <a:spAutoFit/>
          </a:bodyPr>
          <a:lstStyle/>
          <a:p>
            <a:pPr algn="ctr"/>
            <a:r>
              <a:rPr lang="en-US" sz="28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Feet if wearing</a:t>
            </a:r>
          </a:p>
          <a:p>
            <a:pPr algn="ctr"/>
            <a:r>
              <a:rPr 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a:t>
            </a:r>
            <a:r>
              <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pen toed footwear</a:t>
            </a:r>
            <a:endParaRPr lang="en-US"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Rectangle 6"/>
          <p:cNvSpPr/>
          <p:nvPr/>
        </p:nvSpPr>
        <p:spPr>
          <a:xfrm>
            <a:off x="729494" y="4592849"/>
            <a:ext cx="3308918" cy="1077218"/>
          </a:xfrm>
          <a:prstGeom prst="rect">
            <a:avLst/>
          </a:prstGeom>
          <a:noFill/>
        </p:spPr>
        <p:txBody>
          <a:bodyPr wrap="none" lIns="91440" tIns="45720" rIns="91440" bIns="45720">
            <a:spAutoFit/>
          </a:bodyPr>
          <a:lstStyle/>
          <a:p>
            <a:pPr algn="ctr"/>
            <a:r>
              <a:rPr lang="en-US" sz="3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Hands if not</a:t>
            </a:r>
          </a:p>
          <a:p>
            <a:pPr algn="ct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earing gloves</a:t>
            </a:r>
            <a:endPar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84520309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3" name="Picture 4" descr="Chemistry-Students-Improper-Gogg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0"/>
            <a:ext cx="8991600" cy="754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7" name="Rectangle 8"/>
          <p:cNvSpPr>
            <a:spLocks noChangeArrowheads="1"/>
          </p:cNvSpPr>
          <p:nvPr/>
        </p:nvSpPr>
        <p:spPr bwMode="auto">
          <a:xfrm>
            <a:off x="304800" y="7086600"/>
            <a:ext cx="7848600" cy="2209800"/>
          </a:xfrm>
          <a:prstGeom prst="rect">
            <a:avLst/>
          </a:prstGeom>
          <a:solidFill>
            <a:schemeClr val="bg1"/>
          </a:solidFill>
          <a:ln w="9525">
            <a:solidFill>
              <a:schemeClr val="tx1"/>
            </a:solidFill>
            <a:miter lim="800000"/>
            <a:headEnd/>
            <a:tailEnd/>
          </a:ln>
        </p:spPr>
        <p:txBody>
          <a:bodyPr wrap="none" anchor="ctr"/>
          <a:lstStyle/>
          <a:p>
            <a:endParaRPr lang="en-US"/>
          </a:p>
        </p:txBody>
      </p:sp>
      <p:pic>
        <p:nvPicPr>
          <p:cNvPr id="23554" name="Picture 2" descr="http://www.oteurope.com/ophthalmologytimeseurope/data/articlestandard/ophthalmologytimeseurope/112010/660953/Figur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7315" y="2275661"/>
            <a:ext cx="3349244" cy="2299199"/>
          </a:xfrm>
          <a:prstGeom prst="rect">
            <a:avLst/>
          </a:prstGeom>
          <a:noFill/>
          <a:ln w="38100">
            <a:solidFill>
              <a:srgbClr val="FF5050"/>
            </a:solidFill>
          </a:ln>
          <a:extLst>
            <a:ext uri="{909E8E84-426E-40DD-AFC4-6F175D3DCCD1}">
              <a14:hiddenFill xmlns:a14="http://schemas.microsoft.com/office/drawing/2010/main">
                <a:solidFill>
                  <a:srgbClr val="FFFFFF"/>
                </a:solidFill>
              </a14:hiddenFill>
            </a:ext>
          </a:extLst>
        </p:spPr>
      </p:pic>
      <p:pic>
        <p:nvPicPr>
          <p:cNvPr id="23556" name="Picture 4" descr="http://www.skincareihub.com/wp-content/uploads/2012/04/acid-sk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301643"/>
            <a:ext cx="4495800" cy="2318649"/>
          </a:xfrm>
          <a:prstGeom prst="rect">
            <a:avLst/>
          </a:prstGeom>
          <a:noFill/>
          <a:ln w="28575">
            <a:solidFill>
              <a:srgbClr val="FF5050"/>
            </a:solidFill>
          </a:ln>
          <a:extLst>
            <a:ext uri="{909E8E84-426E-40DD-AFC4-6F175D3DCCD1}">
              <a14:hiddenFill xmlns:a14="http://schemas.microsoft.com/office/drawing/2010/main">
                <a:solidFill>
                  <a:srgbClr val="FFFFFF"/>
                </a:solidFill>
              </a14:hiddenFill>
            </a:ext>
          </a:extLst>
        </p:spPr>
      </p:pic>
      <p:pic>
        <p:nvPicPr>
          <p:cNvPr id="23558" name="Picture 6" descr="http://www.surgical-tutor.org.uk/pictures/images/skin/cardite_bur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8450" y="4749087"/>
            <a:ext cx="4344851" cy="2108913"/>
          </a:xfrm>
          <a:prstGeom prst="rect">
            <a:avLst/>
          </a:prstGeom>
          <a:noFill/>
          <a:ln w="38100">
            <a:solidFill>
              <a:srgbClr val="FF5050"/>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990600" y="110372"/>
            <a:ext cx="6806672" cy="1754326"/>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Let’s see what acid</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b</a:t>
            </a: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urns look like…</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Rectangle 3"/>
          <p:cNvSpPr/>
          <p:nvPr/>
        </p:nvSpPr>
        <p:spPr>
          <a:xfrm>
            <a:off x="838200" y="2218917"/>
            <a:ext cx="4094391"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Face / Skin</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Rectangle 4"/>
          <p:cNvSpPr/>
          <p:nvPr/>
        </p:nvSpPr>
        <p:spPr>
          <a:xfrm>
            <a:off x="7251116" y="3495257"/>
            <a:ext cx="1422185" cy="923330"/>
          </a:xfrm>
          <a:prstGeom prst="rect">
            <a:avLst/>
          </a:prstGeom>
          <a:noFill/>
        </p:spPr>
        <p:txBody>
          <a:bodyPr wrap="none" lIns="91440" tIns="45720" rIns="91440" bIns="45720">
            <a:spAutoFit/>
          </a:bodyPr>
          <a:lstStyle/>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Eye</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6" name="Rectangle 5"/>
          <p:cNvSpPr/>
          <p:nvPr/>
        </p:nvSpPr>
        <p:spPr>
          <a:xfrm>
            <a:off x="4473135" y="4331006"/>
            <a:ext cx="3727302" cy="954107"/>
          </a:xfrm>
          <a:prstGeom prst="rect">
            <a:avLst/>
          </a:prstGeom>
          <a:noFill/>
        </p:spPr>
        <p:txBody>
          <a:bodyPr wrap="none" lIns="91440" tIns="45720" rIns="91440" bIns="45720">
            <a:spAutoFit/>
          </a:bodyPr>
          <a:lstStyle/>
          <a:p>
            <a:pPr algn="ctr"/>
            <a:r>
              <a:rPr lang="en-US" sz="28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Feet if wearing</a:t>
            </a:r>
          </a:p>
          <a:p>
            <a:pPr algn="ctr"/>
            <a:r>
              <a:rPr 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a:t>
            </a:r>
            <a:r>
              <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pen toed footwear</a:t>
            </a:r>
            <a:endParaRPr lang="en-US"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Rectangle 6"/>
          <p:cNvSpPr/>
          <p:nvPr/>
        </p:nvSpPr>
        <p:spPr>
          <a:xfrm>
            <a:off x="729494" y="4592849"/>
            <a:ext cx="3308918" cy="1077218"/>
          </a:xfrm>
          <a:prstGeom prst="rect">
            <a:avLst/>
          </a:prstGeom>
          <a:noFill/>
        </p:spPr>
        <p:txBody>
          <a:bodyPr wrap="none" lIns="91440" tIns="45720" rIns="91440" bIns="45720">
            <a:spAutoFit/>
          </a:bodyPr>
          <a:lstStyle/>
          <a:p>
            <a:pPr algn="ctr"/>
            <a:r>
              <a:rPr lang="en-US" sz="3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Hands if not</a:t>
            </a:r>
          </a:p>
          <a:p>
            <a:pPr algn="ct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earing gloves</a:t>
            </a:r>
            <a:endPar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75212838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3" name="Picture 4" descr="Chemistry-Students-Improper-Gogg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0"/>
            <a:ext cx="8991600" cy="754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7" name="Rectangle 8"/>
          <p:cNvSpPr>
            <a:spLocks noChangeArrowheads="1"/>
          </p:cNvSpPr>
          <p:nvPr/>
        </p:nvSpPr>
        <p:spPr bwMode="auto">
          <a:xfrm>
            <a:off x="304800" y="7086600"/>
            <a:ext cx="7848600" cy="2209800"/>
          </a:xfrm>
          <a:prstGeom prst="rect">
            <a:avLst/>
          </a:prstGeom>
          <a:solidFill>
            <a:schemeClr val="bg1"/>
          </a:solidFill>
          <a:ln w="9525">
            <a:solidFill>
              <a:schemeClr val="tx1"/>
            </a:solidFill>
            <a:miter lim="800000"/>
            <a:headEnd/>
            <a:tailEnd/>
          </a:ln>
        </p:spPr>
        <p:txBody>
          <a:bodyPr wrap="none" anchor="ctr"/>
          <a:lstStyle/>
          <a:p>
            <a:endParaRPr lang="en-US"/>
          </a:p>
        </p:txBody>
      </p:sp>
      <p:pic>
        <p:nvPicPr>
          <p:cNvPr id="23554" name="Picture 2" descr="http://www.oteurope.com/ophthalmologytimeseurope/data/articlestandard/ophthalmologytimeseurope/112010/660953/Figur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7315" y="2275661"/>
            <a:ext cx="3349244" cy="2299199"/>
          </a:xfrm>
          <a:prstGeom prst="rect">
            <a:avLst/>
          </a:prstGeom>
          <a:noFill/>
          <a:ln w="38100">
            <a:solidFill>
              <a:srgbClr val="FF5050"/>
            </a:solidFill>
          </a:ln>
          <a:extLst>
            <a:ext uri="{909E8E84-426E-40DD-AFC4-6F175D3DCCD1}">
              <a14:hiddenFill xmlns:a14="http://schemas.microsoft.com/office/drawing/2010/main">
                <a:solidFill>
                  <a:srgbClr val="FFFFFF"/>
                </a:solidFill>
              </a14:hiddenFill>
            </a:ext>
          </a:extLst>
        </p:spPr>
      </p:pic>
      <p:pic>
        <p:nvPicPr>
          <p:cNvPr id="23556" name="Picture 4" descr="http://www.skincareihub.com/wp-content/uploads/2012/04/acid-sk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301643"/>
            <a:ext cx="4495800" cy="2318649"/>
          </a:xfrm>
          <a:prstGeom prst="rect">
            <a:avLst/>
          </a:prstGeom>
          <a:noFill/>
          <a:ln w="28575">
            <a:solidFill>
              <a:srgbClr val="FF5050"/>
            </a:solidFill>
          </a:ln>
          <a:extLst>
            <a:ext uri="{909E8E84-426E-40DD-AFC4-6F175D3DCCD1}">
              <a14:hiddenFill xmlns:a14="http://schemas.microsoft.com/office/drawing/2010/main">
                <a:solidFill>
                  <a:srgbClr val="FFFFFF"/>
                </a:solidFill>
              </a14:hiddenFill>
            </a:ext>
          </a:extLst>
        </p:spPr>
      </p:pic>
      <p:pic>
        <p:nvPicPr>
          <p:cNvPr id="23558" name="Picture 6" descr="http://www.surgical-tutor.org.uk/pictures/images/skin/cardite_bur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8450" y="4749087"/>
            <a:ext cx="4344851" cy="2108913"/>
          </a:xfrm>
          <a:prstGeom prst="rect">
            <a:avLst/>
          </a:prstGeom>
          <a:noFill/>
          <a:ln w="38100">
            <a:solidFill>
              <a:srgbClr val="FF5050"/>
            </a:solidFill>
          </a:ln>
          <a:extLst>
            <a:ext uri="{909E8E84-426E-40DD-AFC4-6F175D3DCCD1}">
              <a14:hiddenFill xmlns:a14="http://schemas.microsoft.com/office/drawing/2010/main">
                <a:solidFill>
                  <a:srgbClr val="FFFFFF"/>
                </a:solidFill>
              </a14:hiddenFill>
            </a:ext>
          </a:extLst>
        </p:spPr>
      </p:pic>
      <p:pic>
        <p:nvPicPr>
          <p:cNvPr id="23560" name="Picture 8" descr="http://i.imgur.com/NUtx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 y="4749087"/>
            <a:ext cx="3469126" cy="2185113"/>
          </a:xfrm>
          <a:prstGeom prst="rect">
            <a:avLst/>
          </a:prstGeom>
          <a:noFill/>
          <a:ln w="28575">
            <a:solidFill>
              <a:srgbClr val="FF5050"/>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990600" y="110372"/>
            <a:ext cx="6806672" cy="1754326"/>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Let’s see what acid</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b</a:t>
            </a: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urns look like…</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Rectangle 3"/>
          <p:cNvSpPr/>
          <p:nvPr/>
        </p:nvSpPr>
        <p:spPr>
          <a:xfrm>
            <a:off x="838200" y="2218917"/>
            <a:ext cx="4094391"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Face / Skin</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Rectangle 4"/>
          <p:cNvSpPr/>
          <p:nvPr/>
        </p:nvSpPr>
        <p:spPr>
          <a:xfrm>
            <a:off x="7251116" y="3495257"/>
            <a:ext cx="1422185" cy="923330"/>
          </a:xfrm>
          <a:prstGeom prst="rect">
            <a:avLst/>
          </a:prstGeom>
          <a:noFill/>
        </p:spPr>
        <p:txBody>
          <a:bodyPr wrap="none" lIns="91440" tIns="45720" rIns="91440" bIns="45720">
            <a:spAutoFit/>
          </a:bodyPr>
          <a:lstStyle/>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Eye</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6" name="Rectangle 5"/>
          <p:cNvSpPr/>
          <p:nvPr/>
        </p:nvSpPr>
        <p:spPr>
          <a:xfrm>
            <a:off x="4473135" y="4331006"/>
            <a:ext cx="3727302" cy="954107"/>
          </a:xfrm>
          <a:prstGeom prst="rect">
            <a:avLst/>
          </a:prstGeom>
          <a:noFill/>
        </p:spPr>
        <p:txBody>
          <a:bodyPr wrap="none" lIns="91440" tIns="45720" rIns="91440" bIns="45720">
            <a:spAutoFit/>
          </a:bodyPr>
          <a:lstStyle/>
          <a:p>
            <a:pPr algn="ctr"/>
            <a:r>
              <a:rPr lang="en-US" sz="28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Feet if wearing</a:t>
            </a:r>
          </a:p>
          <a:p>
            <a:pPr algn="ctr"/>
            <a:r>
              <a:rPr 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a:t>
            </a:r>
            <a:r>
              <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pen toed footwear</a:t>
            </a:r>
            <a:endParaRPr lang="en-US"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Rectangle 6"/>
          <p:cNvSpPr/>
          <p:nvPr/>
        </p:nvSpPr>
        <p:spPr>
          <a:xfrm>
            <a:off x="729494" y="4592849"/>
            <a:ext cx="3308918" cy="1077218"/>
          </a:xfrm>
          <a:prstGeom prst="rect">
            <a:avLst/>
          </a:prstGeom>
          <a:noFill/>
        </p:spPr>
        <p:txBody>
          <a:bodyPr wrap="none" lIns="91440" tIns="45720" rIns="91440" bIns="45720">
            <a:spAutoFit/>
          </a:bodyPr>
          <a:lstStyle/>
          <a:p>
            <a:pPr algn="ctr"/>
            <a:r>
              <a:rPr lang="en-US" sz="3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Hands if not</a:t>
            </a:r>
          </a:p>
          <a:p>
            <a:pPr algn="ct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earing gloves</a:t>
            </a:r>
            <a:endPar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7676787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3"/>
          <p:cNvSpPr>
            <a:spLocks noGrp="1" noChangeArrowheads="1"/>
          </p:cNvSpPr>
          <p:nvPr>
            <p:ph type="body" idx="4294967295"/>
          </p:nvPr>
        </p:nvSpPr>
        <p:spPr>
          <a:xfrm>
            <a:off x="152400" y="152400"/>
            <a:ext cx="8763000" cy="5821363"/>
          </a:xfrm>
        </p:spPr>
        <p:txBody>
          <a:bodyPr/>
          <a:lstStyle/>
          <a:p>
            <a:pPr eaLnBrk="1" hangingPunct="1"/>
            <a:r>
              <a:rPr lang="en-US" dirty="0" smtClean="0">
                <a:solidFill>
                  <a:srgbClr val="92D050"/>
                </a:solidFill>
              </a:rPr>
              <a:t>Know where the eyewash station is and how to use it.  Where is the station?</a:t>
            </a:r>
          </a:p>
          <a:p>
            <a:pPr lvl="1" eaLnBrk="1" hangingPunct="1"/>
            <a:r>
              <a:rPr lang="en-US" dirty="0" smtClean="0">
                <a:solidFill>
                  <a:schemeClr val="accent1">
                    <a:lumMod val="60000"/>
                    <a:lumOff val="40000"/>
                  </a:schemeClr>
                </a:solidFill>
              </a:rPr>
              <a:t>If you get something in your eye.</a:t>
            </a:r>
          </a:p>
          <a:p>
            <a:pPr lvl="2" eaLnBrk="1" hangingPunct="1"/>
            <a:r>
              <a:rPr lang="en-US" dirty="0" smtClean="0"/>
              <a:t>Get it out now! Includes under your eyelids.</a:t>
            </a:r>
          </a:p>
          <a:p>
            <a:pPr lvl="2" eaLnBrk="1" hangingPunct="1"/>
            <a:r>
              <a:rPr lang="en-US" dirty="0" smtClean="0"/>
              <a:t>Hold eyelid open!</a:t>
            </a:r>
          </a:p>
          <a:p>
            <a:pPr lvl="2" eaLnBrk="1" hangingPunct="1"/>
            <a:r>
              <a:rPr lang="en-US" dirty="0" smtClean="0"/>
              <a:t>Gently run water over your eyes.</a:t>
            </a:r>
          </a:p>
          <a:p>
            <a:pPr lvl="2" eaLnBrk="1" hangingPunct="1"/>
            <a:r>
              <a:rPr lang="en-US" dirty="0" smtClean="0"/>
              <a:t>Remove contact lenses if you have them.</a:t>
            </a:r>
            <a:endParaRPr lang="en-US" dirty="0" smtClean="0">
              <a:solidFill>
                <a:srgbClr val="6699FF"/>
              </a:solidFill>
            </a:endParaRPr>
          </a:p>
          <a:p>
            <a:pPr lvl="1" eaLnBrk="1" hangingPunct="1"/>
            <a:endParaRPr lang="en-US" dirty="0" smtClean="0"/>
          </a:p>
          <a:p>
            <a:pPr lvl="1" eaLnBrk="1" hangingPunct="1"/>
            <a:endParaRPr lang="en-US" dirty="0" smtClean="0"/>
          </a:p>
        </p:txBody>
      </p:sp>
      <p:pic>
        <p:nvPicPr>
          <p:cNvPr id="122883" name="Picture 5" descr="Emergency_EyeWa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733800"/>
            <a:ext cx="8686800" cy="28956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22884"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extLst>
      <p:ext uri="{BB962C8B-B14F-4D97-AF65-F5344CB8AC3E}">
        <p14:creationId xmlns:p14="http://schemas.microsoft.com/office/powerpoint/2010/main" val="2739560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idx="4294967295"/>
          </p:nvPr>
        </p:nvSpPr>
        <p:spPr>
          <a:xfrm>
            <a:off x="457200" y="304800"/>
            <a:ext cx="8153400" cy="5821363"/>
          </a:xfrm>
        </p:spPr>
        <p:txBody>
          <a:bodyPr/>
          <a:lstStyle/>
          <a:p>
            <a:pPr eaLnBrk="1" hangingPunct="1"/>
            <a:r>
              <a:rPr lang="en-US" sz="2800" smtClean="0"/>
              <a:t>This unit will cover…</a:t>
            </a:r>
          </a:p>
          <a:p>
            <a:pPr lvl="1" eaLnBrk="1" hangingPunct="1"/>
            <a:r>
              <a:rPr lang="en-US" sz="2400" smtClean="0"/>
              <a:t>Lab safety and skills.</a:t>
            </a:r>
            <a:r>
              <a:rPr lang="en-US" sz="2400" smtClean="0">
                <a:solidFill>
                  <a:srgbClr val="FFFF00"/>
                </a:solidFill>
              </a:rPr>
              <a:t> </a:t>
            </a:r>
          </a:p>
          <a:p>
            <a:pPr lvl="1" eaLnBrk="1" hangingPunct="1"/>
            <a:r>
              <a:rPr lang="en-US" sz="2400" smtClean="0"/>
              <a:t>Magnification and Microscopes.</a:t>
            </a:r>
          </a:p>
          <a:p>
            <a:pPr lvl="1" eaLnBrk="1" hangingPunct="1"/>
            <a:r>
              <a:rPr lang="en-US" sz="2400" smtClean="0"/>
              <a:t>The Metric System </a:t>
            </a:r>
          </a:p>
          <a:p>
            <a:pPr lvl="1" eaLnBrk="1" hangingPunct="1"/>
            <a:r>
              <a:rPr lang="en-US" sz="2400" smtClean="0"/>
              <a:t>Metric Units. </a:t>
            </a:r>
          </a:p>
          <a:p>
            <a:pPr lvl="1" eaLnBrk="1" hangingPunct="1"/>
            <a:r>
              <a:rPr lang="en-US" sz="2400" smtClean="0">
                <a:solidFill>
                  <a:srgbClr val="6699FF"/>
                </a:solidFill>
              </a:rPr>
              <a:t>Scientific Notation.</a:t>
            </a:r>
          </a:p>
          <a:p>
            <a:pPr lvl="1" eaLnBrk="1" hangingPunct="1"/>
            <a:r>
              <a:rPr lang="en-US" sz="2400" smtClean="0"/>
              <a:t>Mass, Volume, Density.</a:t>
            </a:r>
          </a:p>
          <a:p>
            <a:pPr lvl="1" eaLnBrk="1" hangingPunct="1"/>
            <a:r>
              <a:rPr lang="en-US" sz="2400" smtClean="0"/>
              <a:t>Temperature and other SI Units</a:t>
            </a:r>
          </a:p>
          <a:p>
            <a:pPr lvl="1" eaLnBrk="1" hangingPunct="1"/>
            <a:r>
              <a:rPr lang="en-US" sz="2400" smtClean="0"/>
              <a:t>Observation, Inferences, and the Scientific Method. </a:t>
            </a:r>
          </a:p>
          <a:p>
            <a:pPr lvl="1" eaLnBrk="1" hangingPunct="1"/>
            <a:endParaRPr lang="en-US" sz="2400" smtClean="0"/>
          </a:p>
          <a:p>
            <a:pPr lvl="1" eaLnBrk="1" hangingPunct="1"/>
            <a:endParaRPr lang="en-US" sz="2400" smtClean="0"/>
          </a:p>
          <a:p>
            <a:pPr lvl="1" eaLnBrk="1" hangingPunct="1">
              <a:buFontTx/>
              <a:buNone/>
            </a:pPr>
            <a:r>
              <a:rPr lang="en-US" sz="2400" smtClean="0"/>
              <a:t>  </a:t>
            </a:r>
          </a:p>
        </p:txBody>
      </p:sp>
      <p:sp>
        <p:nvSpPr>
          <p:cNvPr id="25603" name="Rectangle 4"/>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25604" name="Rectangle 5"/>
          <p:cNvSpPr>
            <a:spLocks noChangeArrowheads="1"/>
          </p:cNvSpPr>
          <p:nvPr/>
        </p:nvSpPr>
        <p:spPr bwMode="auto">
          <a:xfrm>
            <a:off x="1219200" y="3048000"/>
            <a:ext cx="7696200" cy="3200400"/>
          </a:xfrm>
          <a:prstGeom prst="rect">
            <a:avLst/>
          </a:prstGeom>
          <a:solidFill>
            <a:srgbClr val="808080"/>
          </a:solidFill>
          <a:ln w="9525">
            <a:solidFill>
              <a:schemeClr val="tx1"/>
            </a:solidFill>
            <a:miter lim="800000"/>
            <a:headEnd/>
            <a:tailEnd/>
          </a:ln>
        </p:spPr>
        <p:txBody>
          <a:bodyPr wrap="none" anchor="ctr"/>
          <a:lstStyle/>
          <a:p>
            <a:endParaRPr lang="en-US"/>
          </a:p>
        </p:txBody>
      </p:sp>
      <p:pic>
        <p:nvPicPr>
          <p:cNvPr id="2560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200400"/>
            <a:ext cx="7467600" cy="28956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3"/>
          <p:cNvSpPr>
            <a:spLocks noGrp="1" noChangeArrowheads="1"/>
          </p:cNvSpPr>
          <p:nvPr>
            <p:ph type="body" idx="4294967295"/>
          </p:nvPr>
        </p:nvSpPr>
        <p:spPr>
          <a:xfrm>
            <a:off x="152400" y="152400"/>
            <a:ext cx="8763000" cy="5821363"/>
          </a:xfrm>
        </p:spPr>
        <p:txBody>
          <a:bodyPr/>
          <a:lstStyle/>
          <a:p>
            <a:pPr eaLnBrk="1" hangingPunct="1"/>
            <a:r>
              <a:rPr lang="en-US" dirty="0" smtClean="0">
                <a:solidFill>
                  <a:srgbClr val="92D050"/>
                </a:solidFill>
              </a:rPr>
              <a:t>Know where the eyewash station is and how to use it.  Where is the station?</a:t>
            </a:r>
          </a:p>
        </p:txBody>
      </p:sp>
      <p:pic>
        <p:nvPicPr>
          <p:cNvPr id="122883" name="Picture 5" descr="Emergency_EyeWa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733800"/>
            <a:ext cx="8686800" cy="28956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22884"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25602" name="Picture 2" descr="http://www.enware.com.au/Images/UserUploadedImages/25/ILoad8459___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833178"/>
            <a:ext cx="2971800" cy="246840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1651656"/>
            <a:ext cx="8954695" cy="1754326"/>
          </a:xfrm>
          <a:prstGeom prst="rect">
            <a:avLst/>
          </a:prstGeom>
          <a:noFill/>
        </p:spPr>
        <p:txBody>
          <a:bodyPr wrap="none" lIns="91440" tIns="45720" rIns="91440" bIns="45720">
            <a:spAutoFit/>
          </a:bodyPr>
          <a:lstStyle/>
          <a:p>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NOT FUN! Prevent this</a:t>
            </a:r>
          </a:p>
          <a:p>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b</a:t>
            </a: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y wearing your googles.</a:t>
            </a:r>
          </a:p>
        </p:txBody>
      </p:sp>
    </p:spTree>
    <p:extLst>
      <p:ext uri="{BB962C8B-B14F-4D97-AF65-F5344CB8AC3E}">
        <p14:creationId xmlns:p14="http://schemas.microsoft.com/office/powerpoint/2010/main" val="174574188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457200" y="228600"/>
            <a:ext cx="8153400" cy="5897563"/>
          </a:xfrm>
        </p:spPr>
        <p:txBody>
          <a:bodyPr/>
          <a:lstStyle/>
          <a:p>
            <a:pPr eaLnBrk="1" hangingPunct="1"/>
            <a:r>
              <a:rPr lang="en-US" dirty="0" smtClean="0">
                <a:solidFill>
                  <a:schemeClr val="accent1">
                    <a:lumMod val="40000"/>
                    <a:lumOff val="60000"/>
                  </a:schemeClr>
                </a:solidFill>
              </a:rPr>
              <a:t>Clean glassware before and after use to avoid harmful residue.</a:t>
            </a:r>
          </a:p>
        </p:txBody>
      </p:sp>
      <p:pic>
        <p:nvPicPr>
          <p:cNvPr id="123907" name="Picture 5" descr="lab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3962400" cy="4924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3909" name="Rectangle 9"/>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457200" y="228600"/>
            <a:ext cx="8153400" cy="5897563"/>
          </a:xfrm>
        </p:spPr>
        <p:txBody>
          <a:bodyPr/>
          <a:lstStyle/>
          <a:p>
            <a:pPr eaLnBrk="1" hangingPunct="1"/>
            <a:r>
              <a:rPr lang="en-US" dirty="0" smtClean="0">
                <a:solidFill>
                  <a:schemeClr val="accent1">
                    <a:lumMod val="40000"/>
                    <a:lumOff val="60000"/>
                  </a:schemeClr>
                </a:solidFill>
              </a:rPr>
              <a:t>Clean glassware before and after use to avoid harmful residue.</a:t>
            </a:r>
          </a:p>
        </p:txBody>
      </p:sp>
      <p:pic>
        <p:nvPicPr>
          <p:cNvPr id="123907" name="Picture 5" descr="lab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3962400" cy="4924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3908" name="Picture 7" descr="Dirty%20glass%20of%20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600200"/>
            <a:ext cx="4419600" cy="4914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3909" name="Rectangle 9"/>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2" name="Rectangle 1"/>
          <p:cNvSpPr/>
          <p:nvPr/>
        </p:nvSpPr>
        <p:spPr>
          <a:xfrm>
            <a:off x="4535675" y="1600200"/>
            <a:ext cx="4379725" cy="2308324"/>
          </a:xfrm>
          <a:prstGeom prst="rect">
            <a:avLst/>
          </a:prstGeom>
          <a:noFill/>
        </p:spPr>
        <p:txBody>
          <a:bodyPr wrap="none" lIns="91440" tIns="45720" rIns="91440" bIns="45720">
            <a:spAutoFit/>
          </a:bodyPr>
          <a:lstStyle/>
          <a:p>
            <a:r>
              <a:rPr lang="en-US" sz="48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Don’t drink </a:t>
            </a:r>
          </a:p>
          <a:p>
            <a:r>
              <a:rPr lang="en-US" sz="4800" b="1" spc="50" dirty="0">
                <a:ln w="9525" cmpd="sng">
                  <a:solidFill>
                    <a:schemeClr val="accent1"/>
                  </a:solidFill>
                  <a:prstDash val="solid"/>
                </a:ln>
                <a:solidFill>
                  <a:srgbClr val="70AD47">
                    <a:tint val="1000"/>
                  </a:srgbClr>
                </a:solidFill>
                <a:effectLst>
                  <a:glow rad="38100">
                    <a:schemeClr val="accent1">
                      <a:alpha val="40000"/>
                    </a:schemeClr>
                  </a:glow>
                </a:effectLst>
              </a:rPr>
              <a:t>f</a:t>
            </a:r>
            <a:r>
              <a:rPr lang="en-US" sz="48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rom </a:t>
            </a:r>
            <a:r>
              <a:rPr lang="en-US" sz="4800" b="1" spc="50" dirty="0">
                <a:ln w="9525" cmpd="sng">
                  <a:solidFill>
                    <a:schemeClr val="accent1"/>
                  </a:solidFill>
                  <a:prstDash val="solid"/>
                </a:ln>
                <a:solidFill>
                  <a:srgbClr val="70AD47">
                    <a:tint val="1000"/>
                  </a:srgbClr>
                </a:solidFill>
                <a:effectLst>
                  <a:glow rad="38100">
                    <a:schemeClr val="accent1">
                      <a:alpha val="40000"/>
                    </a:schemeClr>
                  </a:glow>
                </a:effectLst>
              </a:rPr>
              <a:t>s</a:t>
            </a:r>
            <a:r>
              <a:rPr lang="en-US" sz="4800" b="1" spc="50" dirty="0" smtClean="0">
                <a:ln w="9525" cmpd="sng">
                  <a:solidFill>
                    <a:schemeClr val="accent1"/>
                  </a:solidFill>
                  <a:prstDash val="solid"/>
                </a:ln>
                <a:solidFill>
                  <a:srgbClr val="70AD47">
                    <a:tint val="1000"/>
                  </a:srgbClr>
                </a:solidFill>
                <a:effectLst>
                  <a:glow rad="38100">
                    <a:schemeClr val="accent1">
                      <a:alpha val="40000"/>
                    </a:schemeClr>
                  </a:glow>
                </a:effectLst>
              </a:rPr>
              <a:t>cience </a:t>
            </a:r>
          </a:p>
          <a:p>
            <a:r>
              <a:rPr lang="en-US" sz="4800" b="1" spc="50" dirty="0">
                <a:ln w="9525" cmpd="sng">
                  <a:solidFill>
                    <a:schemeClr val="accent1"/>
                  </a:solidFill>
                  <a:prstDash val="solid"/>
                </a:ln>
                <a:solidFill>
                  <a:srgbClr val="70AD47">
                    <a:tint val="1000"/>
                  </a:srgbClr>
                </a:solidFill>
                <a:effectLst>
                  <a:glow rad="38100">
                    <a:schemeClr val="accent1">
                      <a:alpha val="40000"/>
                    </a:schemeClr>
                  </a:glow>
                </a:effectLst>
              </a:rPr>
              <a:t>e</a:t>
            </a:r>
            <a:r>
              <a:rPr lang="en-US" sz="48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quipment</a:t>
            </a:r>
            <a:endParaRPr lang="en-US" sz="4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338256976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3"/>
          <p:cNvSpPr>
            <a:spLocks noGrp="1" noChangeArrowheads="1"/>
          </p:cNvSpPr>
          <p:nvPr>
            <p:ph type="body" idx="1"/>
          </p:nvPr>
        </p:nvSpPr>
        <p:spPr>
          <a:xfrm>
            <a:off x="457200" y="457200"/>
            <a:ext cx="8229600" cy="5668963"/>
          </a:xfrm>
        </p:spPr>
        <p:txBody>
          <a:bodyPr/>
          <a:lstStyle/>
          <a:p>
            <a:pPr eaLnBrk="1" hangingPunct="1"/>
            <a:r>
              <a:rPr lang="en-US" smtClean="0"/>
              <a:t>Be precise in your measuring of reagents and chemicals.</a:t>
            </a:r>
          </a:p>
        </p:txBody>
      </p:sp>
      <p:pic>
        <p:nvPicPr>
          <p:cNvPr id="124931" name="Picture 5" descr="explo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610600" cy="502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4932"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124933" name="Rectangle 9"/>
          <p:cNvSpPr>
            <a:spLocks noChangeArrowheads="1"/>
          </p:cNvSpPr>
          <p:nvPr/>
        </p:nvSpPr>
        <p:spPr bwMode="auto">
          <a:xfrm>
            <a:off x="304800" y="1600200"/>
            <a:ext cx="8610600" cy="5029200"/>
          </a:xfrm>
          <a:prstGeom prst="rect">
            <a:avLst/>
          </a:prstGeom>
          <a:solidFill>
            <a:srgbClr val="808080"/>
          </a:solidFill>
          <a:ln w="9525">
            <a:solidFill>
              <a:schemeClr val="bg1"/>
            </a:solidFill>
            <a:miter lim="800000"/>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Grp="1" noChangeArrowheads="1"/>
          </p:cNvSpPr>
          <p:nvPr>
            <p:ph type="body" idx="1"/>
          </p:nvPr>
        </p:nvSpPr>
        <p:spPr>
          <a:xfrm>
            <a:off x="457200" y="457200"/>
            <a:ext cx="8229600" cy="5668963"/>
          </a:xfrm>
        </p:spPr>
        <p:txBody>
          <a:bodyPr/>
          <a:lstStyle/>
          <a:p>
            <a:pPr eaLnBrk="1" hangingPunct="1"/>
            <a:r>
              <a:rPr lang="en-US" smtClean="0"/>
              <a:t>Be precise in your measuring of reagents and chemicals.</a:t>
            </a:r>
          </a:p>
        </p:txBody>
      </p:sp>
      <p:pic>
        <p:nvPicPr>
          <p:cNvPr id="125955" name="Picture 5" descr="explo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610600" cy="502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5956"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125957" name="Rectangle 9"/>
          <p:cNvSpPr>
            <a:spLocks noChangeArrowheads="1"/>
          </p:cNvSpPr>
          <p:nvPr/>
        </p:nvSpPr>
        <p:spPr bwMode="auto">
          <a:xfrm>
            <a:off x="304800" y="1600200"/>
            <a:ext cx="8610600" cy="5029200"/>
          </a:xfrm>
          <a:prstGeom prst="rect">
            <a:avLst/>
          </a:prstGeom>
          <a:solidFill>
            <a:srgbClr val="808080"/>
          </a:solidFill>
          <a:ln w="9525">
            <a:solidFill>
              <a:schemeClr val="bg1"/>
            </a:solidFill>
            <a:miter lim="800000"/>
            <a:headEnd/>
            <a:tailEnd/>
          </a:ln>
        </p:spPr>
        <p:txBody>
          <a:bodyPr wrap="none" anchor="ctr"/>
          <a:lstStyle/>
          <a:p>
            <a:endParaRPr lang="en-US"/>
          </a:p>
        </p:txBody>
      </p:sp>
      <p:pic>
        <p:nvPicPr>
          <p:cNvPr id="125958" name="Rectangl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850" y="2206625"/>
            <a:ext cx="428625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3"/>
          <p:cNvSpPr>
            <a:spLocks noGrp="1" noChangeArrowheads="1"/>
          </p:cNvSpPr>
          <p:nvPr>
            <p:ph type="body" idx="4294967295"/>
          </p:nvPr>
        </p:nvSpPr>
        <p:spPr>
          <a:xfrm>
            <a:off x="457200" y="457200"/>
            <a:ext cx="8229600" cy="5668963"/>
          </a:xfrm>
        </p:spPr>
        <p:txBody>
          <a:bodyPr/>
          <a:lstStyle/>
          <a:p>
            <a:pPr eaLnBrk="1" hangingPunct="1"/>
            <a:r>
              <a:rPr lang="en-US" smtClean="0"/>
              <a:t>Be precise in your measuring of reagents and chemicals.</a:t>
            </a:r>
          </a:p>
        </p:txBody>
      </p:sp>
      <p:pic>
        <p:nvPicPr>
          <p:cNvPr id="126979" name="Picture 5" descr="explo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610600" cy="502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6980"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6755375"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Safety Equipment?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Rectangle 2"/>
          <p:cNvSpPr/>
          <p:nvPr/>
        </p:nvSpPr>
        <p:spPr bwMode="auto">
          <a:xfrm>
            <a:off x="76200" y="6477000"/>
            <a:ext cx="90678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pic>
        <p:nvPicPr>
          <p:cNvPr id="7" name="Picture 4" descr="http://api.ning.com/files/I42XTNTqoU2HUym7EWx009vcttmCaztetCx3TYACX9HRNVqWePg7aORg3dr72boWB2XoCu5MiE3e1e3e9cUgUy-bpyU3PCae/science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6220" y="1219201"/>
            <a:ext cx="867918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23682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6755375"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Safety Equipment?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Rectangle 2"/>
          <p:cNvSpPr/>
          <p:nvPr/>
        </p:nvSpPr>
        <p:spPr bwMode="auto">
          <a:xfrm>
            <a:off x="76200" y="6477000"/>
            <a:ext cx="90678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pic>
        <p:nvPicPr>
          <p:cNvPr id="7" name="Picture 4" descr="http://api.ning.com/files/I42XTNTqoU2HUym7EWx009vcttmCaztetCx3TYACX9HRNVqWePg7aORg3dr72boWB2XoCu5MiE3e1e3e9cUgUy-bpyU3PCae/science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6220" y="1219201"/>
            <a:ext cx="8679180" cy="5410200"/>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descr="http://h6img.com/g/11/fun-with-science-6.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9080" y="1230631"/>
            <a:ext cx="8656320" cy="5398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77381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i.minus.com/ibb5MVzi0IvJ9V.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8686800"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152400"/>
            <a:ext cx="6755375"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Safety Equipment?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35330270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i.minus.com/ibb5MVzi0IvJ9V.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8686800"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152400"/>
            <a:ext cx="6755375"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Safety Equipment?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35842" name="Picture 2" descr="http://media1.break.com/dnet/media/055/628/2628055/you-just-cant-beat-the-awesomeness-of-science-40gif.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19200"/>
            <a:ext cx="868680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2284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p:txBody>
          <a:bodyPr/>
          <a:lstStyle/>
          <a:p>
            <a:pPr eaLnBrk="1" hangingPunct="1"/>
            <a:endParaRPr lang="en-US" smtClean="0"/>
          </a:p>
        </p:txBody>
      </p:sp>
      <p:sp>
        <p:nvSpPr>
          <p:cNvPr id="26627" name="Rectangle 3"/>
          <p:cNvSpPr>
            <a:spLocks noGrp="1" noChangeArrowheads="1"/>
          </p:cNvSpPr>
          <p:nvPr>
            <p:ph type="body" idx="4294967295"/>
          </p:nvPr>
        </p:nvSpPr>
        <p:spPr>
          <a:xfrm>
            <a:off x="457200" y="304800"/>
            <a:ext cx="8229600" cy="5821363"/>
          </a:xfrm>
        </p:spPr>
        <p:txBody>
          <a:bodyPr/>
          <a:lstStyle/>
          <a:p>
            <a:pPr eaLnBrk="1" hangingPunct="1"/>
            <a:r>
              <a:rPr lang="en-US" sz="2800" smtClean="0"/>
              <a:t>This unit will cover…</a:t>
            </a:r>
          </a:p>
          <a:p>
            <a:pPr lvl="1" eaLnBrk="1" hangingPunct="1"/>
            <a:r>
              <a:rPr lang="en-US" sz="2400" smtClean="0"/>
              <a:t>Lab safety and skills.</a:t>
            </a:r>
            <a:r>
              <a:rPr lang="en-US" sz="2400" smtClean="0">
                <a:solidFill>
                  <a:srgbClr val="FFFF00"/>
                </a:solidFill>
              </a:rPr>
              <a:t> </a:t>
            </a:r>
          </a:p>
          <a:p>
            <a:pPr lvl="1" eaLnBrk="1" hangingPunct="1"/>
            <a:r>
              <a:rPr lang="en-US" sz="2400" smtClean="0"/>
              <a:t>Magnification and Microscopes.</a:t>
            </a:r>
          </a:p>
          <a:p>
            <a:pPr lvl="1" eaLnBrk="1" hangingPunct="1"/>
            <a:r>
              <a:rPr lang="en-US" sz="2400" smtClean="0"/>
              <a:t>The Metric System </a:t>
            </a:r>
          </a:p>
          <a:p>
            <a:pPr lvl="1" eaLnBrk="1" hangingPunct="1"/>
            <a:r>
              <a:rPr lang="en-US" sz="2400" smtClean="0"/>
              <a:t>Metric Units. </a:t>
            </a:r>
          </a:p>
          <a:p>
            <a:pPr lvl="1" eaLnBrk="1" hangingPunct="1"/>
            <a:r>
              <a:rPr lang="en-US" sz="2400" smtClean="0"/>
              <a:t>Scientific Notation.</a:t>
            </a:r>
          </a:p>
          <a:p>
            <a:pPr lvl="1" eaLnBrk="1" hangingPunct="1"/>
            <a:r>
              <a:rPr lang="en-US" sz="2400" smtClean="0">
                <a:solidFill>
                  <a:srgbClr val="6699FF"/>
                </a:solidFill>
              </a:rPr>
              <a:t>Mass, Volume, Density.</a:t>
            </a:r>
          </a:p>
          <a:p>
            <a:pPr lvl="1" eaLnBrk="1" hangingPunct="1"/>
            <a:r>
              <a:rPr lang="en-US" sz="2400" smtClean="0"/>
              <a:t>Temperature and other SI Units</a:t>
            </a:r>
          </a:p>
          <a:p>
            <a:pPr lvl="1" eaLnBrk="1" hangingPunct="1"/>
            <a:r>
              <a:rPr lang="en-US" sz="2400" smtClean="0"/>
              <a:t>Observation, Inferences, and the Scientific Method. </a:t>
            </a:r>
          </a:p>
          <a:p>
            <a:pPr lvl="1" eaLnBrk="1" hangingPunct="1"/>
            <a:endParaRPr lang="en-US" sz="2400" smtClean="0"/>
          </a:p>
          <a:p>
            <a:pPr lvl="1" eaLnBrk="1" hangingPunct="1"/>
            <a:endParaRPr lang="en-US" sz="2400" smtClean="0"/>
          </a:p>
          <a:p>
            <a:pPr lvl="1" eaLnBrk="1" hangingPunct="1">
              <a:buFontTx/>
              <a:buNone/>
            </a:pPr>
            <a:r>
              <a:rPr lang="en-US" sz="2400" smtClean="0"/>
              <a:t>  </a:t>
            </a:r>
          </a:p>
        </p:txBody>
      </p:sp>
      <p:sp>
        <p:nvSpPr>
          <p:cNvPr id="26628" name="Rectangle 4"/>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26629" name="Rectangle 5"/>
          <p:cNvSpPr>
            <a:spLocks noChangeArrowheads="1"/>
          </p:cNvSpPr>
          <p:nvPr/>
        </p:nvSpPr>
        <p:spPr bwMode="auto">
          <a:xfrm>
            <a:off x="1219200" y="3429000"/>
            <a:ext cx="7696200" cy="2819400"/>
          </a:xfrm>
          <a:prstGeom prst="rect">
            <a:avLst/>
          </a:prstGeom>
          <a:solidFill>
            <a:srgbClr val="808080"/>
          </a:solidFill>
          <a:ln w="9525">
            <a:solidFill>
              <a:schemeClr val="tx1"/>
            </a:solidFill>
            <a:miter lim="800000"/>
            <a:headEnd/>
            <a:tailEnd/>
          </a:ln>
        </p:spPr>
        <p:txBody>
          <a:bodyPr wrap="none" anchor="ctr"/>
          <a:lstStyle/>
          <a:p>
            <a:endParaRPr lang="en-US"/>
          </a:p>
        </p:txBody>
      </p:sp>
      <p:pic>
        <p:nvPicPr>
          <p:cNvPr id="2663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505200"/>
            <a:ext cx="7467600" cy="26670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6755375"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Safety Equipment?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8" name="Picture 2" descr="http://i.imgur.com/UvLT9Hl.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4320" y="1219199"/>
            <a:ext cx="8641080" cy="5410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53223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6755375"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Safety Equipment?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8" name="Picture 2" descr="http://i.imgur.com/UvLT9Hl.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4320" y="1219199"/>
            <a:ext cx="8641080" cy="5410201"/>
          </a:xfrm>
          <a:prstGeom prst="rect">
            <a:avLst/>
          </a:prstGeom>
          <a:noFill/>
          <a:extLst>
            <a:ext uri="{909E8E84-426E-40DD-AFC4-6F175D3DCCD1}">
              <a14:hiddenFill xmlns:a14="http://schemas.microsoft.com/office/drawing/2010/main">
                <a:solidFill>
                  <a:srgbClr val="FFFFFF"/>
                </a:solidFill>
              </a14:hiddenFill>
            </a:ext>
          </a:extLst>
        </p:spPr>
      </p:pic>
      <p:pic>
        <p:nvPicPr>
          <p:cNvPr id="37894" name="Picture 6" descr="http://h6img.com/g/11/fun-with-science-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23008"/>
            <a:ext cx="8763000" cy="5406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14212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6755375"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Safety Equipment?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8" name="Picture 2" descr="http://i.imgur.com/UvLT9Hl.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4320" y="1219199"/>
            <a:ext cx="8641080" cy="5410201"/>
          </a:xfrm>
          <a:prstGeom prst="rect">
            <a:avLst/>
          </a:prstGeom>
          <a:noFill/>
          <a:extLst>
            <a:ext uri="{909E8E84-426E-40DD-AFC4-6F175D3DCCD1}">
              <a14:hiddenFill xmlns:a14="http://schemas.microsoft.com/office/drawing/2010/main">
                <a:solidFill>
                  <a:srgbClr val="FFFFFF"/>
                </a:solidFill>
              </a14:hiddenFill>
            </a:ext>
          </a:extLst>
        </p:spPr>
      </p:pic>
      <p:pic>
        <p:nvPicPr>
          <p:cNvPr id="37894" name="Picture 6" descr="http://h6img.com/g/11/fun-with-science-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23008"/>
            <a:ext cx="8763000" cy="5406391"/>
          </a:xfrm>
          <a:prstGeom prst="rect">
            <a:avLst/>
          </a:prstGeom>
          <a:noFill/>
          <a:extLst>
            <a:ext uri="{909E8E84-426E-40DD-AFC4-6F175D3DCCD1}">
              <a14:hiddenFill xmlns:a14="http://schemas.microsoft.com/office/drawing/2010/main">
                <a:solidFill>
                  <a:srgbClr val="FFFFFF"/>
                </a:solidFill>
              </a14:hiddenFill>
            </a:ext>
          </a:extLst>
        </p:spPr>
      </p:pic>
      <p:pic>
        <p:nvPicPr>
          <p:cNvPr id="41986" name="Picture 2" descr="http://api.ning.com/files/I42XTNTqoU3w8WoCQDGtKty3-DPH4CShepXS3EA22cOPVPO7dDCAomXwckIz3JOKrk5Bg1inudN8K*y7jIqKf0OWrVt9NPUr/science2.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8120" y="1219199"/>
            <a:ext cx="871728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7707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6755375"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Safety Equipment?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43012" name="Picture 4" descr="http://www.rhaein.com/funnystuff/gifs/science/science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85344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68817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6755375"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Safety Equipment?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Rectangle 2"/>
          <p:cNvSpPr/>
          <p:nvPr/>
        </p:nvSpPr>
        <p:spPr bwMode="auto">
          <a:xfrm>
            <a:off x="76200" y="6477000"/>
            <a:ext cx="90678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pic>
        <p:nvPicPr>
          <p:cNvPr id="8" name="Picture 2" descr="http://img.pandawhale.com/post-25571-pots-break-when-I-science-gif-3pf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04614"/>
            <a:ext cx="8686800" cy="5272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5881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6755375"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Safety Equipment?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Rectangle 2"/>
          <p:cNvSpPr/>
          <p:nvPr/>
        </p:nvSpPr>
        <p:spPr bwMode="auto">
          <a:xfrm>
            <a:off x="76200" y="6477000"/>
            <a:ext cx="90678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pic>
        <p:nvPicPr>
          <p:cNvPr id="6" name="Picture 4" descr="http://static1.businessinsider.com/image/51a8a927ecad044f1f00000b/npx9yb6.jp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1906"/>
            <a:ext cx="8686800" cy="5188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bwMode="auto">
          <a:xfrm>
            <a:off x="228600" y="1219200"/>
            <a:ext cx="16002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260284675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i.minus.com/ibb5MVzi0IvJ9V.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8686800"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152400"/>
            <a:ext cx="6755375"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Safety Equipment?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32772" name="Picture 4" descr="http://api.ning.com/files/I42XTNTqoU2HUym7EWx009vcttmCaztetCx3TYACX9HRNVqWePg7aORg3dr72boWB2XoCu5MiE3e1e3e9cUgUy-bpyU3PCae/science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6220" y="1219201"/>
            <a:ext cx="8679180" cy="5410200"/>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http://cdn.smosh.com/sites/default/files/ftpuploads/bloguploads/kiera-wilmot-elmo-explosion.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19199"/>
            <a:ext cx="8686800" cy="57912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76200" y="6477000"/>
            <a:ext cx="90678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30585694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 y="0"/>
            <a:ext cx="9117330" cy="5057775"/>
          </a:xfrm>
          <a:prstGeom prst="rect">
            <a:avLst/>
          </a:prstGeom>
        </p:spPr>
      </p:pic>
      <p:pic>
        <p:nvPicPr>
          <p:cNvPr id="3" name="Picture 2"/>
          <p:cNvPicPr>
            <a:picLocks noChangeAspect="1"/>
          </p:cNvPicPr>
          <p:nvPr/>
        </p:nvPicPr>
        <p:blipFill>
          <a:blip r:embed="rId3"/>
          <a:stretch>
            <a:fillRect/>
          </a:stretch>
        </p:blipFill>
        <p:spPr>
          <a:xfrm>
            <a:off x="0" y="5057774"/>
            <a:ext cx="9144000" cy="1800225"/>
          </a:xfrm>
          <a:prstGeom prst="rect">
            <a:avLst/>
          </a:prstGeom>
        </p:spPr>
      </p:pic>
    </p:spTree>
    <p:extLst>
      <p:ext uri="{BB962C8B-B14F-4D97-AF65-F5344CB8AC3E}">
        <p14:creationId xmlns:p14="http://schemas.microsoft.com/office/powerpoint/2010/main" val="128882131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 y="0"/>
            <a:ext cx="9117330" cy="5057775"/>
          </a:xfrm>
          <a:prstGeom prst="rect">
            <a:avLst/>
          </a:prstGeom>
        </p:spPr>
      </p:pic>
      <p:pic>
        <p:nvPicPr>
          <p:cNvPr id="3" name="Picture 2"/>
          <p:cNvPicPr>
            <a:picLocks noChangeAspect="1"/>
          </p:cNvPicPr>
          <p:nvPr/>
        </p:nvPicPr>
        <p:blipFill>
          <a:blip r:embed="rId3"/>
          <a:stretch>
            <a:fillRect/>
          </a:stretch>
        </p:blipFill>
        <p:spPr>
          <a:xfrm>
            <a:off x="0" y="5057774"/>
            <a:ext cx="9144000" cy="1800225"/>
          </a:xfrm>
          <a:prstGeom prst="rect">
            <a:avLst/>
          </a:prstGeom>
        </p:spPr>
      </p:pic>
      <p:sp>
        <p:nvSpPr>
          <p:cNvPr id="5" name="Diagonal Stripe 4"/>
          <p:cNvSpPr/>
          <p:nvPr/>
        </p:nvSpPr>
        <p:spPr bwMode="auto">
          <a:xfrm>
            <a:off x="-1752600" y="638174"/>
            <a:ext cx="1600200" cy="4419600"/>
          </a:xfrm>
          <a:prstGeom prst="diagStripe">
            <a:avLst/>
          </a:prstGeom>
          <a:solidFill>
            <a:schemeClr val="tx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103862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 0 C 0.00295 0.00255 0.00625 0.00486 0.00885 0.0081 C 0.00972 0.00949 0.00955 0.01158 0.01007 0.0132 C 0.01076 0.01505 0.01198 0.01644 0.01267 0.01829 C 0.01319 0.01968 0.01302 0.02176 0.01389 0.02315 C 0.01476 0.02477 0.01632 0.02547 0.01754 0.02662 C 0.01806 0.02824 0.01806 0.0301 0.01892 0.03148 C 0.02865 0.04838 0.02292 0.03658 0.03004 0.04491 C 0.03194 0.04699 0.03333 0.04954 0.03507 0.05139 C 0.0401 0.05741 0.04063 0.05648 0.04635 0.06158 C 0.05451 0.06875 0.04826 0.06366 0.05504 0.07153 C 0.0566 0.07338 0.05851 0.07454 0.06007 0.07639 C 0.06319 0.0801 0.0651 0.08565 0.06892 0.0882 C 0.07049 0.08912 0.0724 0.09005 0.07379 0.09144 C 0.07535 0.09283 0.07622 0.09514 0.0776 0.09653 C 0.08264 0.10139 0.08212 0.09861 0.08767 0.10139 C 0.08941 0.10232 0.0908 0.10371 0.09254 0.10486 C 0.0967 0.10718 0.10087 0.10926 0.10504 0.11135 C 0.10712 0.1125 0.1092 0.11435 0.11129 0.11482 C 0.11476 0.11551 0.12153 0.1169 0.12517 0.11806 C 0.12639 0.11852 0.1276 0.11945 0.12882 0.11968 C 0.1309 0.12037 0.13299 0.12084 0.13507 0.12153 C 0.13681 0.12199 0.13837 0.12269 0.1401 0.12315 C 0.14219 0.12361 0.14427 0.12408 0.14635 0.12477 C 0.14896 0.1257 0.15122 0.12732 0.15382 0.12801 C 0.15625 0.12894 0.15885 0.12917 0.16111 0.12986 C 0.1632 0.13033 0.16528 0.13102 0.16736 0.13148 C 0.17326 0.13264 0.1849 0.13472 0.1849 0.13472 C 0.24948 0.13287 0.25833 0.13172 0.32865 0.13472 C 0.3408 0.13519 0.36493 0.13797 0.36493 0.13797 C 0.38785 0.14236 0.35504 0.13635 0.38872 0.14144 C 0.39115 0.14167 0.39375 0.1426 0.39618 0.14306 C 0.40122 0.14375 0.40625 0.14398 0.41129 0.14468 C 0.41372 0.14514 0.41615 0.1463 0.41875 0.1463 C 0.43038 0.14722 0.44201 0.14746 0.45365 0.14815 C 0.47413 0.15185 0.44809 0.14722 0.48368 0.15139 C 0.49115 0.15232 0.49879 0.15371 0.50625 0.15463 C 0.5099 0.15533 0.51372 0.15625 0.51754 0.15648 L 0.59375 0.1581 C 0.67795 0.1625 0.55243 0.15625 0.72622 0.16135 C 0.73004 0.16158 0.73368 0.16273 0.7375 0.16297 C 0.74618 0.16389 0.75504 0.16412 0.76372 0.16482 C 0.80504 0.17014 0.75052 0.16343 0.85243 0.16806 C 0.85972 0.16829 0.88906 0.17176 0.90122 0.17315 L 1.10747 0.1713 C 1.11545 0.1713 1.12344 0.17014 1.13125 0.16968 L 1.225 0.16482 C 1.23038 0.16366 1.23576 0.16204 1.24132 0.16135 C 1.27465 0.15764 1.32413 0.16088 1.35122 0.16135 L 1.37379 0.16297 C 1.37969 0.16343 1.38542 0.16435 1.39132 0.16482 C 1.3967 0.16505 1.40208 0.16482 1.40764 0.16482 " pathEditMode="relative" ptsTypes="AAAAAAAAAAAAAAAAAAAAAAAAAAAAAAAAAAAAAAAAAAAAAAAAAAAAA">
                                      <p:cBhvr>
                                        <p:cTn id="6" dur="2000" fill="hold"/>
                                        <p:tgtEl>
                                          <p:spTgt spid="5"/>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6" presetClass="exit" presetSubtype="0" fill="hold" nodeType="clickEffect">
                                  <p:stCondLst>
                                    <p:cond delay="0"/>
                                  </p:stCondLst>
                                  <p:childTnLst>
                                    <p:animEffect transition="out" filter="wipe(down)">
                                      <p:cBhvr>
                                        <p:cTn id="10" dur="180" accel="50000">
                                          <p:stCondLst>
                                            <p:cond delay="1820"/>
                                          </p:stCondLst>
                                        </p:cTn>
                                        <p:tgtEl>
                                          <p:spTgt spid="3"/>
                                        </p:tgtEl>
                                      </p:cBhvr>
                                    </p:animEffect>
                                    <p:anim calcmode="lin" valueType="num">
                                      <p:cBhvr>
                                        <p:cTn id="11"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12"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13"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7"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18" dur="26">
                                          <p:stCondLst>
                                            <p:cond delay="620"/>
                                          </p:stCondLst>
                                        </p:cTn>
                                        <p:tgtEl>
                                          <p:spTgt spid="3"/>
                                        </p:tgtEl>
                                      </p:cBhvr>
                                      <p:to x="100000" y="60000"/>
                                    </p:animScale>
                                    <p:animScale>
                                      <p:cBhvr>
                                        <p:cTn id="19" dur="166" decel="50000">
                                          <p:stCondLst>
                                            <p:cond delay="64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set>
                                      <p:cBhvr>
                                        <p:cTn id="26"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3"/>
          <p:cNvSpPr>
            <a:spLocks noGrp="1" noChangeArrowheads="1"/>
          </p:cNvSpPr>
          <p:nvPr>
            <p:ph type="body" idx="4294967295"/>
          </p:nvPr>
        </p:nvSpPr>
        <p:spPr>
          <a:xfrm>
            <a:off x="304800" y="228600"/>
            <a:ext cx="4724400" cy="5821363"/>
          </a:xfrm>
        </p:spPr>
        <p:txBody>
          <a:bodyPr/>
          <a:lstStyle/>
          <a:p>
            <a:pPr lvl="1" eaLnBrk="1" hangingPunct="1"/>
            <a:endParaRPr lang="en-US" dirty="0" smtClean="0"/>
          </a:p>
        </p:txBody>
      </p:sp>
      <p:pic>
        <p:nvPicPr>
          <p:cNvPr id="47106" name="Picture 2" descr="http://1.bp.blogspot.com/-UFv6CkCJYtY/TfVw_rZUooI/AAAAAAAAAIA/vcvxXJI7PlM/s1600/I-heart-Common-Sens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838200"/>
            <a:ext cx="4772025" cy="30861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idx="4294967295"/>
          </p:nvPr>
        </p:nvSpPr>
        <p:spPr>
          <a:xfrm>
            <a:off x="457200" y="304800"/>
            <a:ext cx="8077200" cy="5821363"/>
          </a:xfrm>
        </p:spPr>
        <p:txBody>
          <a:bodyPr/>
          <a:lstStyle/>
          <a:p>
            <a:pPr eaLnBrk="1" hangingPunct="1"/>
            <a:r>
              <a:rPr lang="en-US" sz="2800" smtClean="0"/>
              <a:t>This unit will cover…</a:t>
            </a:r>
          </a:p>
          <a:p>
            <a:pPr lvl="1" eaLnBrk="1" hangingPunct="1"/>
            <a:r>
              <a:rPr lang="en-US" sz="2400" smtClean="0"/>
              <a:t>Lab safety and skills.</a:t>
            </a:r>
            <a:r>
              <a:rPr lang="en-US" sz="2400" smtClean="0">
                <a:solidFill>
                  <a:srgbClr val="FFFF00"/>
                </a:solidFill>
              </a:rPr>
              <a:t> </a:t>
            </a:r>
          </a:p>
          <a:p>
            <a:pPr lvl="1" eaLnBrk="1" hangingPunct="1"/>
            <a:r>
              <a:rPr lang="en-US" sz="2400" smtClean="0"/>
              <a:t>Magnification and Microscopes.</a:t>
            </a:r>
          </a:p>
          <a:p>
            <a:pPr lvl="1" eaLnBrk="1" hangingPunct="1"/>
            <a:r>
              <a:rPr lang="en-US" sz="2400" smtClean="0"/>
              <a:t>The Metric System </a:t>
            </a:r>
          </a:p>
          <a:p>
            <a:pPr lvl="1" eaLnBrk="1" hangingPunct="1"/>
            <a:r>
              <a:rPr lang="en-US" sz="2400" smtClean="0"/>
              <a:t>Metric Units. </a:t>
            </a:r>
          </a:p>
          <a:p>
            <a:pPr lvl="1" eaLnBrk="1" hangingPunct="1"/>
            <a:r>
              <a:rPr lang="en-US" sz="2400" smtClean="0"/>
              <a:t>Scientific Notation.</a:t>
            </a:r>
          </a:p>
          <a:p>
            <a:pPr lvl="1" eaLnBrk="1" hangingPunct="1"/>
            <a:r>
              <a:rPr lang="en-US" sz="2400" smtClean="0"/>
              <a:t>Mass, Volume, Density.</a:t>
            </a:r>
          </a:p>
          <a:p>
            <a:pPr lvl="1" eaLnBrk="1" hangingPunct="1"/>
            <a:r>
              <a:rPr lang="en-US" sz="2400" smtClean="0">
                <a:solidFill>
                  <a:srgbClr val="6699FF"/>
                </a:solidFill>
              </a:rPr>
              <a:t>Temperature and other SI Units.</a:t>
            </a:r>
          </a:p>
          <a:p>
            <a:pPr lvl="1" eaLnBrk="1" hangingPunct="1"/>
            <a:r>
              <a:rPr lang="en-US" sz="2400" smtClean="0"/>
              <a:t>Observation, Inferences, and the Scientific Method. </a:t>
            </a:r>
          </a:p>
          <a:p>
            <a:pPr lvl="1" eaLnBrk="1" hangingPunct="1"/>
            <a:endParaRPr lang="en-US" sz="2400" smtClean="0"/>
          </a:p>
          <a:p>
            <a:pPr lvl="1" eaLnBrk="1" hangingPunct="1"/>
            <a:endParaRPr lang="en-US" sz="2400" smtClean="0"/>
          </a:p>
          <a:p>
            <a:pPr lvl="1" eaLnBrk="1" hangingPunct="1">
              <a:buFontTx/>
              <a:buNone/>
            </a:pPr>
            <a:r>
              <a:rPr lang="en-US" sz="2400" smtClean="0"/>
              <a:t>  </a:t>
            </a:r>
          </a:p>
        </p:txBody>
      </p:sp>
      <p:sp>
        <p:nvSpPr>
          <p:cNvPr id="27651" name="Rectangle 4"/>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27652" name="Rectangle 5"/>
          <p:cNvSpPr>
            <a:spLocks noChangeArrowheads="1"/>
          </p:cNvSpPr>
          <p:nvPr/>
        </p:nvSpPr>
        <p:spPr bwMode="auto">
          <a:xfrm>
            <a:off x="1219200" y="3886200"/>
            <a:ext cx="7696200" cy="2362200"/>
          </a:xfrm>
          <a:prstGeom prst="rect">
            <a:avLst/>
          </a:prstGeom>
          <a:solidFill>
            <a:srgbClr val="808080"/>
          </a:solidFill>
          <a:ln w="9525">
            <a:solidFill>
              <a:schemeClr val="tx1"/>
            </a:solidFill>
            <a:miter lim="800000"/>
            <a:headEnd/>
            <a:tailEnd/>
          </a:ln>
        </p:spPr>
        <p:txBody>
          <a:bodyPr wrap="none" anchor="ctr"/>
          <a:lstStyle/>
          <a:p>
            <a:endParaRPr lang="en-US"/>
          </a:p>
        </p:txBody>
      </p:sp>
      <p:pic>
        <p:nvPicPr>
          <p:cNvPr id="2765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962400"/>
            <a:ext cx="7467600" cy="22098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3"/>
          <p:cNvSpPr>
            <a:spLocks noGrp="1" noChangeArrowheads="1"/>
          </p:cNvSpPr>
          <p:nvPr>
            <p:ph type="body" idx="4294967295"/>
          </p:nvPr>
        </p:nvSpPr>
        <p:spPr>
          <a:xfrm>
            <a:off x="304800" y="228600"/>
            <a:ext cx="4724400" cy="5821363"/>
          </a:xfrm>
        </p:spPr>
        <p:txBody>
          <a:bodyPr/>
          <a:lstStyle/>
          <a:p>
            <a:pPr eaLnBrk="1" hangingPunct="1"/>
            <a:r>
              <a:rPr lang="en-US" dirty="0" smtClean="0">
                <a:solidFill>
                  <a:srgbClr val="FFFF00"/>
                </a:solidFill>
              </a:rPr>
              <a:t>Use common sense at all times.</a:t>
            </a:r>
          </a:p>
          <a:p>
            <a:pPr lvl="1" eaLnBrk="1" hangingPunct="1"/>
            <a:r>
              <a:rPr lang="en-US" dirty="0" smtClean="0"/>
              <a:t>No horseplay.</a:t>
            </a:r>
          </a:p>
          <a:p>
            <a:pPr lvl="1" eaLnBrk="1" hangingPunct="1"/>
            <a:r>
              <a:rPr lang="en-US" dirty="0" smtClean="0"/>
              <a:t>No pushing.</a:t>
            </a:r>
          </a:p>
          <a:p>
            <a:pPr lvl="1" eaLnBrk="1" hangingPunct="1"/>
            <a:r>
              <a:rPr lang="en-US" dirty="0" smtClean="0"/>
              <a:t>No running.</a:t>
            </a:r>
          </a:p>
          <a:p>
            <a:pPr lvl="1" eaLnBrk="1" hangingPunct="1"/>
            <a:r>
              <a:rPr lang="en-US" dirty="0" smtClean="0"/>
              <a:t>No squirting with droppers.</a:t>
            </a:r>
          </a:p>
          <a:p>
            <a:pPr lvl="1" eaLnBrk="1" hangingPunct="1"/>
            <a:r>
              <a:rPr lang="en-US" dirty="0" smtClean="0"/>
              <a:t>No throwing things.</a:t>
            </a:r>
          </a:p>
          <a:p>
            <a:pPr lvl="1" eaLnBrk="1" hangingPunct="1"/>
            <a:r>
              <a:rPr lang="en-US" dirty="0" smtClean="0"/>
              <a:t>Basically use common sense.</a:t>
            </a:r>
          </a:p>
          <a:p>
            <a:pPr lvl="1" eaLnBrk="1" hangingPunct="1"/>
            <a:endParaRPr lang="en-US" dirty="0" smtClean="0"/>
          </a:p>
        </p:txBody>
      </p:sp>
      <p:pic>
        <p:nvPicPr>
          <p:cNvPr id="47106" name="Picture 2" descr="http://1.bp.blogspot.com/-UFv6CkCJYtY/TfVw_rZUooI/AAAAAAAAAIA/vcvxXJI7PlM/s1600/I-heart-Common-Sens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838200"/>
            <a:ext cx="4772025" cy="30861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51303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3"/>
          <p:cNvSpPr>
            <a:spLocks noGrp="1" noChangeArrowheads="1"/>
          </p:cNvSpPr>
          <p:nvPr>
            <p:ph type="body" idx="1"/>
          </p:nvPr>
        </p:nvSpPr>
        <p:spPr>
          <a:xfrm>
            <a:off x="457200" y="304800"/>
            <a:ext cx="4724400" cy="5821363"/>
          </a:xfrm>
        </p:spPr>
        <p:txBody>
          <a:bodyPr/>
          <a:lstStyle/>
          <a:p>
            <a:pPr eaLnBrk="1" hangingPunct="1"/>
            <a:r>
              <a:rPr lang="en-US" smtClean="0"/>
              <a:t>Use </a:t>
            </a:r>
            <a:r>
              <a:rPr lang="en-US" smtClean="0">
                <a:solidFill>
                  <a:srgbClr val="FF66FF"/>
                </a:solidFill>
              </a:rPr>
              <a:t>common sense </a:t>
            </a:r>
            <a:r>
              <a:rPr lang="en-US" smtClean="0"/>
              <a:t>at all times.</a:t>
            </a:r>
          </a:p>
          <a:p>
            <a:pPr lvl="1" eaLnBrk="1" hangingPunct="1"/>
            <a:endParaRPr lang="en-US" smtClean="0"/>
          </a:p>
          <a:p>
            <a:pPr lvl="1" eaLnBrk="1" hangingPunct="1"/>
            <a:endParaRPr lang="en-US" smtClean="0"/>
          </a:p>
        </p:txBody>
      </p:sp>
      <p:pic>
        <p:nvPicPr>
          <p:cNvPr id="13824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686800" cy="6505575"/>
          </a:xfrm>
          <a:prstGeom prst="rect">
            <a:avLst/>
          </a:prstGeom>
          <a:noFill/>
          <a:ln w="38100">
            <a:solidFill>
              <a:srgbClr val="FF66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228600"/>
            <a:ext cx="8610600" cy="6400800"/>
          </a:xfrm>
          <a:prstGeom prst="rect">
            <a:avLst/>
          </a:prstGeom>
          <a:ln w="28575">
            <a:solidFill>
              <a:srgbClr val="FF66FF"/>
            </a:solidFill>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304800"/>
            <a:ext cx="8610600" cy="6172200"/>
          </a:xfrm>
          <a:prstGeom prst="rect">
            <a:avLst/>
          </a:prstGeom>
          <a:ln w="28575">
            <a:solidFill>
              <a:srgbClr val="FF66FF"/>
            </a:solidFill>
          </a:ln>
        </p:spPr>
      </p:pic>
    </p:spTree>
    <p:extLst>
      <p:ext uri="{BB962C8B-B14F-4D97-AF65-F5344CB8AC3E}">
        <p14:creationId xmlns:p14="http://schemas.microsoft.com/office/powerpoint/2010/main" val="28278129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599" y="228600"/>
            <a:ext cx="8686801" cy="6400800"/>
          </a:xfrm>
          <a:prstGeom prst="rect">
            <a:avLst/>
          </a:prstGeom>
          <a:ln w="28575">
            <a:solidFill>
              <a:srgbClr val="FF66FF"/>
            </a:solidFill>
          </a:ln>
        </p:spPr>
      </p:pic>
    </p:spTree>
    <p:extLst>
      <p:ext uri="{BB962C8B-B14F-4D97-AF65-F5344CB8AC3E}">
        <p14:creationId xmlns:p14="http://schemas.microsoft.com/office/powerpoint/2010/main" val="115197261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228600"/>
            <a:ext cx="8458200" cy="6324600"/>
          </a:xfrm>
          <a:prstGeom prst="rect">
            <a:avLst/>
          </a:prstGeom>
          <a:ln w="28575">
            <a:solidFill>
              <a:srgbClr val="FF66FF"/>
            </a:solidFill>
          </a:ln>
        </p:spPr>
      </p:pic>
    </p:spTree>
    <p:extLst>
      <p:ext uri="{BB962C8B-B14F-4D97-AF65-F5344CB8AC3E}">
        <p14:creationId xmlns:p14="http://schemas.microsoft.com/office/powerpoint/2010/main" val="90900805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3"/>
          <p:cNvSpPr>
            <a:spLocks noGrp="1" noChangeArrowheads="1"/>
          </p:cNvSpPr>
          <p:nvPr>
            <p:ph type="body" idx="1"/>
          </p:nvPr>
        </p:nvSpPr>
        <p:spPr>
          <a:xfrm>
            <a:off x="228600" y="228600"/>
            <a:ext cx="8305800" cy="5897563"/>
          </a:xfrm>
        </p:spPr>
        <p:txBody>
          <a:bodyPr/>
          <a:lstStyle/>
          <a:p>
            <a:r>
              <a:rPr lang="en-US" smtClean="0"/>
              <a:t>Activity! Video- Lab Safety</a:t>
            </a:r>
          </a:p>
          <a:p>
            <a:pPr lvl="1"/>
            <a:r>
              <a:rPr lang="en-US" smtClean="0"/>
              <a:t>Visit: </a:t>
            </a:r>
            <a:r>
              <a:rPr lang="en-US" smtClean="0">
                <a:hlinkClick r:id="rId2"/>
              </a:rPr>
              <a:t>http://www.youtube.com/watch?v=cr7roogzM8c</a:t>
            </a:r>
            <a:r>
              <a:rPr lang="en-US" smtClean="0"/>
              <a:t> </a:t>
            </a:r>
          </a:p>
          <a:p>
            <a:pPr lvl="1"/>
            <a:endParaRPr lang="en-US" smtClean="0"/>
          </a:p>
          <a:p>
            <a:pPr lvl="1"/>
            <a:endParaRPr lang="en-US" smtClean="0"/>
          </a:p>
        </p:txBody>
      </p:sp>
      <p:pic>
        <p:nvPicPr>
          <p:cNvPr id="1423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91440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0" name="TextBox 1"/>
          <p:cNvSpPr txBox="1">
            <a:spLocks noChangeArrowheads="1"/>
          </p:cNvSpPr>
          <p:nvPr/>
        </p:nvSpPr>
        <p:spPr bwMode="auto">
          <a:xfrm>
            <a:off x="152400" y="5105400"/>
            <a:ext cx="7620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t>Learn more about lab safety at… </a:t>
            </a:r>
            <a:r>
              <a:rPr lang="en-US" sz="3200">
                <a:hlinkClick r:id="rId4"/>
              </a:rPr>
              <a:t>http://carnegiescience.edu/first_light_case/horn/labsafety.html</a:t>
            </a:r>
            <a:endParaRPr lang="en-US" sz="320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3"/>
          <p:cNvSpPr>
            <a:spLocks noGrp="1" noChangeArrowheads="1"/>
          </p:cNvSpPr>
          <p:nvPr>
            <p:ph type="body" idx="1"/>
          </p:nvPr>
        </p:nvSpPr>
        <p:spPr>
          <a:xfrm>
            <a:off x="457200" y="304800"/>
            <a:ext cx="8001000" cy="5821363"/>
          </a:xfrm>
        </p:spPr>
        <p:txBody>
          <a:bodyPr/>
          <a:lstStyle/>
          <a:p>
            <a:pPr eaLnBrk="1" hangingPunct="1"/>
            <a:r>
              <a:rPr lang="en-US" smtClean="0"/>
              <a:t>Safety Quiz! 1-10 </a:t>
            </a:r>
          </a:p>
        </p:txBody>
      </p:sp>
      <p:pic>
        <p:nvPicPr>
          <p:cNvPr id="14336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8686800" cy="563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43364"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3"/>
          <p:cNvSpPr>
            <a:spLocks noGrp="1" noChangeArrowheads="1"/>
          </p:cNvSpPr>
          <p:nvPr>
            <p:ph type="body" idx="4294967295"/>
          </p:nvPr>
        </p:nvSpPr>
        <p:spPr>
          <a:xfrm>
            <a:off x="457200" y="228600"/>
            <a:ext cx="8153400" cy="5897563"/>
          </a:xfrm>
        </p:spPr>
        <p:txBody>
          <a:bodyPr/>
          <a:lstStyle/>
          <a:p>
            <a:pPr eaLnBrk="1" hangingPunct="1"/>
            <a:r>
              <a:rPr lang="en-US" smtClean="0"/>
              <a:t>#1.) You should treat everything as if it pathogenic means…</a:t>
            </a:r>
          </a:p>
          <a:p>
            <a:pPr lvl="1" eaLnBrk="1" hangingPunct="1">
              <a:buFontTx/>
              <a:buNone/>
            </a:pPr>
            <a:endParaRPr lang="en-US" sz="2400" smtClean="0">
              <a:solidFill>
                <a:srgbClr val="FFFF00"/>
              </a:solidFill>
            </a:endParaRPr>
          </a:p>
        </p:txBody>
      </p:sp>
      <p:pic>
        <p:nvPicPr>
          <p:cNvPr id="14438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0"/>
            <a:ext cx="9677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3"/>
          <p:cNvSpPr>
            <a:spLocks noGrp="1" noChangeArrowheads="1"/>
          </p:cNvSpPr>
          <p:nvPr>
            <p:ph type="body" idx="4294967295"/>
          </p:nvPr>
        </p:nvSpPr>
        <p:spPr>
          <a:xfrm>
            <a:off x="457200" y="228600"/>
            <a:ext cx="8229600" cy="5897563"/>
          </a:xfrm>
        </p:spPr>
        <p:txBody>
          <a:bodyPr/>
          <a:lstStyle/>
          <a:p>
            <a:pPr eaLnBrk="1" hangingPunct="1"/>
            <a:r>
              <a:rPr lang="en-US" dirty="0" smtClean="0"/>
              <a:t>#1.) You should treat everything as if it pathogenic means…</a:t>
            </a:r>
          </a:p>
          <a:p>
            <a:pPr lvl="1" eaLnBrk="1" hangingPunct="1"/>
            <a:r>
              <a:rPr lang="en-US" sz="2400" dirty="0" smtClean="0">
                <a:solidFill>
                  <a:srgbClr val="CCCC00"/>
                </a:solidFill>
              </a:rPr>
              <a:t>A.) It is okay to touch and taste lab materials.</a:t>
            </a:r>
          </a:p>
        </p:txBody>
      </p:sp>
      <p:pic>
        <p:nvPicPr>
          <p:cNvPr id="1454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0"/>
            <a:ext cx="9677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4294967295"/>
          </p:nvPr>
        </p:nvSpPr>
        <p:spPr>
          <a:xfrm>
            <a:off x="457200" y="304800"/>
            <a:ext cx="8077200" cy="5821363"/>
          </a:xfrm>
        </p:spPr>
        <p:txBody>
          <a:bodyPr/>
          <a:lstStyle/>
          <a:p>
            <a:pPr eaLnBrk="1" hangingPunct="1"/>
            <a:r>
              <a:rPr lang="en-US" sz="2800" smtClean="0"/>
              <a:t>This unit will cover…</a:t>
            </a:r>
          </a:p>
          <a:p>
            <a:pPr lvl="1" eaLnBrk="1" hangingPunct="1"/>
            <a:r>
              <a:rPr lang="en-US" sz="2400" smtClean="0"/>
              <a:t>Lab safety and skills.</a:t>
            </a:r>
            <a:r>
              <a:rPr lang="en-US" sz="2400" smtClean="0">
                <a:solidFill>
                  <a:srgbClr val="FFFF00"/>
                </a:solidFill>
              </a:rPr>
              <a:t> </a:t>
            </a:r>
          </a:p>
          <a:p>
            <a:pPr lvl="1" eaLnBrk="1" hangingPunct="1"/>
            <a:r>
              <a:rPr lang="en-US" sz="2400" smtClean="0"/>
              <a:t>Magnification and Microscopes.</a:t>
            </a:r>
          </a:p>
          <a:p>
            <a:pPr lvl="1" eaLnBrk="1" hangingPunct="1"/>
            <a:r>
              <a:rPr lang="en-US" sz="2400" smtClean="0"/>
              <a:t>The Metric System </a:t>
            </a:r>
          </a:p>
          <a:p>
            <a:pPr lvl="1" eaLnBrk="1" hangingPunct="1"/>
            <a:r>
              <a:rPr lang="en-US" sz="2400" smtClean="0"/>
              <a:t>Metric Units. </a:t>
            </a:r>
          </a:p>
          <a:p>
            <a:pPr lvl="1" eaLnBrk="1" hangingPunct="1"/>
            <a:r>
              <a:rPr lang="en-US" sz="2400" smtClean="0"/>
              <a:t>Scientific Notation.</a:t>
            </a:r>
          </a:p>
          <a:p>
            <a:pPr lvl="1" eaLnBrk="1" hangingPunct="1"/>
            <a:r>
              <a:rPr lang="en-US" sz="2400" smtClean="0"/>
              <a:t>Mass, Volume, Density.</a:t>
            </a:r>
          </a:p>
          <a:p>
            <a:pPr lvl="1" eaLnBrk="1" hangingPunct="1"/>
            <a:r>
              <a:rPr lang="en-US" sz="2400" smtClean="0"/>
              <a:t>Temperature and other SI Units.</a:t>
            </a:r>
          </a:p>
          <a:p>
            <a:pPr lvl="1" eaLnBrk="1" hangingPunct="1"/>
            <a:r>
              <a:rPr lang="en-US" sz="2400" smtClean="0">
                <a:solidFill>
                  <a:srgbClr val="6699FF"/>
                </a:solidFill>
              </a:rPr>
              <a:t>Observation, Inferences, and the Scientific Method. </a:t>
            </a:r>
          </a:p>
          <a:p>
            <a:pPr lvl="1" eaLnBrk="1" hangingPunct="1"/>
            <a:endParaRPr lang="en-US" sz="2400" smtClean="0">
              <a:solidFill>
                <a:srgbClr val="6699FF"/>
              </a:solidFill>
            </a:endParaRPr>
          </a:p>
          <a:p>
            <a:pPr lvl="1" eaLnBrk="1" hangingPunct="1"/>
            <a:endParaRPr lang="en-US" sz="2400" smtClean="0"/>
          </a:p>
          <a:p>
            <a:pPr lvl="1" eaLnBrk="1" hangingPunct="1">
              <a:buFontTx/>
              <a:buNone/>
            </a:pPr>
            <a:r>
              <a:rPr lang="en-US" sz="2400" smtClean="0"/>
              <a:t>  </a:t>
            </a:r>
          </a:p>
        </p:txBody>
      </p:sp>
      <p:sp>
        <p:nvSpPr>
          <p:cNvPr id="28675" name="Rectangle 4"/>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p:cNvSpPr>
            <a:spLocks noGrp="1" noChangeArrowheads="1"/>
          </p:cNvSpPr>
          <p:nvPr>
            <p:ph type="body" idx="1"/>
          </p:nvPr>
        </p:nvSpPr>
        <p:spPr>
          <a:xfrm>
            <a:off x="457200" y="228600"/>
            <a:ext cx="8153400" cy="5897563"/>
          </a:xfrm>
        </p:spPr>
        <p:txBody>
          <a:bodyPr/>
          <a:lstStyle/>
          <a:p>
            <a:pPr eaLnBrk="1" hangingPunct="1"/>
            <a:r>
              <a:rPr lang="en-US" dirty="0" smtClean="0"/>
              <a:t>#1.) You should treat everything as if it pathogenic means…</a:t>
            </a:r>
          </a:p>
          <a:p>
            <a:pPr lvl="1" eaLnBrk="1" hangingPunct="1"/>
            <a:r>
              <a:rPr lang="en-US" sz="2400" dirty="0" smtClean="0"/>
              <a:t>A.) It is okay to touch and taste lab materials.</a:t>
            </a:r>
          </a:p>
          <a:p>
            <a:pPr lvl="1" eaLnBrk="1" hangingPunct="1"/>
            <a:r>
              <a:rPr lang="en-US" sz="2400" dirty="0" smtClean="0">
                <a:solidFill>
                  <a:srgbClr val="FF66FF"/>
                </a:solidFill>
              </a:rPr>
              <a:t>B.) You should place materials directly under your nose to make sure they are safe.</a:t>
            </a:r>
          </a:p>
        </p:txBody>
      </p:sp>
      <p:pic>
        <p:nvPicPr>
          <p:cNvPr id="14643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0"/>
            <a:ext cx="9677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3"/>
          <p:cNvSpPr>
            <a:spLocks noGrp="1" noChangeArrowheads="1"/>
          </p:cNvSpPr>
          <p:nvPr>
            <p:ph type="body" idx="4294967295"/>
          </p:nvPr>
        </p:nvSpPr>
        <p:spPr>
          <a:xfrm>
            <a:off x="457200" y="228600"/>
            <a:ext cx="8153400" cy="5897563"/>
          </a:xfrm>
        </p:spPr>
        <p:txBody>
          <a:bodyPr/>
          <a:lstStyle/>
          <a:p>
            <a:pPr eaLnBrk="1" hangingPunct="1"/>
            <a:r>
              <a:rPr lang="en-US" dirty="0" smtClean="0"/>
              <a:t>#1.) You should treat everything as if it pathogenic means…</a:t>
            </a:r>
          </a:p>
          <a:p>
            <a:pPr lvl="1" eaLnBrk="1" hangingPunct="1"/>
            <a:r>
              <a:rPr lang="en-US" sz="2400" dirty="0" smtClean="0"/>
              <a:t>A.) It is okay to touch and taste lab materials.</a:t>
            </a:r>
          </a:p>
          <a:p>
            <a:pPr lvl="1" eaLnBrk="1" hangingPunct="1"/>
            <a:r>
              <a:rPr lang="en-US" sz="2400" dirty="0" smtClean="0"/>
              <a:t>B.) You should place materials directly under your nose to make sure they are safe.</a:t>
            </a:r>
          </a:p>
          <a:p>
            <a:pPr lvl="1" eaLnBrk="1" hangingPunct="1"/>
            <a:r>
              <a:rPr lang="en-US" sz="2400" dirty="0" smtClean="0">
                <a:solidFill>
                  <a:srgbClr val="00FFFF"/>
                </a:solidFill>
              </a:rPr>
              <a:t>C.) Keep a clean work station and do everything possible to avoid contact with pathogens.</a:t>
            </a:r>
          </a:p>
        </p:txBody>
      </p:sp>
      <p:pic>
        <p:nvPicPr>
          <p:cNvPr id="14745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0"/>
            <a:ext cx="9677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3"/>
          <p:cNvSpPr>
            <a:spLocks noGrp="1" noChangeArrowheads="1"/>
          </p:cNvSpPr>
          <p:nvPr>
            <p:ph type="body" idx="4294967295"/>
          </p:nvPr>
        </p:nvSpPr>
        <p:spPr>
          <a:xfrm>
            <a:off x="457200" y="228600"/>
            <a:ext cx="8153400" cy="5897563"/>
          </a:xfrm>
        </p:spPr>
        <p:txBody>
          <a:bodyPr/>
          <a:lstStyle/>
          <a:p>
            <a:pPr eaLnBrk="1" hangingPunct="1"/>
            <a:r>
              <a:rPr lang="en-US" dirty="0" smtClean="0"/>
              <a:t>#1.) You should treat everything as if it pathogenic means…</a:t>
            </a:r>
          </a:p>
          <a:p>
            <a:pPr lvl="1" eaLnBrk="1" hangingPunct="1"/>
            <a:r>
              <a:rPr lang="en-US" sz="2400" dirty="0" smtClean="0"/>
              <a:t>A.) It is okay to touch and taste lab materials.</a:t>
            </a:r>
          </a:p>
          <a:p>
            <a:pPr lvl="1" eaLnBrk="1" hangingPunct="1"/>
            <a:r>
              <a:rPr lang="en-US" sz="2400" dirty="0" smtClean="0"/>
              <a:t>B.) You should place materials directly under your nose to make sure they are safe.</a:t>
            </a:r>
          </a:p>
          <a:p>
            <a:pPr lvl="1" eaLnBrk="1" hangingPunct="1"/>
            <a:r>
              <a:rPr lang="en-US" sz="2400" dirty="0" smtClean="0"/>
              <a:t>C.) Keep a clean work station and do everything possible to avoid contact with pathogens.</a:t>
            </a:r>
          </a:p>
          <a:p>
            <a:pPr lvl="1" eaLnBrk="1" hangingPunct="1"/>
            <a:r>
              <a:rPr lang="en-US" sz="2400" dirty="0" smtClean="0">
                <a:solidFill>
                  <a:srgbClr val="99CC00"/>
                </a:solidFill>
              </a:rPr>
              <a:t>D.) Pathogenic refers to the emergency exit that connects to the adjacent room.</a:t>
            </a:r>
          </a:p>
        </p:txBody>
      </p:sp>
      <p:pic>
        <p:nvPicPr>
          <p:cNvPr id="14848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0"/>
            <a:ext cx="9677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3"/>
          <p:cNvSpPr>
            <a:spLocks noGrp="1" noChangeArrowheads="1"/>
          </p:cNvSpPr>
          <p:nvPr>
            <p:ph type="body" idx="4294967295"/>
          </p:nvPr>
        </p:nvSpPr>
        <p:spPr>
          <a:xfrm>
            <a:off x="457200" y="304800"/>
            <a:ext cx="8153400" cy="5821363"/>
          </a:xfrm>
        </p:spPr>
        <p:txBody>
          <a:bodyPr/>
          <a:lstStyle/>
          <a:p>
            <a:pPr eaLnBrk="1" hangingPunct="1"/>
            <a:r>
              <a:rPr lang="en-US" smtClean="0"/>
              <a:t>#2) If you break glassware or see chipped / cracked glassware.</a:t>
            </a:r>
          </a:p>
          <a:p>
            <a:pPr lvl="1" eaLnBrk="1" hangingPunct="1"/>
            <a:r>
              <a:rPr lang="en-US" sz="2400" smtClean="0">
                <a:solidFill>
                  <a:schemeClr val="bg1"/>
                </a:solidFill>
              </a:rPr>
              <a:t>A.) Don’t say anything because you will get in trouble.  </a:t>
            </a:r>
          </a:p>
          <a:p>
            <a:pPr lvl="1" eaLnBrk="1" hangingPunct="1"/>
            <a:r>
              <a:rPr lang="en-US" sz="2400" smtClean="0">
                <a:solidFill>
                  <a:schemeClr val="bg1"/>
                </a:solidFill>
              </a:rPr>
              <a:t>B.) Report broken glassware to the teacher so it can be safely removed and the area cleaned.</a:t>
            </a:r>
          </a:p>
          <a:p>
            <a:pPr lvl="1" eaLnBrk="1" hangingPunct="1"/>
            <a:r>
              <a:rPr lang="en-US" sz="2400" smtClean="0">
                <a:solidFill>
                  <a:schemeClr val="bg1"/>
                </a:solidFill>
              </a:rPr>
              <a:t>C.) Use the cracked glassware for today’s lab and then alert the teacher.</a:t>
            </a:r>
          </a:p>
          <a:p>
            <a:pPr lvl="1" eaLnBrk="1" hangingPunct="1"/>
            <a:r>
              <a:rPr lang="en-US" sz="2400" smtClean="0">
                <a:solidFill>
                  <a:schemeClr val="bg1"/>
                </a:solidFill>
              </a:rPr>
              <a:t>D.) Blame your lab partner and then make up lies.</a:t>
            </a:r>
          </a:p>
        </p:txBody>
      </p:sp>
      <p:pic>
        <p:nvPicPr>
          <p:cNvPr id="14950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67200"/>
            <a:ext cx="9144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3"/>
          <p:cNvSpPr>
            <a:spLocks noGrp="1" noChangeArrowheads="1"/>
          </p:cNvSpPr>
          <p:nvPr>
            <p:ph type="body" idx="4294967295"/>
          </p:nvPr>
        </p:nvSpPr>
        <p:spPr>
          <a:xfrm>
            <a:off x="457200" y="304800"/>
            <a:ext cx="8153400" cy="5821363"/>
          </a:xfrm>
        </p:spPr>
        <p:txBody>
          <a:bodyPr/>
          <a:lstStyle/>
          <a:p>
            <a:pPr eaLnBrk="1" hangingPunct="1"/>
            <a:r>
              <a:rPr lang="en-US" dirty="0" smtClean="0"/>
              <a:t>#2) If you break glassware or see chipped / cracked glassware.</a:t>
            </a:r>
          </a:p>
          <a:p>
            <a:pPr lvl="1" eaLnBrk="1" hangingPunct="1"/>
            <a:r>
              <a:rPr lang="en-US" sz="2400" dirty="0" smtClean="0">
                <a:solidFill>
                  <a:schemeClr val="accent1">
                    <a:lumMod val="60000"/>
                    <a:lumOff val="40000"/>
                  </a:schemeClr>
                </a:solidFill>
              </a:rPr>
              <a:t>A.) Don’t say anything because you will get in trouble.  </a:t>
            </a:r>
          </a:p>
          <a:p>
            <a:pPr lvl="1" eaLnBrk="1" hangingPunct="1"/>
            <a:r>
              <a:rPr lang="en-US" sz="2400" dirty="0" smtClean="0">
                <a:solidFill>
                  <a:schemeClr val="bg1"/>
                </a:solidFill>
              </a:rPr>
              <a:t>B.) Report broken glassware to the teacher so it can be safely removed and the area cleaned.</a:t>
            </a:r>
          </a:p>
          <a:p>
            <a:pPr lvl="1" eaLnBrk="1" hangingPunct="1"/>
            <a:r>
              <a:rPr lang="en-US" sz="2400" dirty="0" smtClean="0">
                <a:solidFill>
                  <a:schemeClr val="bg1"/>
                </a:solidFill>
              </a:rPr>
              <a:t>C.) Use the cracked glassware for today’s lab and then alert the teacher.</a:t>
            </a:r>
          </a:p>
          <a:p>
            <a:pPr lvl="1" eaLnBrk="1" hangingPunct="1"/>
            <a:r>
              <a:rPr lang="en-US" sz="2400" dirty="0" smtClean="0">
                <a:solidFill>
                  <a:schemeClr val="bg1"/>
                </a:solidFill>
              </a:rPr>
              <a:t>D.) Blame your lab partner and then make up lies.</a:t>
            </a:r>
          </a:p>
        </p:txBody>
      </p:sp>
      <p:pic>
        <p:nvPicPr>
          <p:cNvPr id="1505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67200"/>
            <a:ext cx="9144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2"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3"/>
          <p:cNvSpPr>
            <a:spLocks noGrp="1" noChangeArrowheads="1"/>
          </p:cNvSpPr>
          <p:nvPr>
            <p:ph type="body" idx="4294967295"/>
          </p:nvPr>
        </p:nvSpPr>
        <p:spPr>
          <a:xfrm>
            <a:off x="457200" y="304800"/>
            <a:ext cx="8153400" cy="5821363"/>
          </a:xfrm>
        </p:spPr>
        <p:txBody>
          <a:bodyPr/>
          <a:lstStyle/>
          <a:p>
            <a:pPr eaLnBrk="1" hangingPunct="1"/>
            <a:r>
              <a:rPr lang="en-US" smtClean="0"/>
              <a:t>#2) If you break glassware or see chipped / cracked glassware.</a:t>
            </a:r>
          </a:p>
          <a:p>
            <a:pPr lvl="1" eaLnBrk="1" hangingPunct="1"/>
            <a:r>
              <a:rPr lang="en-US" sz="2400" smtClean="0">
                <a:solidFill>
                  <a:srgbClr val="6699FF"/>
                </a:solidFill>
              </a:rPr>
              <a:t>A.) Don’t say anything because you will get in trouble.  </a:t>
            </a:r>
          </a:p>
          <a:p>
            <a:pPr lvl="1" eaLnBrk="1" hangingPunct="1"/>
            <a:r>
              <a:rPr lang="en-US" sz="2400" smtClean="0">
                <a:solidFill>
                  <a:srgbClr val="FF66FF"/>
                </a:solidFill>
              </a:rPr>
              <a:t>B.) Report broken glassware to the teacher so it can be safely removed and the area cleaned.</a:t>
            </a:r>
          </a:p>
          <a:p>
            <a:pPr lvl="1" eaLnBrk="1" hangingPunct="1"/>
            <a:r>
              <a:rPr lang="en-US" sz="2400" smtClean="0">
                <a:solidFill>
                  <a:schemeClr val="bg1"/>
                </a:solidFill>
              </a:rPr>
              <a:t>C.) Use the cracked glassware for today’s lab and then alert the teacher.</a:t>
            </a:r>
          </a:p>
          <a:p>
            <a:pPr lvl="1" eaLnBrk="1" hangingPunct="1"/>
            <a:r>
              <a:rPr lang="en-US" sz="2400" smtClean="0">
                <a:solidFill>
                  <a:schemeClr val="bg1"/>
                </a:solidFill>
              </a:rPr>
              <a:t>D.) Blame your lab partner and then make up lies.</a:t>
            </a:r>
          </a:p>
        </p:txBody>
      </p:sp>
      <p:pic>
        <p:nvPicPr>
          <p:cNvPr id="1515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67200"/>
            <a:ext cx="9144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6"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3"/>
          <p:cNvSpPr>
            <a:spLocks noGrp="1" noChangeArrowheads="1"/>
          </p:cNvSpPr>
          <p:nvPr>
            <p:ph type="body" idx="4294967295"/>
          </p:nvPr>
        </p:nvSpPr>
        <p:spPr>
          <a:xfrm>
            <a:off x="457200" y="304800"/>
            <a:ext cx="8153400" cy="5821363"/>
          </a:xfrm>
        </p:spPr>
        <p:txBody>
          <a:bodyPr/>
          <a:lstStyle/>
          <a:p>
            <a:pPr eaLnBrk="1" hangingPunct="1"/>
            <a:r>
              <a:rPr lang="en-US" smtClean="0"/>
              <a:t>#2) If you break glassware or see chipped / cracked glassware.</a:t>
            </a:r>
          </a:p>
          <a:p>
            <a:pPr lvl="1" eaLnBrk="1" hangingPunct="1"/>
            <a:r>
              <a:rPr lang="en-US" sz="2400" smtClean="0">
                <a:solidFill>
                  <a:srgbClr val="6699FF"/>
                </a:solidFill>
              </a:rPr>
              <a:t>A.) Don’t say anything because you will get in trouble.  </a:t>
            </a:r>
          </a:p>
          <a:p>
            <a:pPr lvl="1" eaLnBrk="1" hangingPunct="1"/>
            <a:r>
              <a:rPr lang="en-US" sz="2400" smtClean="0">
                <a:solidFill>
                  <a:srgbClr val="FF66FF"/>
                </a:solidFill>
              </a:rPr>
              <a:t>B.) Report broken glassware to the teacher so it can be safely removed and the area cleaned.</a:t>
            </a:r>
          </a:p>
          <a:p>
            <a:pPr lvl="1" eaLnBrk="1" hangingPunct="1"/>
            <a:r>
              <a:rPr lang="en-US" sz="2400" smtClean="0">
                <a:solidFill>
                  <a:srgbClr val="FF9933"/>
                </a:solidFill>
              </a:rPr>
              <a:t>C.) Use the cracked glassware for today’s lab and then alert the teacher.</a:t>
            </a:r>
          </a:p>
          <a:p>
            <a:pPr lvl="1" eaLnBrk="1" hangingPunct="1"/>
            <a:r>
              <a:rPr lang="en-US" sz="2400" smtClean="0">
                <a:solidFill>
                  <a:schemeClr val="bg1"/>
                </a:solidFill>
              </a:rPr>
              <a:t>D.) Blame your lab partner and then make up lies.</a:t>
            </a:r>
          </a:p>
        </p:txBody>
      </p:sp>
      <p:pic>
        <p:nvPicPr>
          <p:cNvPr id="15257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67200"/>
            <a:ext cx="9144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3"/>
          <p:cNvSpPr>
            <a:spLocks noGrp="1" noChangeArrowheads="1"/>
          </p:cNvSpPr>
          <p:nvPr>
            <p:ph type="body" idx="4294967295"/>
          </p:nvPr>
        </p:nvSpPr>
        <p:spPr>
          <a:xfrm>
            <a:off x="457200" y="304800"/>
            <a:ext cx="8153400" cy="5821363"/>
          </a:xfrm>
        </p:spPr>
        <p:txBody>
          <a:bodyPr/>
          <a:lstStyle/>
          <a:p>
            <a:pPr eaLnBrk="1" hangingPunct="1"/>
            <a:r>
              <a:rPr lang="en-US" smtClean="0"/>
              <a:t>#2) If you break glassware or see chipped / cracked glassware.</a:t>
            </a:r>
          </a:p>
          <a:p>
            <a:pPr lvl="1" eaLnBrk="1" hangingPunct="1"/>
            <a:r>
              <a:rPr lang="en-US" sz="2400" smtClean="0">
                <a:solidFill>
                  <a:srgbClr val="6699FF"/>
                </a:solidFill>
              </a:rPr>
              <a:t>A.) Don’t say anything because you will get in trouble.  </a:t>
            </a:r>
          </a:p>
          <a:p>
            <a:pPr lvl="1" eaLnBrk="1" hangingPunct="1"/>
            <a:r>
              <a:rPr lang="en-US" sz="2400" smtClean="0">
                <a:solidFill>
                  <a:srgbClr val="FF66FF"/>
                </a:solidFill>
              </a:rPr>
              <a:t>B.) Report broken glassware to the teacher so it can be safely removed and the area cleaned.</a:t>
            </a:r>
          </a:p>
          <a:p>
            <a:pPr lvl="1" eaLnBrk="1" hangingPunct="1"/>
            <a:r>
              <a:rPr lang="en-US" sz="2400" smtClean="0">
                <a:solidFill>
                  <a:srgbClr val="FF9933"/>
                </a:solidFill>
              </a:rPr>
              <a:t>C.) Use the cracked glassware for today’s lab and then alert the teacher.</a:t>
            </a:r>
          </a:p>
          <a:p>
            <a:pPr lvl="1" eaLnBrk="1" hangingPunct="1"/>
            <a:r>
              <a:rPr lang="en-US" sz="2400" smtClean="0">
                <a:solidFill>
                  <a:srgbClr val="66FF99"/>
                </a:solidFill>
              </a:rPr>
              <a:t>D.) Blame your lab partner and then make up lies.</a:t>
            </a:r>
          </a:p>
        </p:txBody>
      </p:sp>
      <p:pic>
        <p:nvPicPr>
          <p:cNvPr id="15360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67200"/>
            <a:ext cx="9144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4"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3"/>
          <p:cNvSpPr>
            <a:spLocks noGrp="1" noChangeArrowheads="1"/>
          </p:cNvSpPr>
          <p:nvPr>
            <p:ph type="body" idx="4294967295"/>
          </p:nvPr>
        </p:nvSpPr>
        <p:spPr>
          <a:xfrm>
            <a:off x="457200" y="304800"/>
            <a:ext cx="8305800" cy="5821363"/>
          </a:xfrm>
        </p:spPr>
        <p:txBody>
          <a:bodyPr/>
          <a:lstStyle/>
          <a:p>
            <a:pPr eaLnBrk="1" hangingPunct="1"/>
            <a:r>
              <a:rPr lang="en-US" dirty="0" smtClean="0"/>
              <a:t>#3.) If you spot bodily fluid in the room you should?</a:t>
            </a:r>
          </a:p>
          <a:p>
            <a:pPr lvl="1" eaLnBrk="1" hangingPunct="1">
              <a:buFontTx/>
              <a:buNone/>
            </a:pPr>
            <a:endParaRPr lang="en-US" dirty="0" smtClean="0">
              <a:solidFill>
                <a:srgbClr val="FFFF00"/>
              </a:solidFill>
            </a:endParaRPr>
          </a:p>
          <a:p>
            <a:pPr lvl="1" eaLnBrk="1" hangingPunct="1"/>
            <a:endParaRPr lang="en-US" dirty="0" smtClean="0"/>
          </a:p>
        </p:txBody>
      </p:sp>
      <p:pic>
        <p:nvPicPr>
          <p:cNvPr id="154627" name="Picture 6"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3657600"/>
            <a:ext cx="6064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8" name="Picture 9"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914400"/>
            <a:ext cx="3794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9" name="Picture 11"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1905000"/>
            <a:ext cx="303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0" name="Picture 12"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396240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1" name="Picture 13"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6200" y="2895600"/>
            <a:ext cx="303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2" name="Picture 14"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3800" y="411480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3" name="Picture 15"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525780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4" name="Rectangle 13"/>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body" idx="4294967295"/>
          </p:nvPr>
        </p:nvSpPr>
        <p:spPr>
          <a:xfrm>
            <a:off x="457200" y="304800"/>
            <a:ext cx="8305800" cy="5821363"/>
          </a:xfrm>
        </p:spPr>
        <p:txBody>
          <a:bodyPr/>
          <a:lstStyle/>
          <a:p>
            <a:pPr eaLnBrk="1" hangingPunct="1"/>
            <a:r>
              <a:rPr lang="en-US" dirty="0" smtClean="0"/>
              <a:t>#3.) If you spot bodily fluid in the room you should?</a:t>
            </a:r>
          </a:p>
          <a:p>
            <a:pPr lvl="1" eaLnBrk="1" hangingPunct="1"/>
            <a:r>
              <a:rPr lang="en-US" dirty="0" smtClean="0">
                <a:solidFill>
                  <a:srgbClr val="FF0000"/>
                </a:solidFill>
              </a:rPr>
              <a:t>A.) Stay away from it and alert the teacher so that he / she can clean the area.</a:t>
            </a:r>
          </a:p>
          <a:p>
            <a:pPr lvl="1" eaLnBrk="1" hangingPunct="1"/>
            <a:endParaRPr lang="en-US" dirty="0" smtClean="0">
              <a:solidFill>
                <a:srgbClr val="FF0000"/>
              </a:solidFill>
            </a:endParaRPr>
          </a:p>
        </p:txBody>
      </p:sp>
      <p:pic>
        <p:nvPicPr>
          <p:cNvPr id="155651" name="Picture 5"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2400" y="19050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Picture 6"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3657600"/>
            <a:ext cx="6064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3" name="Picture 7"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7526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4" name="Picture 9"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914400"/>
            <a:ext cx="3794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5" name="Picture 11"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1905000"/>
            <a:ext cx="303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6" name="Picture 12"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396240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7" name="Picture 13"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6200" y="2895600"/>
            <a:ext cx="303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8" name="Picture 14"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3800" y="411480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9" name="Picture 15"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525780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60" name="Rectangle 1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body" idx="4294967295"/>
          </p:nvPr>
        </p:nvSpPr>
        <p:spPr>
          <a:xfrm>
            <a:off x="457200" y="304800"/>
            <a:ext cx="8229600" cy="5821363"/>
          </a:xfrm>
        </p:spPr>
        <p:txBody>
          <a:bodyPr/>
          <a:lstStyle/>
          <a:p>
            <a:r>
              <a:rPr lang="en-US" smtClean="0">
                <a:solidFill>
                  <a:srgbClr val="FF3300"/>
                </a:solidFill>
              </a:rPr>
              <a:t>RED SLIDE:</a:t>
            </a:r>
            <a:r>
              <a:rPr lang="en-US" smtClean="0"/>
              <a:t> These are notes that are very important and should be recorded in your science journal.</a:t>
            </a:r>
          </a:p>
          <a:p>
            <a:endParaRPr lang="en-US" smtClean="0"/>
          </a:p>
        </p:txBody>
      </p:sp>
      <p:sp>
        <p:nvSpPr>
          <p:cNvPr id="35843" name="Rectangle 5"/>
          <p:cNvSpPr>
            <a:spLocks noChangeArrowheads="1"/>
          </p:cNvSpPr>
          <p:nvPr/>
        </p:nvSpPr>
        <p:spPr bwMode="auto">
          <a:xfrm>
            <a:off x="4876800" y="3581400"/>
            <a:ext cx="4038600" cy="2971800"/>
          </a:xfrm>
          <a:prstGeom prst="rect">
            <a:avLst/>
          </a:prstGeom>
          <a:solidFill>
            <a:srgbClr val="800000"/>
          </a:solidFill>
          <a:ln w="9525" algn="ctr">
            <a:solidFill>
              <a:schemeClr val="tx1"/>
            </a:solidFill>
            <a:miter lim="800000"/>
            <a:headEnd/>
            <a:tailEnd/>
          </a:ln>
        </p:spPr>
        <p:txBody>
          <a:bodyPr wrap="none" anchor="ctr"/>
          <a:lstStyle/>
          <a:p>
            <a:pPr eaLnBrk="1" hangingPunct="1"/>
            <a:endParaRPr lang="en-US" sz="3200"/>
          </a:p>
        </p:txBody>
      </p:sp>
      <p:sp>
        <p:nvSpPr>
          <p:cNvPr id="35844"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eaLnBrk="1" hangingPunct="1"/>
            <a:r>
              <a:rPr lang="en-US" sz="800" b="1">
                <a:latin typeface="Verdana" pitchFamily="34" charset="0"/>
              </a:rPr>
              <a:t>Copyright © 2010 Ryan P. Murphy</a:t>
            </a:r>
            <a:endParaRPr lang="en-US" sz="3200"/>
          </a:p>
        </p:txBody>
      </p:sp>
      <p:pic>
        <p:nvPicPr>
          <p:cNvPr id="3584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581400"/>
            <a:ext cx="4038600" cy="297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3"/>
          <p:cNvSpPr>
            <a:spLocks noGrp="1" noChangeArrowheads="1"/>
          </p:cNvSpPr>
          <p:nvPr>
            <p:ph type="body" idx="1"/>
          </p:nvPr>
        </p:nvSpPr>
        <p:spPr>
          <a:xfrm>
            <a:off x="457200" y="304800"/>
            <a:ext cx="8153400" cy="5821363"/>
          </a:xfrm>
        </p:spPr>
        <p:txBody>
          <a:bodyPr/>
          <a:lstStyle/>
          <a:p>
            <a:pPr eaLnBrk="1" hangingPunct="1"/>
            <a:r>
              <a:rPr lang="en-US" dirty="0" smtClean="0"/>
              <a:t>#3.) If you spot bodily fluid in the room you should?</a:t>
            </a:r>
          </a:p>
          <a:p>
            <a:pPr lvl="1" eaLnBrk="1" hangingPunct="1"/>
            <a:r>
              <a:rPr lang="en-US" dirty="0" smtClean="0">
                <a:solidFill>
                  <a:schemeClr val="tx1">
                    <a:lumMod val="65000"/>
                  </a:schemeClr>
                </a:solidFill>
              </a:rPr>
              <a:t>A.) Stay away from it and alert the teacher so that he / she can clean the area.</a:t>
            </a:r>
          </a:p>
          <a:p>
            <a:pPr lvl="1" eaLnBrk="1" hangingPunct="1"/>
            <a:r>
              <a:rPr lang="en-US" dirty="0" smtClean="0">
                <a:solidFill>
                  <a:srgbClr val="FF0000"/>
                </a:solidFill>
              </a:rPr>
              <a:t>B.) Immediately assist the injured by applying pressure to the wound with your hand.</a:t>
            </a:r>
          </a:p>
          <a:p>
            <a:pPr lvl="1" eaLnBrk="1" hangingPunct="1"/>
            <a:endParaRPr lang="en-US" dirty="0" smtClean="0">
              <a:solidFill>
                <a:srgbClr val="FFFF00"/>
              </a:solidFill>
            </a:endParaRPr>
          </a:p>
        </p:txBody>
      </p:sp>
      <p:pic>
        <p:nvPicPr>
          <p:cNvPr id="156675" name="Picture 4" descr="F_Bios_BloodSpot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181600"/>
            <a:ext cx="35052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5"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2400" y="19050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6"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3657600"/>
            <a:ext cx="6064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8" name="Picture 7"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7526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9" name="Picture 8" descr="F_Bios_BloodSpot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5257800"/>
            <a:ext cx="5105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0" name="Picture 9"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12249">
            <a:off x="3830638" y="755650"/>
            <a:ext cx="5318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1" name="Picture 11"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1905000"/>
            <a:ext cx="303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2" name="Picture 12"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396240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3" name="Picture 13"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6200" y="2895600"/>
            <a:ext cx="303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4" name="Picture 14"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3800" y="411480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5" name="Picture 15"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525780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86" name="Rectangle 19"/>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156687" name="Picture 6" descr="F_Bios_BloodSpot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838200"/>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8" name="Picture 6"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838200"/>
            <a:ext cx="455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3"/>
          <p:cNvSpPr>
            <a:spLocks noGrp="1" noChangeArrowheads="1"/>
          </p:cNvSpPr>
          <p:nvPr>
            <p:ph type="body" idx="4294967295"/>
          </p:nvPr>
        </p:nvSpPr>
        <p:spPr>
          <a:xfrm>
            <a:off x="457200" y="304800"/>
            <a:ext cx="8229600" cy="5821363"/>
          </a:xfrm>
        </p:spPr>
        <p:txBody>
          <a:bodyPr/>
          <a:lstStyle/>
          <a:p>
            <a:pPr eaLnBrk="1" hangingPunct="1"/>
            <a:r>
              <a:rPr lang="en-US" dirty="0" smtClean="0"/>
              <a:t>#3.) If you spot bodily fluid in the room you should?</a:t>
            </a:r>
          </a:p>
          <a:p>
            <a:pPr lvl="1" eaLnBrk="1" hangingPunct="1"/>
            <a:r>
              <a:rPr lang="en-US" dirty="0" smtClean="0">
                <a:solidFill>
                  <a:schemeClr val="tx1">
                    <a:lumMod val="65000"/>
                  </a:schemeClr>
                </a:solidFill>
              </a:rPr>
              <a:t>A.) Stay away from it and alert the teacher so that he / she can clean the area.</a:t>
            </a:r>
          </a:p>
          <a:p>
            <a:pPr lvl="1" eaLnBrk="1" hangingPunct="1"/>
            <a:r>
              <a:rPr lang="en-US" dirty="0" smtClean="0">
                <a:solidFill>
                  <a:schemeClr val="tx1">
                    <a:lumMod val="65000"/>
                  </a:schemeClr>
                </a:solidFill>
              </a:rPr>
              <a:t>B.) Immediately assist the injured by applying pressure to the wound with your hand.</a:t>
            </a:r>
          </a:p>
          <a:p>
            <a:pPr lvl="1" eaLnBrk="1" hangingPunct="1"/>
            <a:r>
              <a:rPr lang="en-US" dirty="0" smtClean="0">
                <a:solidFill>
                  <a:srgbClr val="FF0000"/>
                </a:solidFill>
              </a:rPr>
              <a:t>C.) Get some paper towels to clean the area immediately.</a:t>
            </a:r>
          </a:p>
          <a:p>
            <a:pPr lvl="1" eaLnBrk="1" hangingPunct="1">
              <a:buFontTx/>
              <a:buNone/>
            </a:pPr>
            <a:endParaRPr lang="en-US" dirty="0" smtClean="0">
              <a:solidFill>
                <a:srgbClr val="FF0000"/>
              </a:solidFill>
            </a:endParaRPr>
          </a:p>
          <a:p>
            <a:pPr lvl="1" eaLnBrk="1" hangingPunct="1"/>
            <a:endParaRPr lang="en-US" dirty="0" smtClean="0">
              <a:solidFill>
                <a:srgbClr val="FFFF00"/>
              </a:solidFill>
            </a:endParaRPr>
          </a:p>
        </p:txBody>
      </p:sp>
      <p:pic>
        <p:nvPicPr>
          <p:cNvPr id="157699" name="Picture 4" descr="F_Bios_BloodSpot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181600"/>
            <a:ext cx="35052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0" name="Picture 5"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2400" y="19050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1" name="Picture 6"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3657600"/>
            <a:ext cx="6064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2" name="Picture 7"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7526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3" name="Picture 8" descr="F_Bios_BloodSpot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5257800"/>
            <a:ext cx="5105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4" name="Picture 9"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914400"/>
            <a:ext cx="3794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5" name="Picture 11"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1905000"/>
            <a:ext cx="303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6" name="Picture 12"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396240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7" name="Picture 13"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6200" y="2895600"/>
            <a:ext cx="303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8" name="Picture 14"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3800" y="411480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9" name="Picture 15"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525780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10" name="Rectangle 1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157711" name="Picture 9"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12249">
            <a:off x="3830638" y="755650"/>
            <a:ext cx="5318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2" name="Picture 6" descr="F_Bios_BloodSpot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838200"/>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3" name="Picture 6"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838200"/>
            <a:ext cx="455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4" name="Picture 4" descr="F_Bios_BloodSpot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616420">
            <a:off x="7924800" y="4572000"/>
            <a:ext cx="35052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5" name="Picture 8" descr="F_Bios_BloodSpot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038600"/>
            <a:ext cx="2590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3"/>
          <p:cNvSpPr>
            <a:spLocks noGrp="1" noChangeArrowheads="1"/>
          </p:cNvSpPr>
          <p:nvPr>
            <p:ph type="body" idx="4294967295"/>
          </p:nvPr>
        </p:nvSpPr>
        <p:spPr>
          <a:xfrm>
            <a:off x="457200" y="304800"/>
            <a:ext cx="8229600" cy="5821363"/>
          </a:xfrm>
        </p:spPr>
        <p:txBody>
          <a:bodyPr/>
          <a:lstStyle/>
          <a:p>
            <a:pPr eaLnBrk="1" hangingPunct="1"/>
            <a:r>
              <a:rPr lang="en-US" dirty="0" smtClean="0"/>
              <a:t>#3.) If you spot bodily fluid in the room you should?</a:t>
            </a:r>
          </a:p>
          <a:p>
            <a:pPr lvl="1" eaLnBrk="1" hangingPunct="1"/>
            <a:r>
              <a:rPr lang="en-US" dirty="0" smtClean="0">
                <a:solidFill>
                  <a:schemeClr val="tx1">
                    <a:lumMod val="65000"/>
                  </a:schemeClr>
                </a:solidFill>
              </a:rPr>
              <a:t>A.) Stay away from it and alert the teacher so that he / she can clean the area.</a:t>
            </a:r>
          </a:p>
          <a:p>
            <a:pPr lvl="1" eaLnBrk="1" hangingPunct="1"/>
            <a:r>
              <a:rPr lang="en-US" dirty="0" smtClean="0">
                <a:solidFill>
                  <a:schemeClr val="tx1">
                    <a:lumMod val="65000"/>
                  </a:schemeClr>
                </a:solidFill>
              </a:rPr>
              <a:t>B.) Immediately assist the injured by applying pressure to the wound with your hand.</a:t>
            </a:r>
          </a:p>
          <a:p>
            <a:pPr lvl="1" eaLnBrk="1" hangingPunct="1"/>
            <a:r>
              <a:rPr lang="en-US" dirty="0" smtClean="0">
                <a:solidFill>
                  <a:schemeClr val="tx1">
                    <a:lumMod val="65000"/>
                  </a:schemeClr>
                </a:solidFill>
              </a:rPr>
              <a:t>C.) Get some paper towels to clean the area immediately.</a:t>
            </a:r>
          </a:p>
          <a:p>
            <a:pPr lvl="1" eaLnBrk="1" hangingPunct="1"/>
            <a:r>
              <a:rPr lang="en-US" dirty="0" smtClean="0">
                <a:solidFill>
                  <a:srgbClr val="FF0000"/>
                </a:solidFill>
              </a:rPr>
              <a:t>D.) Don’t interrupt the lesson, wait for a good time near the end of the class</a:t>
            </a:r>
            <a:r>
              <a:rPr lang="en-US" dirty="0" smtClean="0">
                <a:solidFill>
                  <a:srgbClr val="FFFF00"/>
                </a:solidFill>
              </a:rPr>
              <a:t>.</a:t>
            </a:r>
          </a:p>
          <a:p>
            <a:pPr lvl="1" eaLnBrk="1" hangingPunct="1"/>
            <a:endParaRPr lang="en-US" dirty="0" smtClean="0">
              <a:solidFill>
                <a:srgbClr val="FFFF00"/>
              </a:solidFill>
            </a:endParaRPr>
          </a:p>
        </p:txBody>
      </p:sp>
      <p:pic>
        <p:nvPicPr>
          <p:cNvPr id="158723" name="Picture 4" descr="F_Bios_BloodSpot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181600"/>
            <a:ext cx="35052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4" name="Picture 5"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2400" y="19050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6"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3657600"/>
            <a:ext cx="6064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6" name="Picture 7"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7526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7" name="Picture 8" descr="F_Bios_BloodSpot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5257800"/>
            <a:ext cx="5257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8" name="Picture 9"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914400"/>
            <a:ext cx="3794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9" name="Picture 11"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1905000"/>
            <a:ext cx="303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0" name="Picture 12"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396240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1" name="Picture 13"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6200" y="2895600"/>
            <a:ext cx="303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2" name="Picture 14"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3800" y="411480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3" name="Picture 15"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525780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34" name="Rectangle 1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158735" name="Picture 9"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12249">
            <a:off x="3830638" y="755650"/>
            <a:ext cx="5318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6" name="Picture 6" descr="F_Bios_BloodSpot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838200"/>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7" name="Picture 6"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838200"/>
            <a:ext cx="455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8" name="Picture 4" descr="F_Bios_BloodSpot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616420">
            <a:off x="7924800" y="4572000"/>
            <a:ext cx="35052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9" name="Picture 8" descr="F_Bios_BloodSpot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038600"/>
            <a:ext cx="2590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40" name="Picture 6"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701955">
            <a:off x="6226969" y="4680744"/>
            <a:ext cx="5318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41" name="Picture 6"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148468">
            <a:off x="7086600" y="4876801"/>
            <a:ext cx="6064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42" name="Picture 6"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0788" y="3505200"/>
            <a:ext cx="6064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43" name="Picture 4" descr="F_Bios_BloodSpot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625" y="1981200"/>
            <a:ext cx="14287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44" name="Picture 8" descr="F_Bios_BloodSpot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743200"/>
            <a:ext cx="2590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45" name="Picture 6"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55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46" name="Picture 7"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0960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47" name="Picture 6"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5562600"/>
            <a:ext cx="106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48" name="Picture 14"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403860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49" name="Picture 14"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632460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50" name="Picture 5"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66294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51" name="Picture 5" descr="F_Bios_BloodSpot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762000"/>
            <a:ext cx="45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52" name="Picture 14"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320040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53" name="Picture 12"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7600" y="220980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3"/>
          <p:cNvSpPr>
            <a:spLocks noGrp="1" noChangeArrowheads="1"/>
          </p:cNvSpPr>
          <p:nvPr>
            <p:ph type="body" idx="4294967295"/>
          </p:nvPr>
        </p:nvSpPr>
        <p:spPr>
          <a:xfrm>
            <a:off x="457200" y="304800"/>
            <a:ext cx="8153400" cy="5821363"/>
          </a:xfrm>
        </p:spPr>
        <p:txBody>
          <a:bodyPr/>
          <a:lstStyle/>
          <a:p>
            <a:pPr eaLnBrk="1" hangingPunct="1"/>
            <a:r>
              <a:rPr lang="en-US" dirty="0" smtClean="0"/>
              <a:t>#3.) If you spot bodily fluid in the room you should?</a:t>
            </a:r>
          </a:p>
          <a:p>
            <a:pPr lvl="1" eaLnBrk="1" hangingPunct="1"/>
            <a:r>
              <a:rPr lang="en-US" dirty="0" smtClean="0">
                <a:solidFill>
                  <a:schemeClr val="tx1">
                    <a:lumMod val="65000"/>
                  </a:schemeClr>
                </a:solidFill>
              </a:rPr>
              <a:t>A.) Stay away from it and alert the teacher so that he / she can clean the area.</a:t>
            </a:r>
          </a:p>
          <a:p>
            <a:pPr lvl="1" eaLnBrk="1" hangingPunct="1"/>
            <a:r>
              <a:rPr lang="en-US" dirty="0" smtClean="0">
                <a:solidFill>
                  <a:schemeClr val="tx1">
                    <a:lumMod val="65000"/>
                  </a:schemeClr>
                </a:solidFill>
              </a:rPr>
              <a:t>B.) Immediately assist the injured by applying pressure to the wound with your hand.</a:t>
            </a:r>
          </a:p>
          <a:p>
            <a:pPr lvl="1" eaLnBrk="1" hangingPunct="1"/>
            <a:r>
              <a:rPr lang="en-US" dirty="0" smtClean="0">
                <a:solidFill>
                  <a:schemeClr val="tx1">
                    <a:lumMod val="65000"/>
                  </a:schemeClr>
                </a:solidFill>
              </a:rPr>
              <a:t>C.) Get some paper towels to clean the area immediately.</a:t>
            </a:r>
          </a:p>
          <a:p>
            <a:pPr lvl="1" eaLnBrk="1" hangingPunct="1"/>
            <a:r>
              <a:rPr lang="en-US" dirty="0" smtClean="0">
                <a:solidFill>
                  <a:schemeClr val="tx1">
                    <a:lumMod val="65000"/>
                  </a:schemeClr>
                </a:solidFill>
              </a:rPr>
              <a:t>D.) Don’t interrupt the lesson, wait for a good time near the end of the class.</a:t>
            </a:r>
          </a:p>
          <a:p>
            <a:pPr lvl="1" eaLnBrk="1" hangingPunct="1"/>
            <a:endParaRPr lang="en-US" dirty="0" smtClean="0"/>
          </a:p>
        </p:txBody>
      </p:sp>
      <p:pic>
        <p:nvPicPr>
          <p:cNvPr id="159747" name="Picture 4" descr="F_Bios_BloodSpot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181600"/>
            <a:ext cx="35052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8" name="Picture 5"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2400" y="19050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Picture 6"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3657600"/>
            <a:ext cx="6064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0" name="Picture 7"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7526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1" name="Picture 8" descr="F_Bios_BloodSpot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5257800"/>
            <a:ext cx="5257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2" name="Picture 9"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914400"/>
            <a:ext cx="3794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3" name="Picture 11"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1905000"/>
            <a:ext cx="303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4" name="Picture 12"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396240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5" name="Picture 13"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6200" y="2895600"/>
            <a:ext cx="303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6" name="Picture 14"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3800" y="411480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7" name="Picture 15"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525780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8" name="Rectangle 1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159759" name="Picture 9"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12249">
            <a:off x="3830638" y="755650"/>
            <a:ext cx="5318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60" name="Picture 6" descr="F_Bios_BloodSpot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838200"/>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61" name="Picture 6"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838200"/>
            <a:ext cx="455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62" name="Picture 4" descr="F_Bios_BloodSpot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616420">
            <a:off x="7924800" y="4572000"/>
            <a:ext cx="35052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63" name="Picture 8" descr="F_Bios_BloodSpot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038600"/>
            <a:ext cx="2590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64" name="Picture 6"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701955">
            <a:off x="6226969" y="4679157"/>
            <a:ext cx="530225"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65" name="Picture 6"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148468">
            <a:off x="7086600" y="4876801"/>
            <a:ext cx="6064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66" name="Picture 6"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0788" y="3505200"/>
            <a:ext cx="6064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67" name="Picture 4" descr="F_Bios_BloodSpot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625" y="1981200"/>
            <a:ext cx="14287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68" name="Picture 8" descr="F_Bios_BloodSpot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743200"/>
            <a:ext cx="2590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69" name="Picture 6"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55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70" name="Picture 7"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0960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71" name="Picture 6"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5562600"/>
            <a:ext cx="106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72" name="Picture 14"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403860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73" name="Picture 14"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632460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74" name="Picture 5"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66294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75" name="Picture 5" descr="F_Bios_BloodSpot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762000"/>
            <a:ext cx="45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76" name="Picture 14"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320040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77" name="Picture 12"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7600" y="220980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Rectangle 3"/>
          <p:cNvSpPr>
            <a:spLocks noGrp="1" noChangeArrowheads="1"/>
          </p:cNvSpPr>
          <p:nvPr>
            <p:ph type="body" idx="1"/>
          </p:nvPr>
        </p:nvSpPr>
        <p:spPr>
          <a:xfrm>
            <a:off x="457200" y="304800"/>
            <a:ext cx="8229600" cy="5821363"/>
          </a:xfrm>
        </p:spPr>
        <p:txBody>
          <a:bodyPr/>
          <a:lstStyle/>
          <a:p>
            <a:pPr eaLnBrk="1" hangingPunct="1"/>
            <a:r>
              <a:rPr lang="en-US" dirty="0" smtClean="0"/>
              <a:t>#4.) If you spill chemicals or other materials on the table or floor you should…</a:t>
            </a:r>
          </a:p>
          <a:p>
            <a:pPr lvl="1" eaLnBrk="1" hangingPunct="1"/>
            <a:r>
              <a:rPr lang="en-US" sz="2400" dirty="0" smtClean="0">
                <a:solidFill>
                  <a:srgbClr val="6699FF"/>
                </a:solidFill>
              </a:rPr>
              <a:t>A.) Add bleach to the spill to avoid contamination.</a:t>
            </a:r>
          </a:p>
        </p:txBody>
      </p:sp>
      <p:sp>
        <p:nvSpPr>
          <p:cNvPr id="160772"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160773" name="Rectangle 9"/>
          <p:cNvSpPr>
            <a:spLocks noChangeArrowheads="1"/>
          </p:cNvSpPr>
          <p:nvPr/>
        </p:nvSpPr>
        <p:spPr bwMode="auto">
          <a:xfrm>
            <a:off x="0" y="0"/>
            <a:ext cx="9144000" cy="228600"/>
          </a:xfrm>
          <a:prstGeom prst="rect">
            <a:avLst/>
          </a:prstGeom>
          <a:solidFill>
            <a:srgbClr val="CCECFF"/>
          </a:solidFill>
          <a:ln w="9525">
            <a:solidFill>
              <a:srgbClr val="CCECFF"/>
            </a:solidFill>
            <a:miter lim="800000"/>
            <a:headEnd/>
            <a:tailEnd/>
          </a:ln>
        </p:spPr>
        <p:txBody>
          <a:bodyPr wrap="none" anchor="ctr"/>
          <a:lstStyle/>
          <a:p>
            <a:endParaRPr lang="en-US"/>
          </a:p>
        </p:txBody>
      </p:sp>
      <p:sp>
        <p:nvSpPr>
          <p:cNvPr id="160774" name="Freeform 13"/>
          <p:cNvSpPr>
            <a:spLocks/>
          </p:cNvSpPr>
          <p:nvPr/>
        </p:nvSpPr>
        <p:spPr bwMode="auto">
          <a:xfrm>
            <a:off x="-65088" y="-31750"/>
            <a:ext cx="9351963" cy="2487613"/>
          </a:xfrm>
          <a:custGeom>
            <a:avLst/>
            <a:gdLst>
              <a:gd name="T0" fmla="*/ 2147483647 w 5891"/>
              <a:gd name="T1" fmla="*/ 2147483647 h 1567"/>
              <a:gd name="T2" fmla="*/ 0 w 5891"/>
              <a:gd name="T3" fmla="*/ 2147483647 h 1567"/>
              <a:gd name="T4" fmla="*/ 2147483647 w 5891"/>
              <a:gd name="T5" fmla="*/ 2147483647 h 1567"/>
              <a:gd name="T6" fmla="*/ 2147483647 w 5891"/>
              <a:gd name="T7" fmla="*/ 2147483647 h 1567"/>
              <a:gd name="T8" fmla="*/ 2147483647 w 5891"/>
              <a:gd name="T9" fmla="*/ 2147483647 h 1567"/>
              <a:gd name="T10" fmla="*/ 2147483647 w 5891"/>
              <a:gd name="T11" fmla="*/ 2147483647 h 1567"/>
              <a:gd name="T12" fmla="*/ 2147483647 w 5891"/>
              <a:gd name="T13" fmla="*/ 2147483647 h 1567"/>
              <a:gd name="T14" fmla="*/ 2147483647 w 5891"/>
              <a:gd name="T15" fmla="*/ 2147483647 h 1567"/>
              <a:gd name="T16" fmla="*/ 2147483647 w 5891"/>
              <a:gd name="T17" fmla="*/ 2147483647 h 1567"/>
              <a:gd name="T18" fmla="*/ 2147483647 w 5891"/>
              <a:gd name="T19" fmla="*/ 2147483647 h 1567"/>
              <a:gd name="T20" fmla="*/ 2147483647 w 5891"/>
              <a:gd name="T21" fmla="*/ 2147483647 h 1567"/>
              <a:gd name="T22" fmla="*/ 2147483647 w 5891"/>
              <a:gd name="T23" fmla="*/ 2147483647 h 1567"/>
              <a:gd name="T24" fmla="*/ 2147483647 w 5891"/>
              <a:gd name="T25" fmla="*/ 2147483647 h 1567"/>
              <a:gd name="T26" fmla="*/ 2147483647 w 5891"/>
              <a:gd name="T27" fmla="*/ 2147483647 h 1567"/>
              <a:gd name="T28" fmla="*/ 2147483647 w 5891"/>
              <a:gd name="T29" fmla="*/ 2147483647 h 1567"/>
              <a:gd name="T30" fmla="*/ 2147483647 w 5891"/>
              <a:gd name="T31" fmla="*/ 2147483647 h 1567"/>
              <a:gd name="T32" fmla="*/ 2147483647 w 5891"/>
              <a:gd name="T33" fmla="*/ 2147483647 h 1567"/>
              <a:gd name="T34" fmla="*/ 2147483647 w 5891"/>
              <a:gd name="T35" fmla="*/ 2147483647 h 1567"/>
              <a:gd name="T36" fmla="*/ 2147483647 w 5891"/>
              <a:gd name="T37" fmla="*/ 2147483647 h 1567"/>
              <a:gd name="T38" fmla="*/ 2147483647 w 5891"/>
              <a:gd name="T39" fmla="*/ 2147483647 h 1567"/>
              <a:gd name="T40" fmla="*/ 2147483647 w 5891"/>
              <a:gd name="T41" fmla="*/ 2147483647 h 1567"/>
              <a:gd name="T42" fmla="*/ 2147483647 w 5891"/>
              <a:gd name="T43" fmla="*/ 2147483647 h 1567"/>
              <a:gd name="T44" fmla="*/ 2147483647 w 5891"/>
              <a:gd name="T45" fmla="*/ 2147483647 h 1567"/>
              <a:gd name="T46" fmla="*/ 2147483647 w 5891"/>
              <a:gd name="T47" fmla="*/ 2147483647 h 1567"/>
              <a:gd name="T48" fmla="*/ 2147483647 w 5891"/>
              <a:gd name="T49" fmla="*/ 2147483647 h 1567"/>
              <a:gd name="T50" fmla="*/ 2147483647 w 5891"/>
              <a:gd name="T51" fmla="*/ 2147483647 h 1567"/>
              <a:gd name="T52" fmla="*/ 2147483647 w 5891"/>
              <a:gd name="T53" fmla="*/ 2147483647 h 1567"/>
              <a:gd name="T54" fmla="*/ 2147483647 w 5891"/>
              <a:gd name="T55" fmla="*/ 2147483647 h 1567"/>
              <a:gd name="T56" fmla="*/ 2147483647 w 5891"/>
              <a:gd name="T57" fmla="*/ 2147483647 h 1567"/>
              <a:gd name="T58" fmla="*/ 2147483647 w 5891"/>
              <a:gd name="T59" fmla="*/ 2147483647 h 1567"/>
              <a:gd name="T60" fmla="*/ 2147483647 w 5891"/>
              <a:gd name="T61" fmla="*/ 2147483647 h 1567"/>
              <a:gd name="T62" fmla="*/ 2147483647 w 5891"/>
              <a:gd name="T63" fmla="*/ 2147483647 h 1567"/>
              <a:gd name="T64" fmla="*/ 2147483647 w 5891"/>
              <a:gd name="T65" fmla="*/ 2147483647 h 1567"/>
              <a:gd name="T66" fmla="*/ 2147483647 w 5891"/>
              <a:gd name="T67" fmla="*/ 2147483647 h 1567"/>
              <a:gd name="T68" fmla="*/ 2147483647 w 5891"/>
              <a:gd name="T69" fmla="*/ 2147483647 h 1567"/>
              <a:gd name="T70" fmla="*/ 2147483647 w 5891"/>
              <a:gd name="T71" fmla="*/ 2147483647 h 1567"/>
              <a:gd name="T72" fmla="*/ 2147483647 w 5891"/>
              <a:gd name="T73" fmla="*/ 2147483647 h 1567"/>
              <a:gd name="T74" fmla="*/ 2147483647 w 5891"/>
              <a:gd name="T75" fmla="*/ 2147483647 h 1567"/>
              <a:gd name="T76" fmla="*/ 2147483647 w 5891"/>
              <a:gd name="T77" fmla="*/ 2147483647 h 1567"/>
              <a:gd name="T78" fmla="*/ 2147483647 w 5891"/>
              <a:gd name="T79" fmla="*/ 2147483647 h 1567"/>
              <a:gd name="T80" fmla="*/ 2147483647 w 5891"/>
              <a:gd name="T81" fmla="*/ 2147483647 h 1567"/>
              <a:gd name="T82" fmla="*/ 2147483647 w 5891"/>
              <a:gd name="T83" fmla="*/ 2147483647 h 1567"/>
              <a:gd name="T84" fmla="*/ 2147483647 w 5891"/>
              <a:gd name="T85" fmla="*/ 2147483647 h 1567"/>
              <a:gd name="T86" fmla="*/ 2147483647 w 5891"/>
              <a:gd name="T87" fmla="*/ 2147483647 h 1567"/>
              <a:gd name="T88" fmla="*/ 2147483647 w 5891"/>
              <a:gd name="T89" fmla="*/ 2147483647 h 1567"/>
              <a:gd name="T90" fmla="*/ 2147483647 w 5891"/>
              <a:gd name="T91" fmla="*/ 2147483647 h 1567"/>
              <a:gd name="T92" fmla="*/ 2147483647 w 5891"/>
              <a:gd name="T93" fmla="*/ 2147483647 h 1567"/>
              <a:gd name="T94" fmla="*/ 2147483647 w 5891"/>
              <a:gd name="T95" fmla="*/ 2147483647 h 1567"/>
              <a:gd name="T96" fmla="*/ 2147483647 w 5891"/>
              <a:gd name="T97" fmla="*/ 2147483647 h 1567"/>
              <a:gd name="T98" fmla="*/ 2147483647 w 5891"/>
              <a:gd name="T99" fmla="*/ 2147483647 h 1567"/>
              <a:gd name="T100" fmla="*/ 2147483647 w 5891"/>
              <a:gd name="T101" fmla="*/ 2147483647 h 1567"/>
              <a:gd name="T102" fmla="*/ 2147483647 w 5891"/>
              <a:gd name="T103" fmla="*/ 2147483647 h 1567"/>
              <a:gd name="T104" fmla="*/ 2147483647 w 5891"/>
              <a:gd name="T105" fmla="*/ 2147483647 h 1567"/>
              <a:gd name="T106" fmla="*/ 2147483647 w 5891"/>
              <a:gd name="T107" fmla="*/ 2147483647 h 1567"/>
              <a:gd name="T108" fmla="*/ 2147483647 w 5891"/>
              <a:gd name="T109" fmla="*/ 2147483647 h 1567"/>
              <a:gd name="T110" fmla="*/ 2147483647 w 5891"/>
              <a:gd name="T111" fmla="*/ 2147483647 h 1567"/>
              <a:gd name="T112" fmla="*/ 2147483647 w 5891"/>
              <a:gd name="T113" fmla="*/ 2147483647 h 156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91"/>
              <a:gd name="T172" fmla="*/ 0 h 1567"/>
              <a:gd name="T173" fmla="*/ 5891 w 5891"/>
              <a:gd name="T174" fmla="*/ 1567 h 156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91" h="1567">
                <a:moveTo>
                  <a:pt x="33" y="127"/>
                </a:moveTo>
                <a:cubicBezTo>
                  <a:pt x="27" y="213"/>
                  <a:pt x="31" y="351"/>
                  <a:pt x="0" y="448"/>
                </a:cubicBezTo>
                <a:cubicBezTo>
                  <a:pt x="38" y="567"/>
                  <a:pt x="14" y="715"/>
                  <a:pt x="25" y="843"/>
                </a:cubicBezTo>
                <a:cubicBezTo>
                  <a:pt x="15" y="1139"/>
                  <a:pt x="10" y="1120"/>
                  <a:pt x="25" y="1452"/>
                </a:cubicBezTo>
                <a:cubicBezTo>
                  <a:pt x="27" y="1502"/>
                  <a:pt x="81" y="1499"/>
                  <a:pt x="115" y="1509"/>
                </a:cubicBezTo>
                <a:cubicBezTo>
                  <a:pt x="132" y="1514"/>
                  <a:pt x="164" y="1526"/>
                  <a:pt x="164" y="1526"/>
                </a:cubicBezTo>
                <a:cubicBezTo>
                  <a:pt x="190" y="1550"/>
                  <a:pt x="194" y="1558"/>
                  <a:pt x="230" y="1567"/>
                </a:cubicBezTo>
                <a:cubicBezTo>
                  <a:pt x="257" y="1558"/>
                  <a:pt x="286" y="1560"/>
                  <a:pt x="313" y="1551"/>
                </a:cubicBezTo>
                <a:cubicBezTo>
                  <a:pt x="320" y="1549"/>
                  <a:pt x="322" y="1538"/>
                  <a:pt x="329" y="1534"/>
                </a:cubicBezTo>
                <a:cubicBezTo>
                  <a:pt x="336" y="1529"/>
                  <a:pt x="346" y="1529"/>
                  <a:pt x="354" y="1526"/>
                </a:cubicBezTo>
                <a:cubicBezTo>
                  <a:pt x="369" y="1481"/>
                  <a:pt x="350" y="1516"/>
                  <a:pt x="387" y="1493"/>
                </a:cubicBezTo>
                <a:cubicBezTo>
                  <a:pt x="397" y="1487"/>
                  <a:pt x="415" y="1460"/>
                  <a:pt x="420" y="1452"/>
                </a:cubicBezTo>
                <a:cubicBezTo>
                  <a:pt x="425" y="1435"/>
                  <a:pt x="431" y="1419"/>
                  <a:pt x="436" y="1402"/>
                </a:cubicBezTo>
                <a:cubicBezTo>
                  <a:pt x="439" y="1394"/>
                  <a:pt x="444" y="1378"/>
                  <a:pt x="444" y="1378"/>
                </a:cubicBezTo>
                <a:cubicBezTo>
                  <a:pt x="439" y="1296"/>
                  <a:pt x="443" y="1195"/>
                  <a:pt x="395" y="1123"/>
                </a:cubicBezTo>
                <a:cubicBezTo>
                  <a:pt x="401" y="1014"/>
                  <a:pt x="401" y="985"/>
                  <a:pt x="428" y="900"/>
                </a:cubicBezTo>
                <a:cubicBezTo>
                  <a:pt x="435" y="848"/>
                  <a:pt x="443" y="793"/>
                  <a:pt x="461" y="744"/>
                </a:cubicBezTo>
                <a:cubicBezTo>
                  <a:pt x="420" y="683"/>
                  <a:pt x="446" y="608"/>
                  <a:pt x="403" y="547"/>
                </a:cubicBezTo>
                <a:cubicBezTo>
                  <a:pt x="410" y="476"/>
                  <a:pt x="407" y="330"/>
                  <a:pt x="510" y="316"/>
                </a:cubicBezTo>
                <a:cubicBezTo>
                  <a:pt x="559" y="309"/>
                  <a:pt x="609" y="312"/>
                  <a:pt x="658" y="308"/>
                </a:cubicBezTo>
                <a:cubicBezTo>
                  <a:pt x="683" y="306"/>
                  <a:pt x="707" y="303"/>
                  <a:pt x="732" y="300"/>
                </a:cubicBezTo>
                <a:cubicBezTo>
                  <a:pt x="768" y="291"/>
                  <a:pt x="788" y="272"/>
                  <a:pt x="823" y="283"/>
                </a:cubicBezTo>
                <a:cubicBezTo>
                  <a:pt x="855" y="272"/>
                  <a:pt x="857" y="252"/>
                  <a:pt x="889" y="242"/>
                </a:cubicBezTo>
                <a:cubicBezTo>
                  <a:pt x="1000" y="168"/>
                  <a:pt x="863" y="207"/>
                  <a:pt x="1168" y="217"/>
                </a:cubicBezTo>
                <a:cubicBezTo>
                  <a:pt x="1192" y="226"/>
                  <a:pt x="1242" y="242"/>
                  <a:pt x="1242" y="242"/>
                </a:cubicBezTo>
                <a:cubicBezTo>
                  <a:pt x="1294" y="203"/>
                  <a:pt x="1276" y="233"/>
                  <a:pt x="1333" y="217"/>
                </a:cubicBezTo>
                <a:cubicBezTo>
                  <a:pt x="1446" y="229"/>
                  <a:pt x="1556" y="216"/>
                  <a:pt x="1670" y="226"/>
                </a:cubicBezTo>
                <a:cubicBezTo>
                  <a:pt x="1715" y="240"/>
                  <a:pt x="1739" y="273"/>
                  <a:pt x="1777" y="300"/>
                </a:cubicBezTo>
                <a:cubicBezTo>
                  <a:pt x="1933" y="279"/>
                  <a:pt x="2092" y="284"/>
                  <a:pt x="2246" y="250"/>
                </a:cubicBezTo>
                <a:cubicBezTo>
                  <a:pt x="2403" y="256"/>
                  <a:pt x="2466" y="263"/>
                  <a:pt x="2600" y="275"/>
                </a:cubicBezTo>
                <a:cubicBezTo>
                  <a:pt x="2672" y="252"/>
                  <a:pt x="2579" y="276"/>
                  <a:pt x="2649" y="275"/>
                </a:cubicBezTo>
                <a:cubicBezTo>
                  <a:pt x="2786" y="272"/>
                  <a:pt x="3061" y="259"/>
                  <a:pt x="3061" y="259"/>
                </a:cubicBezTo>
                <a:cubicBezTo>
                  <a:pt x="3126" y="245"/>
                  <a:pt x="3159" y="240"/>
                  <a:pt x="3234" y="234"/>
                </a:cubicBezTo>
                <a:cubicBezTo>
                  <a:pt x="3592" y="245"/>
                  <a:pt x="3887" y="262"/>
                  <a:pt x="4262" y="267"/>
                </a:cubicBezTo>
                <a:cubicBezTo>
                  <a:pt x="4318" y="272"/>
                  <a:pt x="4375" y="275"/>
                  <a:pt x="4427" y="300"/>
                </a:cubicBezTo>
                <a:cubicBezTo>
                  <a:pt x="4436" y="304"/>
                  <a:pt x="4443" y="312"/>
                  <a:pt x="4452" y="316"/>
                </a:cubicBezTo>
                <a:cubicBezTo>
                  <a:pt x="4468" y="323"/>
                  <a:pt x="4501" y="333"/>
                  <a:pt x="4501" y="333"/>
                </a:cubicBezTo>
                <a:cubicBezTo>
                  <a:pt x="4519" y="360"/>
                  <a:pt x="4527" y="372"/>
                  <a:pt x="4558" y="382"/>
                </a:cubicBezTo>
                <a:cubicBezTo>
                  <a:pt x="4577" y="409"/>
                  <a:pt x="4662" y="469"/>
                  <a:pt x="4698" y="481"/>
                </a:cubicBezTo>
                <a:cubicBezTo>
                  <a:pt x="4884" y="467"/>
                  <a:pt x="5073" y="479"/>
                  <a:pt x="5258" y="505"/>
                </a:cubicBezTo>
                <a:cubicBezTo>
                  <a:pt x="5301" y="521"/>
                  <a:pt x="5277" y="508"/>
                  <a:pt x="5324" y="555"/>
                </a:cubicBezTo>
                <a:cubicBezTo>
                  <a:pt x="5342" y="573"/>
                  <a:pt x="5374" y="571"/>
                  <a:pt x="5398" y="580"/>
                </a:cubicBezTo>
                <a:cubicBezTo>
                  <a:pt x="5435" y="617"/>
                  <a:pt x="5470" y="627"/>
                  <a:pt x="5521" y="637"/>
                </a:cubicBezTo>
                <a:cubicBezTo>
                  <a:pt x="5527" y="643"/>
                  <a:pt x="5530" y="653"/>
                  <a:pt x="5538" y="654"/>
                </a:cubicBezTo>
                <a:cubicBezTo>
                  <a:pt x="5620" y="660"/>
                  <a:pt x="5703" y="641"/>
                  <a:pt x="5785" y="637"/>
                </a:cubicBezTo>
                <a:cubicBezTo>
                  <a:pt x="5891" y="616"/>
                  <a:pt x="5838" y="641"/>
                  <a:pt x="5834" y="423"/>
                </a:cubicBezTo>
                <a:cubicBezTo>
                  <a:pt x="5832" y="316"/>
                  <a:pt x="5823" y="209"/>
                  <a:pt x="5817" y="102"/>
                </a:cubicBezTo>
                <a:cubicBezTo>
                  <a:pt x="5816" y="80"/>
                  <a:pt x="5817" y="57"/>
                  <a:pt x="5809" y="36"/>
                </a:cubicBezTo>
                <a:cubicBezTo>
                  <a:pt x="5795" y="0"/>
                  <a:pt x="5733" y="15"/>
                  <a:pt x="5694" y="12"/>
                </a:cubicBezTo>
                <a:cubicBezTo>
                  <a:pt x="5420" y="16"/>
                  <a:pt x="5242" y="10"/>
                  <a:pt x="5003" y="36"/>
                </a:cubicBezTo>
                <a:cubicBezTo>
                  <a:pt x="4629" y="171"/>
                  <a:pt x="5004" y="39"/>
                  <a:pt x="3867" y="53"/>
                </a:cubicBezTo>
                <a:cubicBezTo>
                  <a:pt x="3598" y="56"/>
                  <a:pt x="3330" y="71"/>
                  <a:pt x="3061" y="78"/>
                </a:cubicBezTo>
                <a:cubicBezTo>
                  <a:pt x="2950" y="121"/>
                  <a:pt x="2788" y="107"/>
                  <a:pt x="2682" y="111"/>
                </a:cubicBezTo>
                <a:cubicBezTo>
                  <a:pt x="2266" y="99"/>
                  <a:pt x="1849" y="103"/>
                  <a:pt x="1432" y="94"/>
                </a:cubicBezTo>
                <a:cubicBezTo>
                  <a:pt x="1051" y="97"/>
                  <a:pt x="669" y="97"/>
                  <a:pt x="288" y="102"/>
                </a:cubicBezTo>
                <a:cubicBezTo>
                  <a:pt x="44" y="105"/>
                  <a:pt x="93" y="45"/>
                  <a:pt x="33" y="135"/>
                </a:cubicBezTo>
                <a:cubicBezTo>
                  <a:pt x="22" y="171"/>
                  <a:pt x="23" y="169"/>
                  <a:pt x="33" y="127"/>
                </a:cubicBezTo>
                <a:close/>
              </a:path>
            </a:pathLst>
          </a:custGeom>
          <a:solidFill>
            <a:srgbClr val="CCECFF"/>
          </a:solidFill>
          <a:ln w="9525">
            <a:solidFill>
              <a:schemeClr val="tx1"/>
            </a:solidFill>
            <a:round/>
            <a:headEnd/>
            <a:tailEnd/>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idx="4294967295"/>
          </p:nvPr>
        </p:nvSpPr>
        <p:spPr/>
        <p:txBody>
          <a:bodyPr/>
          <a:lstStyle/>
          <a:p>
            <a:pPr eaLnBrk="1" hangingPunct="1"/>
            <a:endParaRPr lang="en-US" smtClean="0"/>
          </a:p>
        </p:txBody>
      </p:sp>
      <p:sp>
        <p:nvSpPr>
          <p:cNvPr id="161795" name="Rectangle 3"/>
          <p:cNvSpPr>
            <a:spLocks noGrp="1" noChangeArrowheads="1"/>
          </p:cNvSpPr>
          <p:nvPr>
            <p:ph type="body" idx="4294967295"/>
          </p:nvPr>
        </p:nvSpPr>
        <p:spPr>
          <a:xfrm>
            <a:off x="457200" y="304800"/>
            <a:ext cx="8229600" cy="5821363"/>
          </a:xfrm>
        </p:spPr>
        <p:txBody>
          <a:bodyPr/>
          <a:lstStyle/>
          <a:p>
            <a:pPr eaLnBrk="1" hangingPunct="1"/>
            <a:r>
              <a:rPr lang="en-US" smtClean="0"/>
              <a:t>#4.) If you spill chemicals or other materials on the table or floor you should…</a:t>
            </a:r>
          </a:p>
          <a:p>
            <a:pPr lvl="1" eaLnBrk="1" hangingPunct="1"/>
            <a:r>
              <a:rPr lang="en-US" sz="2400" smtClean="0"/>
              <a:t>A.) Add bleach to the spill to avoid contamination.</a:t>
            </a:r>
          </a:p>
          <a:p>
            <a:pPr lvl="1" eaLnBrk="1" hangingPunct="1"/>
            <a:r>
              <a:rPr lang="en-US" sz="2400" smtClean="0">
                <a:solidFill>
                  <a:srgbClr val="6699FF"/>
                </a:solidFill>
              </a:rPr>
              <a:t>B.) Pour water on the spill to dilute the chemicals.</a:t>
            </a:r>
          </a:p>
        </p:txBody>
      </p:sp>
      <p:sp>
        <p:nvSpPr>
          <p:cNvPr id="161796" name="Rectangle 4"/>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161797" name="Rectangle 5"/>
          <p:cNvSpPr>
            <a:spLocks noChangeArrowheads="1"/>
          </p:cNvSpPr>
          <p:nvPr/>
        </p:nvSpPr>
        <p:spPr bwMode="auto">
          <a:xfrm>
            <a:off x="0" y="0"/>
            <a:ext cx="9144000" cy="1295400"/>
          </a:xfrm>
          <a:prstGeom prst="rect">
            <a:avLst/>
          </a:prstGeom>
          <a:solidFill>
            <a:srgbClr val="CCECFF"/>
          </a:solidFill>
          <a:ln w="9525">
            <a:solidFill>
              <a:srgbClr val="99CCFF"/>
            </a:solidFill>
            <a:miter lim="800000"/>
            <a:headEnd/>
            <a:tailEnd/>
          </a:ln>
        </p:spPr>
        <p:txBody>
          <a:bodyPr wrap="none" anchor="ctr"/>
          <a:lstStyle/>
          <a:p>
            <a:endParaRPr lang="en-US"/>
          </a:p>
        </p:txBody>
      </p:sp>
      <p:sp>
        <p:nvSpPr>
          <p:cNvPr id="161798" name="Freeform 6"/>
          <p:cNvSpPr>
            <a:spLocks/>
          </p:cNvSpPr>
          <p:nvPr/>
        </p:nvSpPr>
        <p:spPr bwMode="auto">
          <a:xfrm>
            <a:off x="-152400" y="1066800"/>
            <a:ext cx="10058400" cy="2971800"/>
          </a:xfrm>
          <a:custGeom>
            <a:avLst/>
            <a:gdLst>
              <a:gd name="T0" fmla="*/ 2147483647 w 5891"/>
              <a:gd name="T1" fmla="*/ 2147483647 h 1567"/>
              <a:gd name="T2" fmla="*/ 0 w 5891"/>
              <a:gd name="T3" fmla="*/ 2147483647 h 1567"/>
              <a:gd name="T4" fmla="*/ 2147483647 w 5891"/>
              <a:gd name="T5" fmla="*/ 2147483647 h 1567"/>
              <a:gd name="T6" fmla="*/ 2147483647 w 5891"/>
              <a:gd name="T7" fmla="*/ 2147483647 h 1567"/>
              <a:gd name="T8" fmla="*/ 2147483647 w 5891"/>
              <a:gd name="T9" fmla="*/ 2147483647 h 1567"/>
              <a:gd name="T10" fmla="*/ 2147483647 w 5891"/>
              <a:gd name="T11" fmla="*/ 2147483647 h 1567"/>
              <a:gd name="T12" fmla="*/ 2147483647 w 5891"/>
              <a:gd name="T13" fmla="*/ 2147483647 h 1567"/>
              <a:gd name="T14" fmla="*/ 2147483647 w 5891"/>
              <a:gd name="T15" fmla="*/ 2147483647 h 1567"/>
              <a:gd name="T16" fmla="*/ 2147483647 w 5891"/>
              <a:gd name="T17" fmla="*/ 2147483647 h 1567"/>
              <a:gd name="T18" fmla="*/ 2147483647 w 5891"/>
              <a:gd name="T19" fmla="*/ 2147483647 h 1567"/>
              <a:gd name="T20" fmla="*/ 2147483647 w 5891"/>
              <a:gd name="T21" fmla="*/ 2147483647 h 1567"/>
              <a:gd name="T22" fmla="*/ 2147483647 w 5891"/>
              <a:gd name="T23" fmla="*/ 2147483647 h 1567"/>
              <a:gd name="T24" fmla="*/ 2147483647 w 5891"/>
              <a:gd name="T25" fmla="*/ 2147483647 h 1567"/>
              <a:gd name="T26" fmla="*/ 2147483647 w 5891"/>
              <a:gd name="T27" fmla="*/ 2147483647 h 1567"/>
              <a:gd name="T28" fmla="*/ 2147483647 w 5891"/>
              <a:gd name="T29" fmla="*/ 2147483647 h 1567"/>
              <a:gd name="T30" fmla="*/ 2147483647 w 5891"/>
              <a:gd name="T31" fmla="*/ 2147483647 h 1567"/>
              <a:gd name="T32" fmla="*/ 2147483647 w 5891"/>
              <a:gd name="T33" fmla="*/ 2147483647 h 1567"/>
              <a:gd name="T34" fmla="*/ 2147483647 w 5891"/>
              <a:gd name="T35" fmla="*/ 2147483647 h 1567"/>
              <a:gd name="T36" fmla="*/ 2147483647 w 5891"/>
              <a:gd name="T37" fmla="*/ 2147483647 h 1567"/>
              <a:gd name="T38" fmla="*/ 2147483647 w 5891"/>
              <a:gd name="T39" fmla="*/ 2147483647 h 1567"/>
              <a:gd name="T40" fmla="*/ 2147483647 w 5891"/>
              <a:gd name="T41" fmla="*/ 2147483647 h 1567"/>
              <a:gd name="T42" fmla="*/ 2147483647 w 5891"/>
              <a:gd name="T43" fmla="*/ 2147483647 h 1567"/>
              <a:gd name="T44" fmla="*/ 2147483647 w 5891"/>
              <a:gd name="T45" fmla="*/ 2147483647 h 1567"/>
              <a:gd name="T46" fmla="*/ 2147483647 w 5891"/>
              <a:gd name="T47" fmla="*/ 2147483647 h 1567"/>
              <a:gd name="T48" fmla="*/ 2147483647 w 5891"/>
              <a:gd name="T49" fmla="*/ 2147483647 h 1567"/>
              <a:gd name="T50" fmla="*/ 2147483647 w 5891"/>
              <a:gd name="T51" fmla="*/ 2147483647 h 1567"/>
              <a:gd name="T52" fmla="*/ 2147483647 w 5891"/>
              <a:gd name="T53" fmla="*/ 2147483647 h 1567"/>
              <a:gd name="T54" fmla="*/ 2147483647 w 5891"/>
              <a:gd name="T55" fmla="*/ 2147483647 h 1567"/>
              <a:gd name="T56" fmla="*/ 2147483647 w 5891"/>
              <a:gd name="T57" fmla="*/ 2147483647 h 1567"/>
              <a:gd name="T58" fmla="*/ 2147483647 w 5891"/>
              <a:gd name="T59" fmla="*/ 2147483647 h 1567"/>
              <a:gd name="T60" fmla="*/ 2147483647 w 5891"/>
              <a:gd name="T61" fmla="*/ 2147483647 h 1567"/>
              <a:gd name="T62" fmla="*/ 2147483647 w 5891"/>
              <a:gd name="T63" fmla="*/ 2147483647 h 1567"/>
              <a:gd name="T64" fmla="*/ 2147483647 w 5891"/>
              <a:gd name="T65" fmla="*/ 2147483647 h 1567"/>
              <a:gd name="T66" fmla="*/ 2147483647 w 5891"/>
              <a:gd name="T67" fmla="*/ 2147483647 h 1567"/>
              <a:gd name="T68" fmla="*/ 2147483647 w 5891"/>
              <a:gd name="T69" fmla="*/ 2147483647 h 1567"/>
              <a:gd name="T70" fmla="*/ 2147483647 w 5891"/>
              <a:gd name="T71" fmla="*/ 2147483647 h 1567"/>
              <a:gd name="T72" fmla="*/ 2147483647 w 5891"/>
              <a:gd name="T73" fmla="*/ 2147483647 h 1567"/>
              <a:gd name="T74" fmla="*/ 2147483647 w 5891"/>
              <a:gd name="T75" fmla="*/ 2147483647 h 1567"/>
              <a:gd name="T76" fmla="*/ 2147483647 w 5891"/>
              <a:gd name="T77" fmla="*/ 2147483647 h 1567"/>
              <a:gd name="T78" fmla="*/ 2147483647 w 5891"/>
              <a:gd name="T79" fmla="*/ 2147483647 h 1567"/>
              <a:gd name="T80" fmla="*/ 2147483647 w 5891"/>
              <a:gd name="T81" fmla="*/ 2147483647 h 1567"/>
              <a:gd name="T82" fmla="*/ 2147483647 w 5891"/>
              <a:gd name="T83" fmla="*/ 2147483647 h 1567"/>
              <a:gd name="T84" fmla="*/ 2147483647 w 5891"/>
              <a:gd name="T85" fmla="*/ 2147483647 h 1567"/>
              <a:gd name="T86" fmla="*/ 2147483647 w 5891"/>
              <a:gd name="T87" fmla="*/ 2147483647 h 1567"/>
              <a:gd name="T88" fmla="*/ 2147483647 w 5891"/>
              <a:gd name="T89" fmla="*/ 2147483647 h 1567"/>
              <a:gd name="T90" fmla="*/ 2147483647 w 5891"/>
              <a:gd name="T91" fmla="*/ 2147483647 h 1567"/>
              <a:gd name="T92" fmla="*/ 2147483647 w 5891"/>
              <a:gd name="T93" fmla="*/ 2147483647 h 1567"/>
              <a:gd name="T94" fmla="*/ 2147483647 w 5891"/>
              <a:gd name="T95" fmla="*/ 2147483647 h 1567"/>
              <a:gd name="T96" fmla="*/ 2147483647 w 5891"/>
              <a:gd name="T97" fmla="*/ 2147483647 h 1567"/>
              <a:gd name="T98" fmla="*/ 2147483647 w 5891"/>
              <a:gd name="T99" fmla="*/ 2147483647 h 1567"/>
              <a:gd name="T100" fmla="*/ 2147483647 w 5891"/>
              <a:gd name="T101" fmla="*/ 2147483647 h 1567"/>
              <a:gd name="T102" fmla="*/ 2147483647 w 5891"/>
              <a:gd name="T103" fmla="*/ 2147483647 h 1567"/>
              <a:gd name="T104" fmla="*/ 2147483647 w 5891"/>
              <a:gd name="T105" fmla="*/ 2147483647 h 1567"/>
              <a:gd name="T106" fmla="*/ 2147483647 w 5891"/>
              <a:gd name="T107" fmla="*/ 2147483647 h 1567"/>
              <a:gd name="T108" fmla="*/ 2147483647 w 5891"/>
              <a:gd name="T109" fmla="*/ 2147483647 h 1567"/>
              <a:gd name="T110" fmla="*/ 2147483647 w 5891"/>
              <a:gd name="T111" fmla="*/ 2147483647 h 1567"/>
              <a:gd name="T112" fmla="*/ 2147483647 w 5891"/>
              <a:gd name="T113" fmla="*/ 2147483647 h 156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91"/>
              <a:gd name="T172" fmla="*/ 0 h 1567"/>
              <a:gd name="T173" fmla="*/ 5891 w 5891"/>
              <a:gd name="T174" fmla="*/ 1567 h 156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91" h="1567">
                <a:moveTo>
                  <a:pt x="33" y="127"/>
                </a:moveTo>
                <a:cubicBezTo>
                  <a:pt x="27" y="213"/>
                  <a:pt x="31" y="351"/>
                  <a:pt x="0" y="448"/>
                </a:cubicBezTo>
                <a:cubicBezTo>
                  <a:pt x="38" y="567"/>
                  <a:pt x="14" y="715"/>
                  <a:pt x="25" y="843"/>
                </a:cubicBezTo>
                <a:cubicBezTo>
                  <a:pt x="15" y="1139"/>
                  <a:pt x="10" y="1120"/>
                  <a:pt x="25" y="1452"/>
                </a:cubicBezTo>
                <a:cubicBezTo>
                  <a:pt x="27" y="1502"/>
                  <a:pt x="81" y="1499"/>
                  <a:pt x="115" y="1509"/>
                </a:cubicBezTo>
                <a:cubicBezTo>
                  <a:pt x="132" y="1514"/>
                  <a:pt x="164" y="1526"/>
                  <a:pt x="164" y="1526"/>
                </a:cubicBezTo>
                <a:cubicBezTo>
                  <a:pt x="190" y="1550"/>
                  <a:pt x="194" y="1558"/>
                  <a:pt x="230" y="1567"/>
                </a:cubicBezTo>
                <a:cubicBezTo>
                  <a:pt x="257" y="1558"/>
                  <a:pt x="286" y="1560"/>
                  <a:pt x="313" y="1551"/>
                </a:cubicBezTo>
                <a:cubicBezTo>
                  <a:pt x="320" y="1549"/>
                  <a:pt x="322" y="1538"/>
                  <a:pt x="329" y="1534"/>
                </a:cubicBezTo>
                <a:cubicBezTo>
                  <a:pt x="336" y="1529"/>
                  <a:pt x="346" y="1529"/>
                  <a:pt x="354" y="1526"/>
                </a:cubicBezTo>
                <a:cubicBezTo>
                  <a:pt x="369" y="1481"/>
                  <a:pt x="350" y="1516"/>
                  <a:pt x="387" y="1493"/>
                </a:cubicBezTo>
                <a:cubicBezTo>
                  <a:pt x="397" y="1487"/>
                  <a:pt x="415" y="1460"/>
                  <a:pt x="420" y="1452"/>
                </a:cubicBezTo>
                <a:cubicBezTo>
                  <a:pt x="425" y="1435"/>
                  <a:pt x="431" y="1419"/>
                  <a:pt x="436" y="1402"/>
                </a:cubicBezTo>
                <a:cubicBezTo>
                  <a:pt x="439" y="1394"/>
                  <a:pt x="444" y="1378"/>
                  <a:pt x="444" y="1378"/>
                </a:cubicBezTo>
                <a:cubicBezTo>
                  <a:pt x="439" y="1296"/>
                  <a:pt x="443" y="1195"/>
                  <a:pt x="395" y="1123"/>
                </a:cubicBezTo>
                <a:cubicBezTo>
                  <a:pt x="401" y="1014"/>
                  <a:pt x="401" y="985"/>
                  <a:pt x="428" y="900"/>
                </a:cubicBezTo>
                <a:cubicBezTo>
                  <a:pt x="435" y="848"/>
                  <a:pt x="443" y="793"/>
                  <a:pt x="461" y="744"/>
                </a:cubicBezTo>
                <a:cubicBezTo>
                  <a:pt x="420" y="683"/>
                  <a:pt x="446" y="608"/>
                  <a:pt x="403" y="547"/>
                </a:cubicBezTo>
                <a:cubicBezTo>
                  <a:pt x="410" y="476"/>
                  <a:pt x="407" y="330"/>
                  <a:pt x="510" y="316"/>
                </a:cubicBezTo>
                <a:cubicBezTo>
                  <a:pt x="559" y="309"/>
                  <a:pt x="609" y="312"/>
                  <a:pt x="658" y="308"/>
                </a:cubicBezTo>
                <a:cubicBezTo>
                  <a:pt x="683" y="306"/>
                  <a:pt x="707" y="303"/>
                  <a:pt x="732" y="300"/>
                </a:cubicBezTo>
                <a:cubicBezTo>
                  <a:pt x="768" y="291"/>
                  <a:pt x="788" y="272"/>
                  <a:pt x="823" y="283"/>
                </a:cubicBezTo>
                <a:cubicBezTo>
                  <a:pt x="855" y="272"/>
                  <a:pt x="857" y="252"/>
                  <a:pt x="889" y="242"/>
                </a:cubicBezTo>
                <a:cubicBezTo>
                  <a:pt x="1000" y="168"/>
                  <a:pt x="863" y="207"/>
                  <a:pt x="1168" y="217"/>
                </a:cubicBezTo>
                <a:cubicBezTo>
                  <a:pt x="1192" y="226"/>
                  <a:pt x="1242" y="242"/>
                  <a:pt x="1242" y="242"/>
                </a:cubicBezTo>
                <a:cubicBezTo>
                  <a:pt x="1294" y="203"/>
                  <a:pt x="1276" y="233"/>
                  <a:pt x="1333" y="217"/>
                </a:cubicBezTo>
                <a:cubicBezTo>
                  <a:pt x="1446" y="229"/>
                  <a:pt x="1556" y="216"/>
                  <a:pt x="1670" y="226"/>
                </a:cubicBezTo>
                <a:cubicBezTo>
                  <a:pt x="1715" y="240"/>
                  <a:pt x="1739" y="273"/>
                  <a:pt x="1777" y="300"/>
                </a:cubicBezTo>
                <a:cubicBezTo>
                  <a:pt x="1933" y="279"/>
                  <a:pt x="2092" y="284"/>
                  <a:pt x="2246" y="250"/>
                </a:cubicBezTo>
                <a:cubicBezTo>
                  <a:pt x="2403" y="256"/>
                  <a:pt x="2466" y="263"/>
                  <a:pt x="2600" y="275"/>
                </a:cubicBezTo>
                <a:cubicBezTo>
                  <a:pt x="2672" y="252"/>
                  <a:pt x="2579" y="276"/>
                  <a:pt x="2649" y="275"/>
                </a:cubicBezTo>
                <a:cubicBezTo>
                  <a:pt x="2786" y="272"/>
                  <a:pt x="3061" y="259"/>
                  <a:pt x="3061" y="259"/>
                </a:cubicBezTo>
                <a:cubicBezTo>
                  <a:pt x="3126" y="245"/>
                  <a:pt x="3159" y="240"/>
                  <a:pt x="3234" y="234"/>
                </a:cubicBezTo>
                <a:cubicBezTo>
                  <a:pt x="3592" y="245"/>
                  <a:pt x="3887" y="262"/>
                  <a:pt x="4262" y="267"/>
                </a:cubicBezTo>
                <a:cubicBezTo>
                  <a:pt x="4318" y="272"/>
                  <a:pt x="4375" y="275"/>
                  <a:pt x="4427" y="300"/>
                </a:cubicBezTo>
                <a:cubicBezTo>
                  <a:pt x="4436" y="304"/>
                  <a:pt x="4443" y="312"/>
                  <a:pt x="4452" y="316"/>
                </a:cubicBezTo>
                <a:cubicBezTo>
                  <a:pt x="4468" y="323"/>
                  <a:pt x="4501" y="333"/>
                  <a:pt x="4501" y="333"/>
                </a:cubicBezTo>
                <a:cubicBezTo>
                  <a:pt x="4519" y="360"/>
                  <a:pt x="4527" y="372"/>
                  <a:pt x="4558" y="382"/>
                </a:cubicBezTo>
                <a:cubicBezTo>
                  <a:pt x="4577" y="409"/>
                  <a:pt x="4662" y="469"/>
                  <a:pt x="4698" y="481"/>
                </a:cubicBezTo>
                <a:cubicBezTo>
                  <a:pt x="4884" y="467"/>
                  <a:pt x="5073" y="479"/>
                  <a:pt x="5258" y="505"/>
                </a:cubicBezTo>
                <a:cubicBezTo>
                  <a:pt x="5301" y="521"/>
                  <a:pt x="5277" y="508"/>
                  <a:pt x="5324" y="555"/>
                </a:cubicBezTo>
                <a:cubicBezTo>
                  <a:pt x="5342" y="573"/>
                  <a:pt x="5374" y="571"/>
                  <a:pt x="5398" y="580"/>
                </a:cubicBezTo>
                <a:cubicBezTo>
                  <a:pt x="5435" y="617"/>
                  <a:pt x="5470" y="627"/>
                  <a:pt x="5521" y="637"/>
                </a:cubicBezTo>
                <a:cubicBezTo>
                  <a:pt x="5527" y="643"/>
                  <a:pt x="5530" y="653"/>
                  <a:pt x="5538" y="654"/>
                </a:cubicBezTo>
                <a:cubicBezTo>
                  <a:pt x="5620" y="660"/>
                  <a:pt x="5703" y="641"/>
                  <a:pt x="5785" y="637"/>
                </a:cubicBezTo>
                <a:cubicBezTo>
                  <a:pt x="5891" y="616"/>
                  <a:pt x="5838" y="641"/>
                  <a:pt x="5834" y="423"/>
                </a:cubicBezTo>
                <a:cubicBezTo>
                  <a:pt x="5832" y="316"/>
                  <a:pt x="5823" y="209"/>
                  <a:pt x="5817" y="102"/>
                </a:cubicBezTo>
                <a:cubicBezTo>
                  <a:pt x="5816" y="80"/>
                  <a:pt x="5817" y="57"/>
                  <a:pt x="5809" y="36"/>
                </a:cubicBezTo>
                <a:cubicBezTo>
                  <a:pt x="5795" y="0"/>
                  <a:pt x="5733" y="15"/>
                  <a:pt x="5694" y="12"/>
                </a:cubicBezTo>
                <a:cubicBezTo>
                  <a:pt x="5420" y="16"/>
                  <a:pt x="5242" y="10"/>
                  <a:pt x="5003" y="36"/>
                </a:cubicBezTo>
                <a:cubicBezTo>
                  <a:pt x="4629" y="171"/>
                  <a:pt x="5004" y="39"/>
                  <a:pt x="3867" y="53"/>
                </a:cubicBezTo>
                <a:cubicBezTo>
                  <a:pt x="3598" y="56"/>
                  <a:pt x="3330" y="71"/>
                  <a:pt x="3061" y="78"/>
                </a:cubicBezTo>
                <a:cubicBezTo>
                  <a:pt x="2950" y="121"/>
                  <a:pt x="2788" y="107"/>
                  <a:pt x="2682" y="111"/>
                </a:cubicBezTo>
                <a:cubicBezTo>
                  <a:pt x="2266" y="99"/>
                  <a:pt x="1849" y="103"/>
                  <a:pt x="1432" y="94"/>
                </a:cubicBezTo>
                <a:cubicBezTo>
                  <a:pt x="1051" y="97"/>
                  <a:pt x="669" y="97"/>
                  <a:pt x="288" y="102"/>
                </a:cubicBezTo>
                <a:cubicBezTo>
                  <a:pt x="44" y="105"/>
                  <a:pt x="93" y="45"/>
                  <a:pt x="33" y="135"/>
                </a:cubicBezTo>
                <a:cubicBezTo>
                  <a:pt x="22" y="171"/>
                  <a:pt x="23" y="169"/>
                  <a:pt x="33" y="127"/>
                </a:cubicBezTo>
                <a:close/>
              </a:path>
            </a:pathLst>
          </a:custGeom>
          <a:solidFill>
            <a:srgbClr val="CCECFF"/>
          </a:solidFill>
          <a:ln w="9525">
            <a:solidFill>
              <a:srgbClr val="CCECFF"/>
            </a:solidFill>
            <a:round/>
            <a:headEnd/>
            <a:tailEnd/>
          </a:ln>
        </p:spPr>
        <p:txBody>
          <a:bodyPr/>
          <a:lstStyle/>
          <a:p>
            <a:endParaRPr lang="en-US"/>
          </a:p>
        </p:txBody>
      </p:sp>
      <p:sp>
        <p:nvSpPr>
          <p:cNvPr id="161799" name="Freeform 7"/>
          <p:cNvSpPr>
            <a:spLocks/>
          </p:cNvSpPr>
          <p:nvPr/>
        </p:nvSpPr>
        <p:spPr bwMode="auto">
          <a:xfrm>
            <a:off x="-557213" y="4594225"/>
            <a:ext cx="5699126" cy="2368550"/>
          </a:xfrm>
          <a:custGeom>
            <a:avLst/>
            <a:gdLst>
              <a:gd name="T0" fmla="*/ 2147483647 w 3590"/>
              <a:gd name="T1" fmla="*/ 2147483647 h 1492"/>
              <a:gd name="T2" fmla="*/ 2147483647 w 3590"/>
              <a:gd name="T3" fmla="*/ 2147483647 h 1492"/>
              <a:gd name="T4" fmla="*/ 2147483647 w 3590"/>
              <a:gd name="T5" fmla="*/ 2147483647 h 1492"/>
              <a:gd name="T6" fmla="*/ 2147483647 w 3590"/>
              <a:gd name="T7" fmla="*/ 2147483647 h 1492"/>
              <a:gd name="T8" fmla="*/ 2147483647 w 3590"/>
              <a:gd name="T9" fmla="*/ 2147483647 h 1492"/>
              <a:gd name="T10" fmla="*/ 2147483647 w 3590"/>
              <a:gd name="T11" fmla="*/ 2147483647 h 1492"/>
              <a:gd name="T12" fmla="*/ 2147483647 w 3590"/>
              <a:gd name="T13" fmla="*/ 2147483647 h 1492"/>
              <a:gd name="T14" fmla="*/ 2147483647 w 3590"/>
              <a:gd name="T15" fmla="*/ 2147483647 h 1492"/>
              <a:gd name="T16" fmla="*/ 2147483647 w 3590"/>
              <a:gd name="T17" fmla="*/ 2147483647 h 1492"/>
              <a:gd name="T18" fmla="*/ 2147483647 w 3590"/>
              <a:gd name="T19" fmla="*/ 2147483647 h 1492"/>
              <a:gd name="T20" fmla="*/ 2147483647 w 3590"/>
              <a:gd name="T21" fmla="*/ 2147483647 h 1492"/>
              <a:gd name="T22" fmla="*/ 2147483647 w 3590"/>
              <a:gd name="T23" fmla="*/ 2147483647 h 1492"/>
              <a:gd name="T24" fmla="*/ 2147483647 w 3590"/>
              <a:gd name="T25" fmla="*/ 2147483647 h 1492"/>
              <a:gd name="T26" fmla="*/ 2147483647 w 3590"/>
              <a:gd name="T27" fmla="*/ 2147483647 h 1492"/>
              <a:gd name="T28" fmla="*/ 2147483647 w 3590"/>
              <a:gd name="T29" fmla="*/ 2147483647 h 1492"/>
              <a:gd name="T30" fmla="*/ 2147483647 w 3590"/>
              <a:gd name="T31" fmla="*/ 2147483647 h 1492"/>
              <a:gd name="T32" fmla="*/ 2147483647 w 3590"/>
              <a:gd name="T33" fmla="*/ 2147483647 h 1492"/>
              <a:gd name="T34" fmla="*/ 2147483647 w 3590"/>
              <a:gd name="T35" fmla="*/ 2147483647 h 1492"/>
              <a:gd name="T36" fmla="*/ 2147483647 w 3590"/>
              <a:gd name="T37" fmla="*/ 2147483647 h 1492"/>
              <a:gd name="T38" fmla="*/ 2147483647 w 3590"/>
              <a:gd name="T39" fmla="*/ 2147483647 h 1492"/>
              <a:gd name="T40" fmla="*/ 2147483647 w 3590"/>
              <a:gd name="T41" fmla="*/ 2147483647 h 1492"/>
              <a:gd name="T42" fmla="*/ 2147483647 w 3590"/>
              <a:gd name="T43" fmla="*/ 2147483647 h 1492"/>
              <a:gd name="T44" fmla="*/ 2147483647 w 3590"/>
              <a:gd name="T45" fmla="*/ 2147483647 h 1492"/>
              <a:gd name="T46" fmla="*/ 2147483647 w 3590"/>
              <a:gd name="T47" fmla="*/ 2147483647 h 1492"/>
              <a:gd name="T48" fmla="*/ 2147483647 w 3590"/>
              <a:gd name="T49" fmla="*/ 2147483647 h 1492"/>
              <a:gd name="T50" fmla="*/ 2147483647 w 3590"/>
              <a:gd name="T51" fmla="*/ 2147483647 h 1492"/>
              <a:gd name="T52" fmla="*/ 2147483647 w 3590"/>
              <a:gd name="T53" fmla="*/ 2147483647 h 1492"/>
              <a:gd name="T54" fmla="*/ 2147483647 w 3590"/>
              <a:gd name="T55" fmla="*/ 2147483647 h 1492"/>
              <a:gd name="T56" fmla="*/ 2147483647 w 3590"/>
              <a:gd name="T57" fmla="*/ 2147483647 h 1492"/>
              <a:gd name="T58" fmla="*/ 2147483647 w 3590"/>
              <a:gd name="T59" fmla="*/ 2147483647 h 1492"/>
              <a:gd name="T60" fmla="*/ 2147483647 w 3590"/>
              <a:gd name="T61" fmla="*/ 2147483647 h 1492"/>
              <a:gd name="T62" fmla="*/ 2147483647 w 3590"/>
              <a:gd name="T63" fmla="*/ 2147483647 h 1492"/>
              <a:gd name="T64" fmla="*/ 2147483647 w 3590"/>
              <a:gd name="T65" fmla="*/ 2147483647 h 1492"/>
              <a:gd name="T66" fmla="*/ 2147483647 w 3590"/>
              <a:gd name="T67" fmla="*/ 2147483647 h 1492"/>
              <a:gd name="T68" fmla="*/ 2147483647 w 3590"/>
              <a:gd name="T69" fmla="*/ 2147483647 h 1492"/>
              <a:gd name="T70" fmla="*/ 2147483647 w 3590"/>
              <a:gd name="T71" fmla="*/ 2147483647 h 1492"/>
              <a:gd name="T72" fmla="*/ 2147483647 w 3590"/>
              <a:gd name="T73" fmla="*/ 2147483647 h 1492"/>
              <a:gd name="T74" fmla="*/ 2147483647 w 3590"/>
              <a:gd name="T75" fmla="*/ 2147483647 h 1492"/>
              <a:gd name="T76" fmla="*/ 2147483647 w 3590"/>
              <a:gd name="T77" fmla="*/ 2147483647 h 149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590"/>
              <a:gd name="T118" fmla="*/ 0 h 1492"/>
              <a:gd name="T119" fmla="*/ 3590 w 3590"/>
              <a:gd name="T120" fmla="*/ 1492 h 149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590" h="1492">
                <a:moveTo>
                  <a:pt x="318" y="365"/>
                </a:moveTo>
                <a:cubicBezTo>
                  <a:pt x="442" y="723"/>
                  <a:pt x="0" y="1370"/>
                  <a:pt x="367" y="1492"/>
                </a:cubicBezTo>
                <a:cubicBezTo>
                  <a:pt x="826" y="1483"/>
                  <a:pt x="1281" y="1488"/>
                  <a:pt x="1742" y="1484"/>
                </a:cubicBezTo>
                <a:cubicBezTo>
                  <a:pt x="2192" y="1472"/>
                  <a:pt x="2642" y="1468"/>
                  <a:pt x="3091" y="1451"/>
                </a:cubicBezTo>
                <a:cubicBezTo>
                  <a:pt x="3120" y="1431"/>
                  <a:pt x="3149" y="1429"/>
                  <a:pt x="3182" y="1418"/>
                </a:cubicBezTo>
                <a:cubicBezTo>
                  <a:pt x="3205" y="1393"/>
                  <a:pt x="3232" y="1376"/>
                  <a:pt x="3256" y="1352"/>
                </a:cubicBezTo>
                <a:cubicBezTo>
                  <a:pt x="3280" y="1328"/>
                  <a:pt x="3298" y="1301"/>
                  <a:pt x="3322" y="1278"/>
                </a:cubicBezTo>
                <a:cubicBezTo>
                  <a:pt x="3332" y="1248"/>
                  <a:pt x="3336" y="1217"/>
                  <a:pt x="3346" y="1187"/>
                </a:cubicBezTo>
                <a:cubicBezTo>
                  <a:pt x="3341" y="1126"/>
                  <a:pt x="3307" y="1015"/>
                  <a:pt x="3354" y="965"/>
                </a:cubicBezTo>
                <a:cubicBezTo>
                  <a:pt x="3391" y="867"/>
                  <a:pt x="3500" y="816"/>
                  <a:pt x="3544" y="727"/>
                </a:cubicBezTo>
                <a:cubicBezTo>
                  <a:pt x="3558" y="700"/>
                  <a:pt x="3561" y="681"/>
                  <a:pt x="3568" y="653"/>
                </a:cubicBezTo>
                <a:cubicBezTo>
                  <a:pt x="3557" y="548"/>
                  <a:pt x="3590" y="399"/>
                  <a:pt x="3511" y="315"/>
                </a:cubicBezTo>
                <a:cubicBezTo>
                  <a:pt x="3491" y="254"/>
                  <a:pt x="3495" y="272"/>
                  <a:pt x="3428" y="225"/>
                </a:cubicBezTo>
                <a:cubicBezTo>
                  <a:pt x="3399" y="204"/>
                  <a:pt x="3381" y="178"/>
                  <a:pt x="3346" y="167"/>
                </a:cubicBezTo>
                <a:cubicBezTo>
                  <a:pt x="3318" y="148"/>
                  <a:pt x="3328" y="152"/>
                  <a:pt x="3297" y="142"/>
                </a:cubicBezTo>
                <a:cubicBezTo>
                  <a:pt x="3280" y="136"/>
                  <a:pt x="3247" y="126"/>
                  <a:pt x="3247" y="126"/>
                </a:cubicBezTo>
                <a:cubicBezTo>
                  <a:pt x="3189" y="65"/>
                  <a:pt x="3014" y="68"/>
                  <a:pt x="2943" y="60"/>
                </a:cubicBezTo>
                <a:cubicBezTo>
                  <a:pt x="2770" y="63"/>
                  <a:pt x="2580" y="0"/>
                  <a:pt x="2425" y="77"/>
                </a:cubicBezTo>
                <a:cubicBezTo>
                  <a:pt x="2357" y="111"/>
                  <a:pt x="2478" y="76"/>
                  <a:pt x="2375" y="101"/>
                </a:cubicBezTo>
                <a:cubicBezTo>
                  <a:pt x="2356" y="131"/>
                  <a:pt x="2338" y="131"/>
                  <a:pt x="2309" y="151"/>
                </a:cubicBezTo>
                <a:cubicBezTo>
                  <a:pt x="2276" y="201"/>
                  <a:pt x="2313" y="155"/>
                  <a:pt x="2268" y="183"/>
                </a:cubicBezTo>
                <a:cubicBezTo>
                  <a:pt x="2212" y="217"/>
                  <a:pt x="2298" y="185"/>
                  <a:pt x="2227" y="208"/>
                </a:cubicBezTo>
                <a:cubicBezTo>
                  <a:pt x="2205" y="223"/>
                  <a:pt x="2192" y="255"/>
                  <a:pt x="2170" y="266"/>
                </a:cubicBezTo>
                <a:cubicBezTo>
                  <a:pt x="2115" y="294"/>
                  <a:pt x="2036" y="294"/>
                  <a:pt x="1980" y="299"/>
                </a:cubicBezTo>
                <a:cubicBezTo>
                  <a:pt x="1925" y="293"/>
                  <a:pt x="1890" y="286"/>
                  <a:pt x="1840" y="274"/>
                </a:cubicBezTo>
                <a:cubicBezTo>
                  <a:pt x="1790" y="240"/>
                  <a:pt x="1760" y="194"/>
                  <a:pt x="1700" y="175"/>
                </a:cubicBezTo>
                <a:cubicBezTo>
                  <a:pt x="1657" y="147"/>
                  <a:pt x="1633" y="149"/>
                  <a:pt x="1577" y="142"/>
                </a:cubicBezTo>
                <a:cubicBezTo>
                  <a:pt x="1478" y="145"/>
                  <a:pt x="1380" y="146"/>
                  <a:pt x="1281" y="151"/>
                </a:cubicBezTo>
                <a:cubicBezTo>
                  <a:pt x="1234" y="153"/>
                  <a:pt x="1185" y="214"/>
                  <a:pt x="1157" y="249"/>
                </a:cubicBezTo>
                <a:cubicBezTo>
                  <a:pt x="1145" y="263"/>
                  <a:pt x="1148" y="289"/>
                  <a:pt x="1133" y="299"/>
                </a:cubicBezTo>
                <a:cubicBezTo>
                  <a:pt x="1121" y="307"/>
                  <a:pt x="1106" y="304"/>
                  <a:pt x="1092" y="307"/>
                </a:cubicBezTo>
                <a:cubicBezTo>
                  <a:pt x="1053" y="343"/>
                  <a:pt x="1086" y="377"/>
                  <a:pt x="1026" y="397"/>
                </a:cubicBezTo>
                <a:cubicBezTo>
                  <a:pt x="998" y="438"/>
                  <a:pt x="995" y="438"/>
                  <a:pt x="943" y="455"/>
                </a:cubicBezTo>
                <a:cubicBezTo>
                  <a:pt x="935" y="458"/>
                  <a:pt x="919" y="463"/>
                  <a:pt x="919" y="463"/>
                </a:cubicBezTo>
                <a:cubicBezTo>
                  <a:pt x="897" y="485"/>
                  <a:pt x="874" y="486"/>
                  <a:pt x="845" y="496"/>
                </a:cubicBezTo>
                <a:cubicBezTo>
                  <a:pt x="775" y="566"/>
                  <a:pt x="545" y="514"/>
                  <a:pt x="524" y="513"/>
                </a:cubicBezTo>
                <a:cubicBezTo>
                  <a:pt x="475" y="500"/>
                  <a:pt x="424" y="504"/>
                  <a:pt x="376" y="488"/>
                </a:cubicBezTo>
                <a:cubicBezTo>
                  <a:pt x="368" y="482"/>
                  <a:pt x="360" y="475"/>
                  <a:pt x="351" y="471"/>
                </a:cubicBezTo>
                <a:cubicBezTo>
                  <a:pt x="335" y="464"/>
                  <a:pt x="302" y="455"/>
                  <a:pt x="302" y="455"/>
                </a:cubicBezTo>
              </a:path>
            </a:pathLst>
          </a:custGeom>
          <a:solidFill>
            <a:srgbClr val="CCECFF"/>
          </a:solidFill>
          <a:ln w="9525">
            <a:solidFill>
              <a:schemeClr val="tx1"/>
            </a:solidFill>
            <a:round/>
            <a:headEnd/>
            <a:tailEnd/>
          </a:ln>
        </p:spPr>
        <p:txBody>
          <a:bodyPr/>
          <a:lstStyle/>
          <a:p>
            <a:endParaRPr lang="en-US"/>
          </a:p>
        </p:txBody>
      </p:sp>
      <p:sp>
        <p:nvSpPr>
          <p:cNvPr id="161800" name="Freeform 8"/>
          <p:cNvSpPr>
            <a:spLocks/>
          </p:cNvSpPr>
          <p:nvPr/>
        </p:nvSpPr>
        <p:spPr bwMode="auto">
          <a:xfrm>
            <a:off x="6291263" y="4856163"/>
            <a:ext cx="3244850" cy="2119312"/>
          </a:xfrm>
          <a:custGeom>
            <a:avLst/>
            <a:gdLst>
              <a:gd name="T0" fmla="*/ 2147483647 w 2044"/>
              <a:gd name="T1" fmla="*/ 2147483647 h 1335"/>
              <a:gd name="T2" fmla="*/ 2147483647 w 2044"/>
              <a:gd name="T3" fmla="*/ 2147483647 h 1335"/>
              <a:gd name="T4" fmla="*/ 2147483647 w 2044"/>
              <a:gd name="T5" fmla="*/ 2147483647 h 1335"/>
              <a:gd name="T6" fmla="*/ 2147483647 w 2044"/>
              <a:gd name="T7" fmla="*/ 2147483647 h 1335"/>
              <a:gd name="T8" fmla="*/ 2147483647 w 2044"/>
              <a:gd name="T9" fmla="*/ 2147483647 h 1335"/>
              <a:gd name="T10" fmla="*/ 2147483647 w 2044"/>
              <a:gd name="T11" fmla="*/ 2147483647 h 1335"/>
              <a:gd name="T12" fmla="*/ 2147483647 w 2044"/>
              <a:gd name="T13" fmla="*/ 2147483647 h 1335"/>
              <a:gd name="T14" fmla="*/ 2147483647 w 2044"/>
              <a:gd name="T15" fmla="*/ 2147483647 h 1335"/>
              <a:gd name="T16" fmla="*/ 2147483647 w 2044"/>
              <a:gd name="T17" fmla="*/ 2147483647 h 1335"/>
              <a:gd name="T18" fmla="*/ 2147483647 w 2044"/>
              <a:gd name="T19" fmla="*/ 2147483647 h 1335"/>
              <a:gd name="T20" fmla="*/ 2147483647 w 2044"/>
              <a:gd name="T21" fmla="*/ 2147483647 h 1335"/>
              <a:gd name="T22" fmla="*/ 2147483647 w 2044"/>
              <a:gd name="T23" fmla="*/ 2147483647 h 1335"/>
              <a:gd name="T24" fmla="*/ 2147483647 w 2044"/>
              <a:gd name="T25" fmla="*/ 2147483647 h 1335"/>
              <a:gd name="T26" fmla="*/ 2147483647 w 2044"/>
              <a:gd name="T27" fmla="*/ 2147483647 h 1335"/>
              <a:gd name="T28" fmla="*/ 2147483647 w 2044"/>
              <a:gd name="T29" fmla="*/ 2147483647 h 1335"/>
              <a:gd name="T30" fmla="*/ 2147483647 w 2044"/>
              <a:gd name="T31" fmla="*/ 2147483647 h 1335"/>
              <a:gd name="T32" fmla="*/ 2147483647 w 2044"/>
              <a:gd name="T33" fmla="*/ 2147483647 h 1335"/>
              <a:gd name="T34" fmla="*/ 2147483647 w 2044"/>
              <a:gd name="T35" fmla="*/ 2147483647 h 1335"/>
              <a:gd name="T36" fmla="*/ 2147483647 w 2044"/>
              <a:gd name="T37" fmla="*/ 2147483647 h 1335"/>
              <a:gd name="T38" fmla="*/ 2147483647 w 2044"/>
              <a:gd name="T39" fmla="*/ 2147483647 h 1335"/>
              <a:gd name="T40" fmla="*/ 2147483647 w 2044"/>
              <a:gd name="T41" fmla="*/ 2147483647 h 1335"/>
              <a:gd name="T42" fmla="*/ 2147483647 w 2044"/>
              <a:gd name="T43" fmla="*/ 2147483647 h 1335"/>
              <a:gd name="T44" fmla="*/ 2147483647 w 2044"/>
              <a:gd name="T45" fmla="*/ 2147483647 h 13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44"/>
              <a:gd name="T70" fmla="*/ 0 h 1335"/>
              <a:gd name="T71" fmla="*/ 2044 w 2044"/>
              <a:gd name="T72" fmla="*/ 1335 h 133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44" h="1335">
                <a:moveTo>
                  <a:pt x="2044" y="241"/>
                </a:moveTo>
                <a:cubicBezTo>
                  <a:pt x="1985" y="182"/>
                  <a:pt x="1922" y="155"/>
                  <a:pt x="1846" y="125"/>
                </a:cubicBezTo>
                <a:cubicBezTo>
                  <a:pt x="1730" y="79"/>
                  <a:pt x="1900" y="118"/>
                  <a:pt x="1772" y="93"/>
                </a:cubicBezTo>
                <a:cubicBezTo>
                  <a:pt x="1734" y="77"/>
                  <a:pt x="1697" y="70"/>
                  <a:pt x="1657" y="60"/>
                </a:cubicBezTo>
                <a:cubicBezTo>
                  <a:pt x="1619" y="34"/>
                  <a:pt x="1599" y="34"/>
                  <a:pt x="1550" y="27"/>
                </a:cubicBezTo>
                <a:cubicBezTo>
                  <a:pt x="1473" y="30"/>
                  <a:pt x="1384" y="0"/>
                  <a:pt x="1320" y="43"/>
                </a:cubicBezTo>
                <a:cubicBezTo>
                  <a:pt x="1260" y="83"/>
                  <a:pt x="1328" y="58"/>
                  <a:pt x="1270" y="76"/>
                </a:cubicBezTo>
                <a:cubicBezTo>
                  <a:pt x="1252" y="95"/>
                  <a:pt x="1235" y="110"/>
                  <a:pt x="1213" y="125"/>
                </a:cubicBezTo>
                <a:cubicBezTo>
                  <a:pt x="1205" y="175"/>
                  <a:pt x="1190" y="218"/>
                  <a:pt x="1172" y="265"/>
                </a:cubicBezTo>
                <a:cubicBezTo>
                  <a:pt x="1162" y="375"/>
                  <a:pt x="1162" y="512"/>
                  <a:pt x="1032" y="537"/>
                </a:cubicBezTo>
                <a:cubicBezTo>
                  <a:pt x="920" y="608"/>
                  <a:pt x="625" y="585"/>
                  <a:pt x="563" y="586"/>
                </a:cubicBezTo>
                <a:cubicBezTo>
                  <a:pt x="476" y="592"/>
                  <a:pt x="394" y="607"/>
                  <a:pt x="308" y="619"/>
                </a:cubicBezTo>
                <a:cubicBezTo>
                  <a:pt x="278" y="629"/>
                  <a:pt x="248" y="637"/>
                  <a:pt x="217" y="644"/>
                </a:cubicBezTo>
                <a:cubicBezTo>
                  <a:pt x="198" y="663"/>
                  <a:pt x="179" y="682"/>
                  <a:pt x="160" y="701"/>
                </a:cubicBezTo>
                <a:cubicBezTo>
                  <a:pt x="154" y="707"/>
                  <a:pt x="143" y="718"/>
                  <a:pt x="143" y="718"/>
                </a:cubicBezTo>
                <a:cubicBezTo>
                  <a:pt x="127" y="766"/>
                  <a:pt x="123" y="819"/>
                  <a:pt x="102" y="866"/>
                </a:cubicBezTo>
                <a:cubicBezTo>
                  <a:pt x="70" y="937"/>
                  <a:pt x="56" y="986"/>
                  <a:pt x="44" y="1064"/>
                </a:cubicBezTo>
                <a:cubicBezTo>
                  <a:pt x="41" y="1118"/>
                  <a:pt x="0" y="1282"/>
                  <a:pt x="85" y="1310"/>
                </a:cubicBezTo>
                <a:cubicBezTo>
                  <a:pt x="103" y="1328"/>
                  <a:pt x="104" y="1335"/>
                  <a:pt x="135" y="1335"/>
                </a:cubicBezTo>
                <a:cubicBezTo>
                  <a:pt x="310" y="1335"/>
                  <a:pt x="486" y="1324"/>
                  <a:pt x="661" y="1319"/>
                </a:cubicBezTo>
                <a:cubicBezTo>
                  <a:pt x="1025" y="1279"/>
                  <a:pt x="1397" y="1304"/>
                  <a:pt x="1764" y="1294"/>
                </a:cubicBezTo>
                <a:cubicBezTo>
                  <a:pt x="1906" y="1285"/>
                  <a:pt x="1890" y="1319"/>
                  <a:pt x="1912" y="1228"/>
                </a:cubicBezTo>
                <a:cubicBezTo>
                  <a:pt x="1909" y="877"/>
                  <a:pt x="1896" y="507"/>
                  <a:pt x="1896" y="150"/>
                </a:cubicBezTo>
              </a:path>
            </a:pathLst>
          </a:custGeom>
          <a:solidFill>
            <a:srgbClr val="CCECFF"/>
          </a:solid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idx="4294967295"/>
          </p:nvPr>
        </p:nvSpPr>
        <p:spPr/>
        <p:txBody>
          <a:bodyPr/>
          <a:lstStyle/>
          <a:p>
            <a:pPr eaLnBrk="1" hangingPunct="1"/>
            <a:endParaRPr lang="en-US" smtClean="0"/>
          </a:p>
        </p:txBody>
      </p:sp>
      <p:sp>
        <p:nvSpPr>
          <p:cNvPr id="162819" name="Rectangle 3"/>
          <p:cNvSpPr>
            <a:spLocks noGrp="1" noChangeArrowheads="1"/>
          </p:cNvSpPr>
          <p:nvPr>
            <p:ph type="body" idx="4294967295"/>
          </p:nvPr>
        </p:nvSpPr>
        <p:spPr>
          <a:xfrm>
            <a:off x="457200" y="304800"/>
            <a:ext cx="8229600" cy="5821363"/>
          </a:xfrm>
        </p:spPr>
        <p:txBody>
          <a:bodyPr/>
          <a:lstStyle/>
          <a:p>
            <a:pPr eaLnBrk="1" hangingPunct="1"/>
            <a:r>
              <a:rPr lang="en-US" smtClean="0"/>
              <a:t>#4.) If you spill chemicals or other materials on the table or floor you should…</a:t>
            </a:r>
          </a:p>
          <a:p>
            <a:pPr lvl="1" eaLnBrk="1" hangingPunct="1"/>
            <a:r>
              <a:rPr lang="en-US" sz="2400" smtClean="0"/>
              <a:t>A.) Add bleach to the spill to avoid contamination.</a:t>
            </a:r>
          </a:p>
          <a:p>
            <a:pPr lvl="1" eaLnBrk="1" hangingPunct="1"/>
            <a:r>
              <a:rPr lang="en-US" sz="2400" smtClean="0"/>
              <a:t>B.) Pour water on the spill to dilute the chemicals.</a:t>
            </a:r>
          </a:p>
          <a:p>
            <a:pPr lvl="1" eaLnBrk="1" hangingPunct="1"/>
            <a:r>
              <a:rPr lang="en-US" sz="2400" smtClean="0">
                <a:solidFill>
                  <a:srgbClr val="6699FF"/>
                </a:solidFill>
              </a:rPr>
              <a:t>C.) Place a paper towel over the spill and then wipe up the spill from the outside in.</a:t>
            </a:r>
          </a:p>
          <a:p>
            <a:pPr lvl="1" eaLnBrk="1" hangingPunct="1"/>
            <a:endParaRPr lang="en-US" sz="2400" smtClean="0">
              <a:solidFill>
                <a:srgbClr val="6699FF"/>
              </a:solidFill>
            </a:endParaRPr>
          </a:p>
        </p:txBody>
      </p:sp>
      <p:sp>
        <p:nvSpPr>
          <p:cNvPr id="162820" name="Rectangle 4"/>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162821" name="Rectangle 5"/>
          <p:cNvSpPr>
            <a:spLocks noChangeArrowheads="1"/>
          </p:cNvSpPr>
          <p:nvPr/>
        </p:nvSpPr>
        <p:spPr bwMode="auto">
          <a:xfrm>
            <a:off x="0" y="0"/>
            <a:ext cx="9296400" cy="182880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2822" name="Freeform 6"/>
          <p:cNvSpPr>
            <a:spLocks/>
          </p:cNvSpPr>
          <p:nvPr/>
        </p:nvSpPr>
        <p:spPr bwMode="auto">
          <a:xfrm>
            <a:off x="-152400" y="1371600"/>
            <a:ext cx="10058400" cy="4267200"/>
          </a:xfrm>
          <a:custGeom>
            <a:avLst/>
            <a:gdLst>
              <a:gd name="T0" fmla="*/ 2147483647 w 5891"/>
              <a:gd name="T1" fmla="*/ 2147483647 h 1567"/>
              <a:gd name="T2" fmla="*/ 0 w 5891"/>
              <a:gd name="T3" fmla="*/ 2147483647 h 1567"/>
              <a:gd name="T4" fmla="*/ 2147483647 w 5891"/>
              <a:gd name="T5" fmla="*/ 2147483647 h 1567"/>
              <a:gd name="T6" fmla="*/ 2147483647 w 5891"/>
              <a:gd name="T7" fmla="*/ 2147483647 h 1567"/>
              <a:gd name="T8" fmla="*/ 2147483647 w 5891"/>
              <a:gd name="T9" fmla="*/ 2147483647 h 1567"/>
              <a:gd name="T10" fmla="*/ 2147483647 w 5891"/>
              <a:gd name="T11" fmla="*/ 2147483647 h 1567"/>
              <a:gd name="T12" fmla="*/ 2147483647 w 5891"/>
              <a:gd name="T13" fmla="*/ 2147483647 h 1567"/>
              <a:gd name="T14" fmla="*/ 2147483647 w 5891"/>
              <a:gd name="T15" fmla="*/ 2147483647 h 1567"/>
              <a:gd name="T16" fmla="*/ 2147483647 w 5891"/>
              <a:gd name="T17" fmla="*/ 2147483647 h 1567"/>
              <a:gd name="T18" fmla="*/ 2147483647 w 5891"/>
              <a:gd name="T19" fmla="*/ 2147483647 h 1567"/>
              <a:gd name="T20" fmla="*/ 2147483647 w 5891"/>
              <a:gd name="T21" fmla="*/ 2147483647 h 1567"/>
              <a:gd name="T22" fmla="*/ 2147483647 w 5891"/>
              <a:gd name="T23" fmla="*/ 2147483647 h 1567"/>
              <a:gd name="T24" fmla="*/ 2147483647 w 5891"/>
              <a:gd name="T25" fmla="*/ 2147483647 h 1567"/>
              <a:gd name="T26" fmla="*/ 2147483647 w 5891"/>
              <a:gd name="T27" fmla="*/ 2147483647 h 1567"/>
              <a:gd name="T28" fmla="*/ 2147483647 w 5891"/>
              <a:gd name="T29" fmla="*/ 2147483647 h 1567"/>
              <a:gd name="T30" fmla="*/ 2147483647 w 5891"/>
              <a:gd name="T31" fmla="*/ 2147483647 h 1567"/>
              <a:gd name="T32" fmla="*/ 2147483647 w 5891"/>
              <a:gd name="T33" fmla="*/ 2147483647 h 1567"/>
              <a:gd name="T34" fmla="*/ 2147483647 w 5891"/>
              <a:gd name="T35" fmla="*/ 2147483647 h 1567"/>
              <a:gd name="T36" fmla="*/ 2147483647 w 5891"/>
              <a:gd name="T37" fmla="*/ 2147483647 h 1567"/>
              <a:gd name="T38" fmla="*/ 2147483647 w 5891"/>
              <a:gd name="T39" fmla="*/ 2147483647 h 1567"/>
              <a:gd name="T40" fmla="*/ 2147483647 w 5891"/>
              <a:gd name="T41" fmla="*/ 2147483647 h 1567"/>
              <a:gd name="T42" fmla="*/ 2147483647 w 5891"/>
              <a:gd name="T43" fmla="*/ 2147483647 h 1567"/>
              <a:gd name="T44" fmla="*/ 2147483647 w 5891"/>
              <a:gd name="T45" fmla="*/ 2147483647 h 1567"/>
              <a:gd name="T46" fmla="*/ 2147483647 w 5891"/>
              <a:gd name="T47" fmla="*/ 2147483647 h 1567"/>
              <a:gd name="T48" fmla="*/ 2147483647 w 5891"/>
              <a:gd name="T49" fmla="*/ 2147483647 h 1567"/>
              <a:gd name="T50" fmla="*/ 2147483647 w 5891"/>
              <a:gd name="T51" fmla="*/ 2147483647 h 1567"/>
              <a:gd name="T52" fmla="*/ 2147483647 w 5891"/>
              <a:gd name="T53" fmla="*/ 2147483647 h 1567"/>
              <a:gd name="T54" fmla="*/ 2147483647 w 5891"/>
              <a:gd name="T55" fmla="*/ 2147483647 h 1567"/>
              <a:gd name="T56" fmla="*/ 2147483647 w 5891"/>
              <a:gd name="T57" fmla="*/ 2147483647 h 1567"/>
              <a:gd name="T58" fmla="*/ 2147483647 w 5891"/>
              <a:gd name="T59" fmla="*/ 2147483647 h 1567"/>
              <a:gd name="T60" fmla="*/ 2147483647 w 5891"/>
              <a:gd name="T61" fmla="*/ 2147483647 h 1567"/>
              <a:gd name="T62" fmla="*/ 2147483647 w 5891"/>
              <a:gd name="T63" fmla="*/ 2147483647 h 1567"/>
              <a:gd name="T64" fmla="*/ 2147483647 w 5891"/>
              <a:gd name="T65" fmla="*/ 2147483647 h 1567"/>
              <a:gd name="T66" fmla="*/ 2147483647 w 5891"/>
              <a:gd name="T67" fmla="*/ 2147483647 h 1567"/>
              <a:gd name="T68" fmla="*/ 2147483647 w 5891"/>
              <a:gd name="T69" fmla="*/ 2147483647 h 1567"/>
              <a:gd name="T70" fmla="*/ 2147483647 w 5891"/>
              <a:gd name="T71" fmla="*/ 2147483647 h 1567"/>
              <a:gd name="T72" fmla="*/ 2147483647 w 5891"/>
              <a:gd name="T73" fmla="*/ 2147483647 h 1567"/>
              <a:gd name="T74" fmla="*/ 2147483647 w 5891"/>
              <a:gd name="T75" fmla="*/ 2147483647 h 1567"/>
              <a:gd name="T76" fmla="*/ 2147483647 w 5891"/>
              <a:gd name="T77" fmla="*/ 2147483647 h 1567"/>
              <a:gd name="T78" fmla="*/ 2147483647 w 5891"/>
              <a:gd name="T79" fmla="*/ 2147483647 h 1567"/>
              <a:gd name="T80" fmla="*/ 2147483647 w 5891"/>
              <a:gd name="T81" fmla="*/ 2147483647 h 1567"/>
              <a:gd name="T82" fmla="*/ 2147483647 w 5891"/>
              <a:gd name="T83" fmla="*/ 2147483647 h 1567"/>
              <a:gd name="T84" fmla="*/ 2147483647 w 5891"/>
              <a:gd name="T85" fmla="*/ 2147483647 h 1567"/>
              <a:gd name="T86" fmla="*/ 2147483647 w 5891"/>
              <a:gd name="T87" fmla="*/ 2147483647 h 1567"/>
              <a:gd name="T88" fmla="*/ 2147483647 w 5891"/>
              <a:gd name="T89" fmla="*/ 2147483647 h 1567"/>
              <a:gd name="T90" fmla="*/ 2147483647 w 5891"/>
              <a:gd name="T91" fmla="*/ 2147483647 h 1567"/>
              <a:gd name="T92" fmla="*/ 2147483647 w 5891"/>
              <a:gd name="T93" fmla="*/ 2147483647 h 1567"/>
              <a:gd name="T94" fmla="*/ 2147483647 w 5891"/>
              <a:gd name="T95" fmla="*/ 2147483647 h 1567"/>
              <a:gd name="T96" fmla="*/ 2147483647 w 5891"/>
              <a:gd name="T97" fmla="*/ 2147483647 h 1567"/>
              <a:gd name="T98" fmla="*/ 2147483647 w 5891"/>
              <a:gd name="T99" fmla="*/ 2147483647 h 1567"/>
              <a:gd name="T100" fmla="*/ 2147483647 w 5891"/>
              <a:gd name="T101" fmla="*/ 2147483647 h 1567"/>
              <a:gd name="T102" fmla="*/ 2147483647 w 5891"/>
              <a:gd name="T103" fmla="*/ 2147483647 h 1567"/>
              <a:gd name="T104" fmla="*/ 2147483647 w 5891"/>
              <a:gd name="T105" fmla="*/ 2147483647 h 1567"/>
              <a:gd name="T106" fmla="*/ 2147483647 w 5891"/>
              <a:gd name="T107" fmla="*/ 2147483647 h 1567"/>
              <a:gd name="T108" fmla="*/ 2147483647 w 5891"/>
              <a:gd name="T109" fmla="*/ 2147483647 h 1567"/>
              <a:gd name="T110" fmla="*/ 2147483647 w 5891"/>
              <a:gd name="T111" fmla="*/ 2147483647 h 1567"/>
              <a:gd name="T112" fmla="*/ 2147483647 w 5891"/>
              <a:gd name="T113" fmla="*/ 2147483647 h 156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91"/>
              <a:gd name="T172" fmla="*/ 0 h 1567"/>
              <a:gd name="T173" fmla="*/ 5891 w 5891"/>
              <a:gd name="T174" fmla="*/ 1567 h 156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91" h="1567">
                <a:moveTo>
                  <a:pt x="33" y="127"/>
                </a:moveTo>
                <a:cubicBezTo>
                  <a:pt x="27" y="213"/>
                  <a:pt x="31" y="351"/>
                  <a:pt x="0" y="448"/>
                </a:cubicBezTo>
                <a:cubicBezTo>
                  <a:pt x="38" y="567"/>
                  <a:pt x="14" y="715"/>
                  <a:pt x="25" y="843"/>
                </a:cubicBezTo>
                <a:cubicBezTo>
                  <a:pt x="15" y="1139"/>
                  <a:pt x="10" y="1120"/>
                  <a:pt x="25" y="1452"/>
                </a:cubicBezTo>
                <a:cubicBezTo>
                  <a:pt x="27" y="1502"/>
                  <a:pt x="81" y="1499"/>
                  <a:pt x="115" y="1509"/>
                </a:cubicBezTo>
                <a:cubicBezTo>
                  <a:pt x="132" y="1514"/>
                  <a:pt x="164" y="1526"/>
                  <a:pt x="164" y="1526"/>
                </a:cubicBezTo>
                <a:cubicBezTo>
                  <a:pt x="190" y="1550"/>
                  <a:pt x="194" y="1558"/>
                  <a:pt x="230" y="1567"/>
                </a:cubicBezTo>
                <a:cubicBezTo>
                  <a:pt x="257" y="1558"/>
                  <a:pt x="286" y="1560"/>
                  <a:pt x="313" y="1551"/>
                </a:cubicBezTo>
                <a:cubicBezTo>
                  <a:pt x="320" y="1549"/>
                  <a:pt x="322" y="1538"/>
                  <a:pt x="329" y="1534"/>
                </a:cubicBezTo>
                <a:cubicBezTo>
                  <a:pt x="336" y="1529"/>
                  <a:pt x="346" y="1529"/>
                  <a:pt x="354" y="1526"/>
                </a:cubicBezTo>
                <a:cubicBezTo>
                  <a:pt x="369" y="1481"/>
                  <a:pt x="350" y="1516"/>
                  <a:pt x="387" y="1493"/>
                </a:cubicBezTo>
                <a:cubicBezTo>
                  <a:pt x="397" y="1487"/>
                  <a:pt x="415" y="1460"/>
                  <a:pt x="420" y="1452"/>
                </a:cubicBezTo>
                <a:cubicBezTo>
                  <a:pt x="425" y="1435"/>
                  <a:pt x="431" y="1419"/>
                  <a:pt x="436" y="1402"/>
                </a:cubicBezTo>
                <a:cubicBezTo>
                  <a:pt x="439" y="1394"/>
                  <a:pt x="444" y="1378"/>
                  <a:pt x="444" y="1378"/>
                </a:cubicBezTo>
                <a:cubicBezTo>
                  <a:pt x="439" y="1296"/>
                  <a:pt x="443" y="1195"/>
                  <a:pt x="395" y="1123"/>
                </a:cubicBezTo>
                <a:cubicBezTo>
                  <a:pt x="401" y="1014"/>
                  <a:pt x="401" y="985"/>
                  <a:pt x="428" y="900"/>
                </a:cubicBezTo>
                <a:cubicBezTo>
                  <a:pt x="435" y="848"/>
                  <a:pt x="443" y="793"/>
                  <a:pt x="461" y="744"/>
                </a:cubicBezTo>
                <a:cubicBezTo>
                  <a:pt x="420" y="683"/>
                  <a:pt x="446" y="608"/>
                  <a:pt x="403" y="547"/>
                </a:cubicBezTo>
                <a:cubicBezTo>
                  <a:pt x="410" y="476"/>
                  <a:pt x="407" y="330"/>
                  <a:pt x="510" y="316"/>
                </a:cubicBezTo>
                <a:cubicBezTo>
                  <a:pt x="559" y="309"/>
                  <a:pt x="609" y="312"/>
                  <a:pt x="658" y="308"/>
                </a:cubicBezTo>
                <a:cubicBezTo>
                  <a:pt x="683" y="306"/>
                  <a:pt x="707" y="303"/>
                  <a:pt x="732" y="300"/>
                </a:cubicBezTo>
                <a:cubicBezTo>
                  <a:pt x="768" y="291"/>
                  <a:pt x="788" y="272"/>
                  <a:pt x="823" y="283"/>
                </a:cubicBezTo>
                <a:cubicBezTo>
                  <a:pt x="855" y="272"/>
                  <a:pt x="857" y="252"/>
                  <a:pt x="889" y="242"/>
                </a:cubicBezTo>
                <a:cubicBezTo>
                  <a:pt x="1000" y="168"/>
                  <a:pt x="863" y="207"/>
                  <a:pt x="1168" y="217"/>
                </a:cubicBezTo>
                <a:cubicBezTo>
                  <a:pt x="1192" y="226"/>
                  <a:pt x="1242" y="242"/>
                  <a:pt x="1242" y="242"/>
                </a:cubicBezTo>
                <a:cubicBezTo>
                  <a:pt x="1294" y="203"/>
                  <a:pt x="1276" y="233"/>
                  <a:pt x="1333" y="217"/>
                </a:cubicBezTo>
                <a:cubicBezTo>
                  <a:pt x="1446" y="229"/>
                  <a:pt x="1556" y="216"/>
                  <a:pt x="1670" y="226"/>
                </a:cubicBezTo>
                <a:cubicBezTo>
                  <a:pt x="1715" y="240"/>
                  <a:pt x="1739" y="273"/>
                  <a:pt x="1777" y="300"/>
                </a:cubicBezTo>
                <a:cubicBezTo>
                  <a:pt x="1933" y="279"/>
                  <a:pt x="2092" y="284"/>
                  <a:pt x="2246" y="250"/>
                </a:cubicBezTo>
                <a:cubicBezTo>
                  <a:pt x="2403" y="256"/>
                  <a:pt x="2466" y="263"/>
                  <a:pt x="2600" y="275"/>
                </a:cubicBezTo>
                <a:cubicBezTo>
                  <a:pt x="2672" y="252"/>
                  <a:pt x="2579" y="276"/>
                  <a:pt x="2649" y="275"/>
                </a:cubicBezTo>
                <a:cubicBezTo>
                  <a:pt x="2786" y="272"/>
                  <a:pt x="3061" y="259"/>
                  <a:pt x="3061" y="259"/>
                </a:cubicBezTo>
                <a:cubicBezTo>
                  <a:pt x="3126" y="245"/>
                  <a:pt x="3159" y="240"/>
                  <a:pt x="3234" y="234"/>
                </a:cubicBezTo>
                <a:cubicBezTo>
                  <a:pt x="3592" y="245"/>
                  <a:pt x="3887" y="262"/>
                  <a:pt x="4262" y="267"/>
                </a:cubicBezTo>
                <a:cubicBezTo>
                  <a:pt x="4318" y="272"/>
                  <a:pt x="4375" y="275"/>
                  <a:pt x="4427" y="300"/>
                </a:cubicBezTo>
                <a:cubicBezTo>
                  <a:pt x="4436" y="304"/>
                  <a:pt x="4443" y="312"/>
                  <a:pt x="4452" y="316"/>
                </a:cubicBezTo>
                <a:cubicBezTo>
                  <a:pt x="4468" y="323"/>
                  <a:pt x="4501" y="333"/>
                  <a:pt x="4501" y="333"/>
                </a:cubicBezTo>
                <a:cubicBezTo>
                  <a:pt x="4519" y="360"/>
                  <a:pt x="4527" y="372"/>
                  <a:pt x="4558" y="382"/>
                </a:cubicBezTo>
                <a:cubicBezTo>
                  <a:pt x="4577" y="409"/>
                  <a:pt x="4662" y="469"/>
                  <a:pt x="4698" y="481"/>
                </a:cubicBezTo>
                <a:cubicBezTo>
                  <a:pt x="4884" y="467"/>
                  <a:pt x="5073" y="479"/>
                  <a:pt x="5258" y="505"/>
                </a:cubicBezTo>
                <a:cubicBezTo>
                  <a:pt x="5301" y="521"/>
                  <a:pt x="5277" y="508"/>
                  <a:pt x="5324" y="555"/>
                </a:cubicBezTo>
                <a:cubicBezTo>
                  <a:pt x="5342" y="573"/>
                  <a:pt x="5374" y="571"/>
                  <a:pt x="5398" y="580"/>
                </a:cubicBezTo>
                <a:cubicBezTo>
                  <a:pt x="5435" y="617"/>
                  <a:pt x="5470" y="627"/>
                  <a:pt x="5521" y="637"/>
                </a:cubicBezTo>
                <a:cubicBezTo>
                  <a:pt x="5527" y="643"/>
                  <a:pt x="5530" y="653"/>
                  <a:pt x="5538" y="654"/>
                </a:cubicBezTo>
                <a:cubicBezTo>
                  <a:pt x="5620" y="660"/>
                  <a:pt x="5703" y="641"/>
                  <a:pt x="5785" y="637"/>
                </a:cubicBezTo>
                <a:cubicBezTo>
                  <a:pt x="5891" y="616"/>
                  <a:pt x="5838" y="641"/>
                  <a:pt x="5834" y="423"/>
                </a:cubicBezTo>
                <a:cubicBezTo>
                  <a:pt x="5832" y="316"/>
                  <a:pt x="5823" y="209"/>
                  <a:pt x="5817" y="102"/>
                </a:cubicBezTo>
                <a:cubicBezTo>
                  <a:pt x="5816" y="80"/>
                  <a:pt x="5817" y="57"/>
                  <a:pt x="5809" y="36"/>
                </a:cubicBezTo>
                <a:cubicBezTo>
                  <a:pt x="5795" y="0"/>
                  <a:pt x="5733" y="15"/>
                  <a:pt x="5694" y="12"/>
                </a:cubicBezTo>
                <a:cubicBezTo>
                  <a:pt x="5420" y="16"/>
                  <a:pt x="5242" y="10"/>
                  <a:pt x="5003" y="36"/>
                </a:cubicBezTo>
                <a:cubicBezTo>
                  <a:pt x="4629" y="171"/>
                  <a:pt x="5004" y="39"/>
                  <a:pt x="3867" y="53"/>
                </a:cubicBezTo>
                <a:cubicBezTo>
                  <a:pt x="3598" y="56"/>
                  <a:pt x="3330" y="71"/>
                  <a:pt x="3061" y="78"/>
                </a:cubicBezTo>
                <a:cubicBezTo>
                  <a:pt x="2950" y="121"/>
                  <a:pt x="2788" y="107"/>
                  <a:pt x="2682" y="111"/>
                </a:cubicBezTo>
                <a:cubicBezTo>
                  <a:pt x="2266" y="99"/>
                  <a:pt x="1849" y="103"/>
                  <a:pt x="1432" y="94"/>
                </a:cubicBezTo>
                <a:cubicBezTo>
                  <a:pt x="1051" y="97"/>
                  <a:pt x="669" y="97"/>
                  <a:pt x="288" y="102"/>
                </a:cubicBezTo>
                <a:cubicBezTo>
                  <a:pt x="44" y="105"/>
                  <a:pt x="93" y="45"/>
                  <a:pt x="33" y="135"/>
                </a:cubicBezTo>
                <a:cubicBezTo>
                  <a:pt x="22" y="171"/>
                  <a:pt x="23" y="169"/>
                  <a:pt x="33" y="127"/>
                </a:cubicBezTo>
                <a:close/>
              </a:path>
            </a:pathLst>
          </a:custGeom>
          <a:solidFill>
            <a:srgbClr val="CCECFF"/>
          </a:solidFill>
          <a:ln w="9525">
            <a:solidFill>
              <a:srgbClr val="CCECFF"/>
            </a:solidFill>
            <a:round/>
            <a:headEnd/>
            <a:tailEnd/>
          </a:ln>
        </p:spPr>
        <p:txBody>
          <a:bodyPr/>
          <a:lstStyle/>
          <a:p>
            <a:endParaRPr lang="en-US"/>
          </a:p>
        </p:txBody>
      </p:sp>
      <p:sp>
        <p:nvSpPr>
          <p:cNvPr id="162823" name="Freeform 7"/>
          <p:cNvSpPr>
            <a:spLocks/>
          </p:cNvSpPr>
          <p:nvPr/>
        </p:nvSpPr>
        <p:spPr bwMode="auto">
          <a:xfrm>
            <a:off x="-557213" y="3276600"/>
            <a:ext cx="5699126" cy="3686175"/>
          </a:xfrm>
          <a:custGeom>
            <a:avLst/>
            <a:gdLst>
              <a:gd name="T0" fmla="*/ 2147483647 w 3590"/>
              <a:gd name="T1" fmla="*/ 2147483647 h 1492"/>
              <a:gd name="T2" fmla="*/ 2147483647 w 3590"/>
              <a:gd name="T3" fmla="*/ 2147483647 h 1492"/>
              <a:gd name="T4" fmla="*/ 2147483647 w 3590"/>
              <a:gd name="T5" fmla="*/ 2147483647 h 1492"/>
              <a:gd name="T6" fmla="*/ 2147483647 w 3590"/>
              <a:gd name="T7" fmla="*/ 2147483647 h 1492"/>
              <a:gd name="T8" fmla="*/ 2147483647 w 3590"/>
              <a:gd name="T9" fmla="*/ 2147483647 h 1492"/>
              <a:gd name="T10" fmla="*/ 2147483647 w 3590"/>
              <a:gd name="T11" fmla="*/ 2147483647 h 1492"/>
              <a:gd name="T12" fmla="*/ 2147483647 w 3590"/>
              <a:gd name="T13" fmla="*/ 2147483647 h 1492"/>
              <a:gd name="T14" fmla="*/ 2147483647 w 3590"/>
              <a:gd name="T15" fmla="*/ 2147483647 h 1492"/>
              <a:gd name="T16" fmla="*/ 2147483647 w 3590"/>
              <a:gd name="T17" fmla="*/ 2147483647 h 1492"/>
              <a:gd name="T18" fmla="*/ 2147483647 w 3590"/>
              <a:gd name="T19" fmla="*/ 2147483647 h 1492"/>
              <a:gd name="T20" fmla="*/ 2147483647 w 3590"/>
              <a:gd name="T21" fmla="*/ 2147483647 h 1492"/>
              <a:gd name="T22" fmla="*/ 2147483647 w 3590"/>
              <a:gd name="T23" fmla="*/ 2147483647 h 1492"/>
              <a:gd name="T24" fmla="*/ 2147483647 w 3590"/>
              <a:gd name="T25" fmla="*/ 2147483647 h 1492"/>
              <a:gd name="T26" fmla="*/ 2147483647 w 3590"/>
              <a:gd name="T27" fmla="*/ 2147483647 h 1492"/>
              <a:gd name="T28" fmla="*/ 2147483647 w 3590"/>
              <a:gd name="T29" fmla="*/ 2147483647 h 1492"/>
              <a:gd name="T30" fmla="*/ 2147483647 w 3590"/>
              <a:gd name="T31" fmla="*/ 2147483647 h 1492"/>
              <a:gd name="T32" fmla="*/ 2147483647 w 3590"/>
              <a:gd name="T33" fmla="*/ 2147483647 h 1492"/>
              <a:gd name="T34" fmla="*/ 2147483647 w 3590"/>
              <a:gd name="T35" fmla="*/ 2147483647 h 1492"/>
              <a:gd name="T36" fmla="*/ 2147483647 w 3590"/>
              <a:gd name="T37" fmla="*/ 2147483647 h 1492"/>
              <a:gd name="T38" fmla="*/ 2147483647 w 3590"/>
              <a:gd name="T39" fmla="*/ 2147483647 h 1492"/>
              <a:gd name="T40" fmla="*/ 2147483647 w 3590"/>
              <a:gd name="T41" fmla="*/ 2147483647 h 1492"/>
              <a:gd name="T42" fmla="*/ 2147483647 w 3590"/>
              <a:gd name="T43" fmla="*/ 2147483647 h 1492"/>
              <a:gd name="T44" fmla="*/ 2147483647 w 3590"/>
              <a:gd name="T45" fmla="*/ 2147483647 h 1492"/>
              <a:gd name="T46" fmla="*/ 2147483647 w 3590"/>
              <a:gd name="T47" fmla="*/ 2147483647 h 1492"/>
              <a:gd name="T48" fmla="*/ 2147483647 w 3590"/>
              <a:gd name="T49" fmla="*/ 2147483647 h 1492"/>
              <a:gd name="T50" fmla="*/ 2147483647 w 3590"/>
              <a:gd name="T51" fmla="*/ 2147483647 h 1492"/>
              <a:gd name="T52" fmla="*/ 2147483647 w 3590"/>
              <a:gd name="T53" fmla="*/ 2147483647 h 1492"/>
              <a:gd name="T54" fmla="*/ 2147483647 w 3590"/>
              <a:gd name="T55" fmla="*/ 2147483647 h 1492"/>
              <a:gd name="T56" fmla="*/ 2147483647 w 3590"/>
              <a:gd name="T57" fmla="*/ 2147483647 h 1492"/>
              <a:gd name="T58" fmla="*/ 2147483647 w 3590"/>
              <a:gd name="T59" fmla="*/ 2147483647 h 1492"/>
              <a:gd name="T60" fmla="*/ 2147483647 w 3590"/>
              <a:gd name="T61" fmla="*/ 2147483647 h 1492"/>
              <a:gd name="T62" fmla="*/ 2147483647 w 3590"/>
              <a:gd name="T63" fmla="*/ 2147483647 h 1492"/>
              <a:gd name="T64" fmla="*/ 2147483647 w 3590"/>
              <a:gd name="T65" fmla="*/ 2147483647 h 1492"/>
              <a:gd name="T66" fmla="*/ 2147483647 w 3590"/>
              <a:gd name="T67" fmla="*/ 2147483647 h 1492"/>
              <a:gd name="T68" fmla="*/ 2147483647 w 3590"/>
              <a:gd name="T69" fmla="*/ 2147483647 h 1492"/>
              <a:gd name="T70" fmla="*/ 2147483647 w 3590"/>
              <a:gd name="T71" fmla="*/ 2147483647 h 1492"/>
              <a:gd name="T72" fmla="*/ 2147483647 w 3590"/>
              <a:gd name="T73" fmla="*/ 2147483647 h 1492"/>
              <a:gd name="T74" fmla="*/ 2147483647 w 3590"/>
              <a:gd name="T75" fmla="*/ 2147483647 h 1492"/>
              <a:gd name="T76" fmla="*/ 2147483647 w 3590"/>
              <a:gd name="T77" fmla="*/ 2147483647 h 149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590"/>
              <a:gd name="T118" fmla="*/ 0 h 1492"/>
              <a:gd name="T119" fmla="*/ 3590 w 3590"/>
              <a:gd name="T120" fmla="*/ 1492 h 149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590" h="1492">
                <a:moveTo>
                  <a:pt x="318" y="365"/>
                </a:moveTo>
                <a:cubicBezTo>
                  <a:pt x="442" y="723"/>
                  <a:pt x="0" y="1370"/>
                  <a:pt x="367" y="1492"/>
                </a:cubicBezTo>
                <a:cubicBezTo>
                  <a:pt x="826" y="1483"/>
                  <a:pt x="1281" y="1488"/>
                  <a:pt x="1742" y="1484"/>
                </a:cubicBezTo>
                <a:cubicBezTo>
                  <a:pt x="2192" y="1472"/>
                  <a:pt x="2642" y="1468"/>
                  <a:pt x="3091" y="1451"/>
                </a:cubicBezTo>
                <a:cubicBezTo>
                  <a:pt x="3120" y="1431"/>
                  <a:pt x="3149" y="1429"/>
                  <a:pt x="3182" y="1418"/>
                </a:cubicBezTo>
                <a:cubicBezTo>
                  <a:pt x="3205" y="1393"/>
                  <a:pt x="3232" y="1376"/>
                  <a:pt x="3256" y="1352"/>
                </a:cubicBezTo>
                <a:cubicBezTo>
                  <a:pt x="3280" y="1328"/>
                  <a:pt x="3298" y="1301"/>
                  <a:pt x="3322" y="1278"/>
                </a:cubicBezTo>
                <a:cubicBezTo>
                  <a:pt x="3332" y="1248"/>
                  <a:pt x="3336" y="1217"/>
                  <a:pt x="3346" y="1187"/>
                </a:cubicBezTo>
                <a:cubicBezTo>
                  <a:pt x="3341" y="1126"/>
                  <a:pt x="3307" y="1015"/>
                  <a:pt x="3354" y="965"/>
                </a:cubicBezTo>
                <a:cubicBezTo>
                  <a:pt x="3391" y="867"/>
                  <a:pt x="3500" y="816"/>
                  <a:pt x="3544" y="727"/>
                </a:cubicBezTo>
                <a:cubicBezTo>
                  <a:pt x="3558" y="700"/>
                  <a:pt x="3561" y="681"/>
                  <a:pt x="3568" y="653"/>
                </a:cubicBezTo>
                <a:cubicBezTo>
                  <a:pt x="3557" y="548"/>
                  <a:pt x="3590" y="399"/>
                  <a:pt x="3511" y="315"/>
                </a:cubicBezTo>
                <a:cubicBezTo>
                  <a:pt x="3491" y="254"/>
                  <a:pt x="3495" y="272"/>
                  <a:pt x="3428" y="225"/>
                </a:cubicBezTo>
                <a:cubicBezTo>
                  <a:pt x="3399" y="204"/>
                  <a:pt x="3381" y="178"/>
                  <a:pt x="3346" y="167"/>
                </a:cubicBezTo>
                <a:cubicBezTo>
                  <a:pt x="3318" y="148"/>
                  <a:pt x="3328" y="152"/>
                  <a:pt x="3297" y="142"/>
                </a:cubicBezTo>
                <a:cubicBezTo>
                  <a:pt x="3280" y="136"/>
                  <a:pt x="3247" y="126"/>
                  <a:pt x="3247" y="126"/>
                </a:cubicBezTo>
                <a:cubicBezTo>
                  <a:pt x="3189" y="65"/>
                  <a:pt x="3014" y="68"/>
                  <a:pt x="2943" y="60"/>
                </a:cubicBezTo>
                <a:cubicBezTo>
                  <a:pt x="2770" y="63"/>
                  <a:pt x="2580" y="0"/>
                  <a:pt x="2425" y="77"/>
                </a:cubicBezTo>
                <a:cubicBezTo>
                  <a:pt x="2357" y="111"/>
                  <a:pt x="2478" y="76"/>
                  <a:pt x="2375" y="101"/>
                </a:cubicBezTo>
                <a:cubicBezTo>
                  <a:pt x="2356" y="131"/>
                  <a:pt x="2338" y="131"/>
                  <a:pt x="2309" y="151"/>
                </a:cubicBezTo>
                <a:cubicBezTo>
                  <a:pt x="2276" y="201"/>
                  <a:pt x="2313" y="155"/>
                  <a:pt x="2268" y="183"/>
                </a:cubicBezTo>
                <a:cubicBezTo>
                  <a:pt x="2212" y="217"/>
                  <a:pt x="2298" y="185"/>
                  <a:pt x="2227" y="208"/>
                </a:cubicBezTo>
                <a:cubicBezTo>
                  <a:pt x="2205" y="223"/>
                  <a:pt x="2192" y="255"/>
                  <a:pt x="2170" y="266"/>
                </a:cubicBezTo>
                <a:cubicBezTo>
                  <a:pt x="2115" y="294"/>
                  <a:pt x="2036" y="294"/>
                  <a:pt x="1980" y="299"/>
                </a:cubicBezTo>
                <a:cubicBezTo>
                  <a:pt x="1925" y="293"/>
                  <a:pt x="1890" y="286"/>
                  <a:pt x="1840" y="274"/>
                </a:cubicBezTo>
                <a:cubicBezTo>
                  <a:pt x="1790" y="240"/>
                  <a:pt x="1760" y="194"/>
                  <a:pt x="1700" y="175"/>
                </a:cubicBezTo>
                <a:cubicBezTo>
                  <a:pt x="1657" y="147"/>
                  <a:pt x="1633" y="149"/>
                  <a:pt x="1577" y="142"/>
                </a:cubicBezTo>
                <a:cubicBezTo>
                  <a:pt x="1478" y="145"/>
                  <a:pt x="1380" y="146"/>
                  <a:pt x="1281" y="151"/>
                </a:cubicBezTo>
                <a:cubicBezTo>
                  <a:pt x="1234" y="153"/>
                  <a:pt x="1185" y="214"/>
                  <a:pt x="1157" y="249"/>
                </a:cubicBezTo>
                <a:cubicBezTo>
                  <a:pt x="1145" y="263"/>
                  <a:pt x="1148" y="289"/>
                  <a:pt x="1133" y="299"/>
                </a:cubicBezTo>
                <a:cubicBezTo>
                  <a:pt x="1121" y="307"/>
                  <a:pt x="1106" y="304"/>
                  <a:pt x="1092" y="307"/>
                </a:cubicBezTo>
                <a:cubicBezTo>
                  <a:pt x="1053" y="343"/>
                  <a:pt x="1086" y="377"/>
                  <a:pt x="1026" y="397"/>
                </a:cubicBezTo>
                <a:cubicBezTo>
                  <a:pt x="998" y="438"/>
                  <a:pt x="995" y="438"/>
                  <a:pt x="943" y="455"/>
                </a:cubicBezTo>
                <a:cubicBezTo>
                  <a:pt x="935" y="458"/>
                  <a:pt x="919" y="463"/>
                  <a:pt x="919" y="463"/>
                </a:cubicBezTo>
                <a:cubicBezTo>
                  <a:pt x="897" y="485"/>
                  <a:pt x="874" y="486"/>
                  <a:pt x="845" y="496"/>
                </a:cubicBezTo>
                <a:cubicBezTo>
                  <a:pt x="775" y="566"/>
                  <a:pt x="545" y="514"/>
                  <a:pt x="524" y="513"/>
                </a:cubicBezTo>
                <a:cubicBezTo>
                  <a:pt x="475" y="500"/>
                  <a:pt x="424" y="504"/>
                  <a:pt x="376" y="488"/>
                </a:cubicBezTo>
                <a:cubicBezTo>
                  <a:pt x="368" y="482"/>
                  <a:pt x="360" y="475"/>
                  <a:pt x="351" y="471"/>
                </a:cubicBezTo>
                <a:cubicBezTo>
                  <a:pt x="335" y="464"/>
                  <a:pt x="302" y="455"/>
                  <a:pt x="302" y="455"/>
                </a:cubicBezTo>
              </a:path>
            </a:pathLst>
          </a:custGeom>
          <a:solidFill>
            <a:srgbClr val="CCECFF"/>
          </a:solidFill>
          <a:ln w="9525">
            <a:solidFill>
              <a:srgbClr val="CCECFF"/>
            </a:solidFill>
            <a:round/>
            <a:headEnd/>
            <a:tailEnd/>
          </a:ln>
        </p:spPr>
        <p:txBody>
          <a:bodyPr/>
          <a:lstStyle/>
          <a:p>
            <a:endParaRPr lang="en-US"/>
          </a:p>
        </p:txBody>
      </p:sp>
      <p:sp>
        <p:nvSpPr>
          <p:cNvPr id="162824" name="Freeform 8"/>
          <p:cNvSpPr>
            <a:spLocks/>
          </p:cNvSpPr>
          <p:nvPr/>
        </p:nvSpPr>
        <p:spPr bwMode="auto">
          <a:xfrm>
            <a:off x="762000" y="3124200"/>
            <a:ext cx="8774113" cy="3851275"/>
          </a:xfrm>
          <a:custGeom>
            <a:avLst/>
            <a:gdLst>
              <a:gd name="T0" fmla="*/ 2147483647 w 2044"/>
              <a:gd name="T1" fmla="*/ 2147483647 h 1335"/>
              <a:gd name="T2" fmla="*/ 2147483647 w 2044"/>
              <a:gd name="T3" fmla="*/ 2147483647 h 1335"/>
              <a:gd name="T4" fmla="*/ 2147483647 w 2044"/>
              <a:gd name="T5" fmla="*/ 2147483647 h 1335"/>
              <a:gd name="T6" fmla="*/ 2147483647 w 2044"/>
              <a:gd name="T7" fmla="*/ 2147483647 h 1335"/>
              <a:gd name="T8" fmla="*/ 2147483647 w 2044"/>
              <a:gd name="T9" fmla="*/ 2147483647 h 1335"/>
              <a:gd name="T10" fmla="*/ 2147483647 w 2044"/>
              <a:gd name="T11" fmla="*/ 2147483647 h 1335"/>
              <a:gd name="T12" fmla="*/ 2147483647 w 2044"/>
              <a:gd name="T13" fmla="*/ 2147483647 h 1335"/>
              <a:gd name="T14" fmla="*/ 2147483647 w 2044"/>
              <a:gd name="T15" fmla="*/ 2147483647 h 1335"/>
              <a:gd name="T16" fmla="*/ 2147483647 w 2044"/>
              <a:gd name="T17" fmla="*/ 2147483647 h 1335"/>
              <a:gd name="T18" fmla="*/ 2147483647 w 2044"/>
              <a:gd name="T19" fmla="*/ 2147483647 h 1335"/>
              <a:gd name="T20" fmla="*/ 2147483647 w 2044"/>
              <a:gd name="T21" fmla="*/ 2147483647 h 1335"/>
              <a:gd name="T22" fmla="*/ 2147483647 w 2044"/>
              <a:gd name="T23" fmla="*/ 2147483647 h 1335"/>
              <a:gd name="T24" fmla="*/ 2147483647 w 2044"/>
              <a:gd name="T25" fmla="*/ 2147483647 h 1335"/>
              <a:gd name="T26" fmla="*/ 2147483647 w 2044"/>
              <a:gd name="T27" fmla="*/ 2147483647 h 1335"/>
              <a:gd name="T28" fmla="*/ 2147483647 w 2044"/>
              <a:gd name="T29" fmla="*/ 2147483647 h 1335"/>
              <a:gd name="T30" fmla="*/ 2147483647 w 2044"/>
              <a:gd name="T31" fmla="*/ 2147483647 h 1335"/>
              <a:gd name="T32" fmla="*/ 2147483647 w 2044"/>
              <a:gd name="T33" fmla="*/ 2147483647 h 1335"/>
              <a:gd name="T34" fmla="*/ 2147483647 w 2044"/>
              <a:gd name="T35" fmla="*/ 2147483647 h 1335"/>
              <a:gd name="T36" fmla="*/ 2147483647 w 2044"/>
              <a:gd name="T37" fmla="*/ 2147483647 h 1335"/>
              <a:gd name="T38" fmla="*/ 2147483647 w 2044"/>
              <a:gd name="T39" fmla="*/ 2147483647 h 1335"/>
              <a:gd name="T40" fmla="*/ 2147483647 w 2044"/>
              <a:gd name="T41" fmla="*/ 2147483647 h 1335"/>
              <a:gd name="T42" fmla="*/ 2147483647 w 2044"/>
              <a:gd name="T43" fmla="*/ 2147483647 h 1335"/>
              <a:gd name="T44" fmla="*/ 2147483647 w 2044"/>
              <a:gd name="T45" fmla="*/ 2147483647 h 13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44"/>
              <a:gd name="T70" fmla="*/ 0 h 1335"/>
              <a:gd name="T71" fmla="*/ 2044 w 2044"/>
              <a:gd name="T72" fmla="*/ 1335 h 133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44" h="1335">
                <a:moveTo>
                  <a:pt x="2044" y="241"/>
                </a:moveTo>
                <a:cubicBezTo>
                  <a:pt x="1985" y="182"/>
                  <a:pt x="1922" y="155"/>
                  <a:pt x="1846" y="125"/>
                </a:cubicBezTo>
                <a:cubicBezTo>
                  <a:pt x="1730" y="79"/>
                  <a:pt x="1900" y="118"/>
                  <a:pt x="1772" y="93"/>
                </a:cubicBezTo>
                <a:cubicBezTo>
                  <a:pt x="1734" y="77"/>
                  <a:pt x="1697" y="70"/>
                  <a:pt x="1657" y="60"/>
                </a:cubicBezTo>
                <a:cubicBezTo>
                  <a:pt x="1619" y="34"/>
                  <a:pt x="1599" y="34"/>
                  <a:pt x="1550" y="27"/>
                </a:cubicBezTo>
                <a:cubicBezTo>
                  <a:pt x="1473" y="30"/>
                  <a:pt x="1384" y="0"/>
                  <a:pt x="1320" y="43"/>
                </a:cubicBezTo>
                <a:cubicBezTo>
                  <a:pt x="1260" y="83"/>
                  <a:pt x="1328" y="58"/>
                  <a:pt x="1270" y="76"/>
                </a:cubicBezTo>
                <a:cubicBezTo>
                  <a:pt x="1252" y="95"/>
                  <a:pt x="1235" y="110"/>
                  <a:pt x="1213" y="125"/>
                </a:cubicBezTo>
                <a:cubicBezTo>
                  <a:pt x="1205" y="175"/>
                  <a:pt x="1190" y="218"/>
                  <a:pt x="1172" y="265"/>
                </a:cubicBezTo>
                <a:cubicBezTo>
                  <a:pt x="1162" y="375"/>
                  <a:pt x="1162" y="512"/>
                  <a:pt x="1032" y="537"/>
                </a:cubicBezTo>
                <a:cubicBezTo>
                  <a:pt x="920" y="608"/>
                  <a:pt x="625" y="585"/>
                  <a:pt x="563" y="586"/>
                </a:cubicBezTo>
                <a:cubicBezTo>
                  <a:pt x="476" y="592"/>
                  <a:pt x="394" y="607"/>
                  <a:pt x="308" y="619"/>
                </a:cubicBezTo>
                <a:cubicBezTo>
                  <a:pt x="278" y="629"/>
                  <a:pt x="248" y="637"/>
                  <a:pt x="217" y="644"/>
                </a:cubicBezTo>
                <a:cubicBezTo>
                  <a:pt x="198" y="663"/>
                  <a:pt x="179" y="682"/>
                  <a:pt x="160" y="701"/>
                </a:cubicBezTo>
                <a:cubicBezTo>
                  <a:pt x="154" y="707"/>
                  <a:pt x="143" y="718"/>
                  <a:pt x="143" y="718"/>
                </a:cubicBezTo>
                <a:cubicBezTo>
                  <a:pt x="127" y="766"/>
                  <a:pt x="123" y="819"/>
                  <a:pt x="102" y="866"/>
                </a:cubicBezTo>
                <a:cubicBezTo>
                  <a:pt x="70" y="937"/>
                  <a:pt x="56" y="986"/>
                  <a:pt x="44" y="1064"/>
                </a:cubicBezTo>
                <a:cubicBezTo>
                  <a:pt x="41" y="1118"/>
                  <a:pt x="0" y="1282"/>
                  <a:pt x="85" y="1310"/>
                </a:cubicBezTo>
                <a:cubicBezTo>
                  <a:pt x="103" y="1328"/>
                  <a:pt x="104" y="1335"/>
                  <a:pt x="135" y="1335"/>
                </a:cubicBezTo>
                <a:cubicBezTo>
                  <a:pt x="310" y="1335"/>
                  <a:pt x="486" y="1324"/>
                  <a:pt x="661" y="1319"/>
                </a:cubicBezTo>
                <a:cubicBezTo>
                  <a:pt x="1025" y="1279"/>
                  <a:pt x="1397" y="1304"/>
                  <a:pt x="1764" y="1294"/>
                </a:cubicBezTo>
                <a:cubicBezTo>
                  <a:pt x="1906" y="1285"/>
                  <a:pt x="1890" y="1319"/>
                  <a:pt x="1912" y="1228"/>
                </a:cubicBezTo>
                <a:cubicBezTo>
                  <a:pt x="1909" y="877"/>
                  <a:pt x="1896" y="507"/>
                  <a:pt x="1896" y="150"/>
                </a:cubicBezTo>
              </a:path>
            </a:pathLst>
          </a:custGeom>
          <a:solidFill>
            <a:srgbClr val="CCECFF"/>
          </a:solidFill>
          <a:ln w="9525">
            <a:solidFill>
              <a:srgbClr val="CCECFF"/>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endParaRPr lang="en-US" smtClean="0"/>
          </a:p>
        </p:txBody>
      </p:sp>
      <p:sp>
        <p:nvSpPr>
          <p:cNvPr id="163843" name="Rectangle 3"/>
          <p:cNvSpPr>
            <a:spLocks noGrp="1" noChangeArrowheads="1"/>
          </p:cNvSpPr>
          <p:nvPr>
            <p:ph type="body" idx="1"/>
          </p:nvPr>
        </p:nvSpPr>
        <p:spPr/>
        <p:txBody>
          <a:bodyPr/>
          <a:lstStyle/>
          <a:p>
            <a:endParaRPr lang="en-US" smtClean="0"/>
          </a:p>
        </p:txBody>
      </p:sp>
      <p:sp>
        <p:nvSpPr>
          <p:cNvPr id="163844" name="Rectangle 4"/>
          <p:cNvSpPr>
            <a:spLocks noChangeArrowheads="1"/>
          </p:cNvSpPr>
          <p:nvPr/>
        </p:nvSpPr>
        <p:spPr bwMode="auto">
          <a:xfrm>
            <a:off x="0" y="0"/>
            <a:ext cx="9144000" cy="6858000"/>
          </a:xfrm>
          <a:prstGeom prst="rect">
            <a:avLst/>
          </a:prstGeom>
          <a:solidFill>
            <a:srgbClr val="CCECFF"/>
          </a:solidFill>
          <a:ln w="9525">
            <a:solidFill>
              <a:schemeClr val="tx1"/>
            </a:solidFill>
            <a:miter lim="800000"/>
            <a:headEnd/>
            <a:tailEnd/>
          </a:ln>
        </p:spPr>
        <p:txBody>
          <a:bodyPr wrap="none" anchor="ctr"/>
          <a:lstStyle/>
          <a:p>
            <a:endParaRPr lang="en-US"/>
          </a:p>
        </p:txBody>
      </p:sp>
      <p:sp>
        <p:nvSpPr>
          <p:cNvPr id="163845" name="Text Box 5"/>
          <p:cNvSpPr txBox="1">
            <a:spLocks noChangeArrowheads="1"/>
          </p:cNvSpPr>
          <p:nvPr/>
        </p:nvSpPr>
        <p:spPr bwMode="auto">
          <a:xfrm>
            <a:off x="533400" y="2895600"/>
            <a:ext cx="79248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lvl="1" eaLnBrk="1" hangingPunct="1">
              <a:spcBef>
                <a:spcPct val="20000"/>
              </a:spcBef>
              <a:buFontTx/>
              <a:buChar char="–"/>
            </a:pPr>
            <a:r>
              <a:rPr lang="en-US" sz="2800">
                <a:solidFill>
                  <a:schemeClr val="bg1"/>
                </a:solidFill>
              </a:rPr>
              <a:t>D.) A chemical spill is very dangerous so immediately evacuate the room in an absolute panic and proceed to the nearest available exit.</a:t>
            </a:r>
          </a:p>
          <a:p>
            <a:pPr>
              <a:spcBef>
                <a:spcPct val="50000"/>
              </a:spcBef>
            </a:pPr>
            <a:endParaRPr lang="en-US" sz="2800">
              <a:solidFill>
                <a:schemeClr val="bg1"/>
              </a:solidFill>
            </a:endParaRP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endParaRPr lang="en-US" smtClean="0"/>
          </a:p>
        </p:txBody>
      </p:sp>
      <p:sp>
        <p:nvSpPr>
          <p:cNvPr id="164867" name="Rectangle 3"/>
          <p:cNvSpPr>
            <a:spLocks noGrp="1" noChangeArrowheads="1"/>
          </p:cNvSpPr>
          <p:nvPr>
            <p:ph type="body" idx="1"/>
          </p:nvPr>
        </p:nvSpPr>
        <p:spPr/>
        <p:txBody>
          <a:bodyPr/>
          <a:lstStyle/>
          <a:p>
            <a:endParaRPr lang="en-US" smtClean="0"/>
          </a:p>
        </p:txBody>
      </p:sp>
      <p:sp>
        <p:nvSpPr>
          <p:cNvPr id="164868" name="Rectangle 4"/>
          <p:cNvSpPr>
            <a:spLocks noChangeArrowheads="1"/>
          </p:cNvSpPr>
          <p:nvPr/>
        </p:nvSpPr>
        <p:spPr bwMode="auto">
          <a:xfrm>
            <a:off x="0" y="0"/>
            <a:ext cx="9144000" cy="6858000"/>
          </a:xfrm>
          <a:prstGeom prst="rect">
            <a:avLst/>
          </a:prstGeom>
          <a:solidFill>
            <a:srgbClr val="CCECFF"/>
          </a:solidFill>
          <a:ln w="9525">
            <a:solidFill>
              <a:schemeClr val="tx1"/>
            </a:solidFill>
            <a:miter lim="800000"/>
            <a:headEnd/>
            <a:tailEnd/>
          </a:ln>
        </p:spPr>
        <p:txBody>
          <a:bodyPr wrap="none" anchor="ctr"/>
          <a:lstStyle/>
          <a:p>
            <a:endParaRPr lang="en-US"/>
          </a:p>
        </p:txBody>
      </p:sp>
      <p:sp>
        <p:nvSpPr>
          <p:cNvPr id="164869" name="Text Box 6"/>
          <p:cNvSpPr txBox="1">
            <a:spLocks noChangeArrowheads="1"/>
          </p:cNvSpPr>
          <p:nvPr/>
        </p:nvSpPr>
        <p:spPr bwMode="auto">
          <a:xfrm>
            <a:off x="609600" y="304800"/>
            <a:ext cx="72390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2800">
                <a:solidFill>
                  <a:schemeClr val="bg1"/>
                </a:solidFill>
              </a:rPr>
              <a:t>#4.) If you spill chemicals or other materials on the table or floor you should…</a:t>
            </a:r>
          </a:p>
          <a:p>
            <a:pPr lvl="1"/>
            <a:r>
              <a:rPr lang="en-US" sz="2800">
                <a:solidFill>
                  <a:schemeClr val="bg1"/>
                </a:solidFill>
              </a:rPr>
              <a:t>	A.) Add bleach to the spill to avoid 	contamination.</a:t>
            </a:r>
          </a:p>
          <a:p>
            <a:pPr lvl="1"/>
            <a:r>
              <a:rPr lang="en-US" sz="2800">
                <a:solidFill>
                  <a:schemeClr val="bg1"/>
                </a:solidFill>
              </a:rPr>
              <a:t>	B.) Pour water on the spill to dilute the 	chemicals.</a:t>
            </a:r>
          </a:p>
          <a:p>
            <a:pPr lvl="1"/>
            <a:r>
              <a:rPr lang="en-US" sz="2800">
                <a:solidFill>
                  <a:schemeClr val="bg1"/>
                </a:solidFill>
              </a:rPr>
              <a:t>	C.) Place a paper towel over the spill 	and then wipe up the spill from the 	outside in.</a:t>
            </a:r>
          </a:p>
          <a:p>
            <a:pPr lvl="1"/>
            <a:r>
              <a:rPr lang="en-US" sz="2800">
                <a:solidFill>
                  <a:schemeClr val="bg1"/>
                </a:solidFill>
              </a:rPr>
              <a:t>	D.) A chemical spill is very dangerous 	so immediately evacuate the room in   	an absolute panic and proceed to the 	nearest available exit.</a:t>
            </a: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3"/>
          <p:cNvSpPr>
            <a:spLocks noGrp="1" noChangeArrowheads="1"/>
          </p:cNvSpPr>
          <p:nvPr>
            <p:ph type="body" idx="4294967295"/>
          </p:nvPr>
        </p:nvSpPr>
        <p:spPr>
          <a:xfrm>
            <a:off x="457200" y="304800"/>
            <a:ext cx="8305800" cy="5821363"/>
          </a:xfrm>
        </p:spPr>
        <p:txBody>
          <a:bodyPr/>
          <a:lstStyle/>
          <a:p>
            <a:pPr eaLnBrk="1" hangingPunct="1"/>
            <a:r>
              <a:rPr lang="en-US" smtClean="0"/>
              <a:t>#5.) Do not bring  ________ or _________ into the lab.</a:t>
            </a:r>
          </a:p>
        </p:txBody>
      </p:sp>
      <p:pic>
        <p:nvPicPr>
          <p:cNvPr id="165891" name="Picture 4" descr="Safety-gog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581400"/>
            <a:ext cx="3962400" cy="30480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165892" name="Picture 5" descr="FA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581400"/>
            <a:ext cx="4419600" cy="3008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5893"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body" idx="4294967295"/>
          </p:nvPr>
        </p:nvSpPr>
        <p:spPr>
          <a:xfrm>
            <a:off x="457200" y="304800"/>
            <a:ext cx="8153400" cy="5821363"/>
          </a:xfrm>
        </p:spPr>
        <p:txBody>
          <a:bodyPr/>
          <a:lstStyle/>
          <a:p>
            <a:pPr eaLnBrk="1" hangingPunct="1"/>
            <a:r>
              <a:rPr lang="en-US" smtClean="0">
                <a:solidFill>
                  <a:schemeClr val="bg1"/>
                </a:solidFill>
              </a:rPr>
              <a:t>RED SLIDE: These are notes that are very important and should be recorded in your science journal.</a:t>
            </a:r>
          </a:p>
          <a:p>
            <a:pPr eaLnBrk="1" hangingPunct="1"/>
            <a:r>
              <a:rPr lang="en-US" smtClean="0"/>
              <a:t>BLACK SLIDE: Pay attention, follow directions, complete projects as described  and answer required questions neatly.</a:t>
            </a:r>
          </a:p>
        </p:txBody>
      </p:sp>
      <p:sp>
        <p:nvSpPr>
          <p:cNvPr id="36867" name="Rectangle 4"/>
          <p:cNvSpPr>
            <a:spLocks noChangeArrowheads="1"/>
          </p:cNvSpPr>
          <p:nvPr/>
        </p:nvSpPr>
        <p:spPr bwMode="auto">
          <a:xfrm>
            <a:off x="304800" y="3581400"/>
            <a:ext cx="4038600" cy="2971800"/>
          </a:xfrm>
          <a:prstGeom prst="rect">
            <a:avLst/>
          </a:prstGeom>
          <a:solidFill>
            <a:srgbClr val="333333"/>
          </a:solidFill>
          <a:ln w="9525" algn="ctr">
            <a:solidFill>
              <a:schemeClr val="tx1"/>
            </a:solidFill>
            <a:miter lim="800000"/>
            <a:headEnd/>
            <a:tailEnd/>
          </a:ln>
        </p:spPr>
        <p:txBody>
          <a:bodyPr wrap="none" anchor="ctr"/>
          <a:lstStyle/>
          <a:p>
            <a:endParaRPr lang="en-US"/>
          </a:p>
        </p:txBody>
      </p:sp>
      <p:sp>
        <p:nvSpPr>
          <p:cNvPr id="36868" name="Rectangle 5"/>
          <p:cNvSpPr>
            <a:spLocks noChangeArrowheads="1"/>
          </p:cNvSpPr>
          <p:nvPr/>
        </p:nvSpPr>
        <p:spPr bwMode="auto">
          <a:xfrm>
            <a:off x="4876800" y="3581400"/>
            <a:ext cx="4038600" cy="2971800"/>
          </a:xfrm>
          <a:prstGeom prst="rect">
            <a:avLst/>
          </a:prstGeom>
          <a:solidFill>
            <a:srgbClr val="800000"/>
          </a:solidFill>
          <a:ln w="9525" algn="ctr">
            <a:solidFill>
              <a:schemeClr val="tx1"/>
            </a:solidFill>
            <a:miter lim="800000"/>
            <a:headEnd/>
            <a:tailEnd/>
          </a:ln>
        </p:spPr>
        <p:txBody>
          <a:bodyPr wrap="none" anchor="ctr"/>
          <a:lstStyle/>
          <a:p>
            <a:endParaRPr lang="en-US"/>
          </a:p>
        </p:txBody>
      </p:sp>
      <p:sp>
        <p:nvSpPr>
          <p:cNvPr id="36869" name="Rectangle 9"/>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2010 Ryan P. Murphy</a:t>
            </a:r>
            <a:endParaRPr lang="en-US" dirty="0"/>
          </a:p>
        </p:txBody>
      </p:sp>
      <p:pic>
        <p:nvPicPr>
          <p:cNvPr id="3687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581400"/>
            <a:ext cx="4038600" cy="297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3"/>
          <p:cNvSpPr>
            <a:spLocks noGrp="1" noChangeArrowheads="1"/>
          </p:cNvSpPr>
          <p:nvPr>
            <p:ph type="body" idx="4294967295"/>
          </p:nvPr>
        </p:nvSpPr>
        <p:spPr>
          <a:xfrm>
            <a:off x="457200" y="304800"/>
            <a:ext cx="8229600" cy="5821363"/>
          </a:xfrm>
        </p:spPr>
        <p:txBody>
          <a:bodyPr/>
          <a:lstStyle/>
          <a:p>
            <a:pPr eaLnBrk="1" hangingPunct="1"/>
            <a:r>
              <a:rPr lang="en-US" smtClean="0"/>
              <a:t>#5.) Do not bring  ________ or _________ into the lab.</a:t>
            </a:r>
          </a:p>
          <a:p>
            <a:pPr lvl="1" eaLnBrk="1" hangingPunct="1"/>
            <a:r>
              <a:rPr lang="en-US" smtClean="0">
                <a:solidFill>
                  <a:srgbClr val="6699FF"/>
                </a:solidFill>
              </a:rPr>
              <a:t>A.) Pens and Pencils.</a:t>
            </a:r>
          </a:p>
        </p:txBody>
      </p:sp>
      <p:pic>
        <p:nvPicPr>
          <p:cNvPr id="166915" name="Picture 4" descr="Safety-gog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581400"/>
            <a:ext cx="3962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6" name="Picture 5" descr="FA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581400"/>
            <a:ext cx="4419600" cy="3008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6917"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3"/>
          <p:cNvSpPr>
            <a:spLocks noGrp="1" noChangeArrowheads="1"/>
          </p:cNvSpPr>
          <p:nvPr>
            <p:ph type="body" idx="4294967295"/>
          </p:nvPr>
        </p:nvSpPr>
        <p:spPr>
          <a:xfrm>
            <a:off x="457200" y="304800"/>
            <a:ext cx="8229600" cy="5821363"/>
          </a:xfrm>
        </p:spPr>
        <p:txBody>
          <a:bodyPr/>
          <a:lstStyle/>
          <a:p>
            <a:pPr eaLnBrk="1" hangingPunct="1"/>
            <a:r>
              <a:rPr lang="en-US" smtClean="0"/>
              <a:t>#5.) Do not bring  ________ or _________ into the lab.</a:t>
            </a:r>
          </a:p>
          <a:p>
            <a:pPr lvl="1" eaLnBrk="1" hangingPunct="1"/>
            <a:r>
              <a:rPr lang="en-US" smtClean="0"/>
              <a:t>A.) Pens and Pencils.</a:t>
            </a:r>
          </a:p>
          <a:p>
            <a:pPr lvl="1" eaLnBrk="1" hangingPunct="1"/>
            <a:r>
              <a:rPr lang="en-US" smtClean="0">
                <a:solidFill>
                  <a:srgbClr val="6699FF"/>
                </a:solidFill>
              </a:rPr>
              <a:t>B.) Goggles and gloves.</a:t>
            </a:r>
          </a:p>
          <a:p>
            <a:pPr lvl="1" eaLnBrk="1" hangingPunct="1">
              <a:buFontTx/>
              <a:buNone/>
            </a:pPr>
            <a:endParaRPr lang="en-US" smtClean="0">
              <a:solidFill>
                <a:srgbClr val="FFFF00"/>
              </a:solidFill>
            </a:endParaRPr>
          </a:p>
        </p:txBody>
      </p:sp>
      <p:pic>
        <p:nvPicPr>
          <p:cNvPr id="167939" name="Picture 4" descr="Safety-gog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581400"/>
            <a:ext cx="3962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0" name="Picture 5" descr="FA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581400"/>
            <a:ext cx="4419600" cy="3008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7941"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3"/>
          <p:cNvSpPr>
            <a:spLocks noGrp="1" noChangeArrowheads="1"/>
          </p:cNvSpPr>
          <p:nvPr>
            <p:ph type="body" idx="1"/>
          </p:nvPr>
        </p:nvSpPr>
        <p:spPr>
          <a:xfrm>
            <a:off x="457200" y="304800"/>
            <a:ext cx="8229600" cy="5821363"/>
          </a:xfrm>
        </p:spPr>
        <p:txBody>
          <a:bodyPr/>
          <a:lstStyle/>
          <a:p>
            <a:pPr eaLnBrk="1" hangingPunct="1"/>
            <a:r>
              <a:rPr lang="en-US" smtClean="0"/>
              <a:t>#5.) Do not bring  ________ or _________ into the lab.</a:t>
            </a:r>
          </a:p>
          <a:p>
            <a:pPr lvl="1" eaLnBrk="1" hangingPunct="1"/>
            <a:r>
              <a:rPr lang="en-US" smtClean="0"/>
              <a:t>A.) Pens and Pencils.</a:t>
            </a:r>
          </a:p>
          <a:p>
            <a:pPr lvl="1" eaLnBrk="1" hangingPunct="1"/>
            <a:r>
              <a:rPr lang="en-US" smtClean="0"/>
              <a:t>B.) Goggles and gloves.</a:t>
            </a:r>
          </a:p>
          <a:p>
            <a:pPr lvl="1" eaLnBrk="1" hangingPunct="1"/>
            <a:r>
              <a:rPr lang="en-US" smtClean="0">
                <a:solidFill>
                  <a:srgbClr val="6699FF"/>
                </a:solidFill>
              </a:rPr>
              <a:t>C.) Food and Drink.</a:t>
            </a:r>
          </a:p>
        </p:txBody>
      </p:sp>
      <p:pic>
        <p:nvPicPr>
          <p:cNvPr id="168963" name="Picture 4" descr="Safety-gog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581400"/>
            <a:ext cx="3962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4" name="Picture 5" descr="FA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581400"/>
            <a:ext cx="4419600" cy="3008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8965" name="Rectangle 9"/>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3"/>
          <p:cNvSpPr>
            <a:spLocks noGrp="1" noChangeArrowheads="1"/>
          </p:cNvSpPr>
          <p:nvPr>
            <p:ph type="body" idx="4294967295"/>
          </p:nvPr>
        </p:nvSpPr>
        <p:spPr>
          <a:xfrm>
            <a:off x="457200" y="304800"/>
            <a:ext cx="8229600" cy="5821363"/>
          </a:xfrm>
        </p:spPr>
        <p:txBody>
          <a:bodyPr/>
          <a:lstStyle/>
          <a:p>
            <a:pPr eaLnBrk="1" hangingPunct="1"/>
            <a:r>
              <a:rPr lang="en-US" smtClean="0"/>
              <a:t>#5.) Do not bring  ________ or _________ into the lab.</a:t>
            </a:r>
          </a:p>
          <a:p>
            <a:pPr lvl="1" eaLnBrk="1" hangingPunct="1"/>
            <a:r>
              <a:rPr lang="en-US" smtClean="0"/>
              <a:t>A.) Pens and Pencils.</a:t>
            </a:r>
          </a:p>
          <a:p>
            <a:pPr lvl="1" eaLnBrk="1" hangingPunct="1"/>
            <a:r>
              <a:rPr lang="en-US" smtClean="0"/>
              <a:t>B.) Goggles and gloves.</a:t>
            </a:r>
          </a:p>
          <a:p>
            <a:pPr lvl="1" eaLnBrk="1" hangingPunct="1"/>
            <a:r>
              <a:rPr lang="en-US" smtClean="0"/>
              <a:t>C.) Food and Drink.</a:t>
            </a:r>
          </a:p>
          <a:p>
            <a:pPr lvl="1" eaLnBrk="1" hangingPunct="1"/>
            <a:r>
              <a:rPr lang="en-US" smtClean="0">
                <a:solidFill>
                  <a:srgbClr val="6699FF"/>
                </a:solidFill>
              </a:rPr>
              <a:t>D.) Commonsense and a safe attitude.</a:t>
            </a:r>
          </a:p>
        </p:txBody>
      </p:sp>
      <p:pic>
        <p:nvPicPr>
          <p:cNvPr id="169987" name="Picture 4" descr="Safety-gog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581400"/>
            <a:ext cx="3962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8" name="Picture 5" descr="FA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581400"/>
            <a:ext cx="4419600" cy="3008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9989"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3"/>
          <p:cNvSpPr>
            <a:spLocks noGrp="1" noChangeArrowheads="1"/>
          </p:cNvSpPr>
          <p:nvPr>
            <p:ph type="body" idx="4294967295"/>
          </p:nvPr>
        </p:nvSpPr>
        <p:spPr>
          <a:xfrm>
            <a:off x="457200" y="304800"/>
            <a:ext cx="8229600" cy="5821363"/>
          </a:xfrm>
        </p:spPr>
        <p:txBody>
          <a:bodyPr/>
          <a:lstStyle/>
          <a:p>
            <a:pPr eaLnBrk="1" hangingPunct="1"/>
            <a:r>
              <a:rPr lang="en-US" smtClean="0"/>
              <a:t>#5.) Do not bring  ________ or _________ into the lab.</a:t>
            </a:r>
          </a:p>
          <a:p>
            <a:pPr lvl="1" eaLnBrk="1" hangingPunct="1"/>
            <a:r>
              <a:rPr lang="en-US" smtClean="0"/>
              <a:t>A.) Pens and Pencils.</a:t>
            </a:r>
          </a:p>
          <a:p>
            <a:pPr lvl="1" eaLnBrk="1" hangingPunct="1"/>
            <a:r>
              <a:rPr lang="en-US" smtClean="0"/>
              <a:t>B.) Goggles and gloves.</a:t>
            </a:r>
          </a:p>
          <a:p>
            <a:pPr lvl="1" eaLnBrk="1" hangingPunct="1"/>
            <a:r>
              <a:rPr lang="en-US" smtClean="0"/>
              <a:t>C.) Food and Drink.</a:t>
            </a:r>
          </a:p>
          <a:p>
            <a:pPr lvl="1" eaLnBrk="1" hangingPunct="1"/>
            <a:r>
              <a:rPr lang="en-US" smtClean="0"/>
              <a:t>D.) Commonsense and a safe attitude.</a:t>
            </a:r>
          </a:p>
        </p:txBody>
      </p:sp>
      <p:pic>
        <p:nvPicPr>
          <p:cNvPr id="171011" name="Picture 4" descr="Safety-gog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581400"/>
            <a:ext cx="3962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2" name="Picture 5" descr="FA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581400"/>
            <a:ext cx="4419600" cy="3008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1013"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pPr eaLnBrk="1" hangingPunct="1"/>
            <a:r>
              <a:rPr lang="en-US" smtClean="0"/>
              <a:t> </a:t>
            </a:r>
          </a:p>
        </p:txBody>
      </p:sp>
      <p:sp>
        <p:nvSpPr>
          <p:cNvPr id="172035" name="Rectangle 3"/>
          <p:cNvSpPr>
            <a:spLocks noGrp="1" noChangeArrowheads="1"/>
          </p:cNvSpPr>
          <p:nvPr>
            <p:ph type="body" idx="1"/>
          </p:nvPr>
        </p:nvSpPr>
        <p:spPr>
          <a:xfrm>
            <a:off x="457200" y="228600"/>
            <a:ext cx="8229600" cy="5897563"/>
          </a:xfrm>
        </p:spPr>
        <p:txBody>
          <a:bodyPr/>
          <a:lstStyle/>
          <a:p>
            <a:pPr eaLnBrk="1" hangingPunct="1"/>
            <a:r>
              <a:rPr lang="en-US" smtClean="0"/>
              <a:t>#6.) This happened because…</a:t>
            </a:r>
          </a:p>
          <a:p>
            <a:pPr lvl="1" eaLnBrk="1" hangingPunct="1"/>
            <a:endParaRPr lang="en-US" smtClean="0"/>
          </a:p>
        </p:txBody>
      </p:sp>
      <p:sp>
        <p:nvSpPr>
          <p:cNvPr id="172036"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17203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352800"/>
            <a:ext cx="8610600" cy="3257550"/>
          </a:xfrm>
          <a:prstGeom prst="rect">
            <a:avLst/>
          </a:prstGeom>
          <a:noFill/>
          <a:ln w="76200">
            <a:solidFill>
              <a:srgbClr val="7F7F7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idx="4294967295"/>
          </p:nvPr>
        </p:nvSpPr>
        <p:spPr/>
        <p:txBody>
          <a:bodyPr/>
          <a:lstStyle/>
          <a:p>
            <a:pPr eaLnBrk="1" hangingPunct="1"/>
            <a:r>
              <a:rPr lang="en-US" smtClean="0"/>
              <a:t> </a:t>
            </a:r>
          </a:p>
        </p:txBody>
      </p:sp>
      <p:sp>
        <p:nvSpPr>
          <p:cNvPr id="173059" name="Rectangle 3"/>
          <p:cNvSpPr>
            <a:spLocks noGrp="1" noChangeArrowheads="1"/>
          </p:cNvSpPr>
          <p:nvPr>
            <p:ph type="body" idx="4294967295"/>
          </p:nvPr>
        </p:nvSpPr>
        <p:spPr>
          <a:xfrm>
            <a:off x="457200" y="228600"/>
            <a:ext cx="8229600" cy="5897563"/>
          </a:xfrm>
        </p:spPr>
        <p:txBody>
          <a:bodyPr/>
          <a:lstStyle/>
          <a:p>
            <a:pPr eaLnBrk="1" hangingPunct="1"/>
            <a:r>
              <a:rPr lang="en-US" smtClean="0"/>
              <a:t>#6.) This happened because…</a:t>
            </a:r>
          </a:p>
          <a:p>
            <a:pPr lvl="1" eaLnBrk="1" hangingPunct="1"/>
            <a:r>
              <a:rPr lang="en-US" smtClean="0">
                <a:solidFill>
                  <a:srgbClr val="FF9933"/>
                </a:solidFill>
              </a:rPr>
              <a:t>A.) </a:t>
            </a:r>
            <a:r>
              <a:rPr lang="en-US" smtClean="0">
                <a:solidFill>
                  <a:srgbClr val="FFFF00"/>
                </a:solidFill>
              </a:rPr>
              <a:t>Sp</a:t>
            </a:r>
            <a:r>
              <a:rPr lang="en-US" smtClean="0">
                <a:solidFill>
                  <a:srgbClr val="FF9933"/>
                </a:solidFill>
              </a:rPr>
              <a:t>ontan</a:t>
            </a:r>
            <a:r>
              <a:rPr lang="en-US" smtClean="0">
                <a:solidFill>
                  <a:srgbClr val="FF0000"/>
                </a:solidFill>
              </a:rPr>
              <a:t>eous </a:t>
            </a:r>
            <a:r>
              <a:rPr lang="en-US" smtClean="0">
                <a:solidFill>
                  <a:srgbClr val="FF9933"/>
                </a:solidFill>
              </a:rPr>
              <a:t>combus</a:t>
            </a:r>
            <a:r>
              <a:rPr lang="en-US" smtClean="0">
                <a:solidFill>
                  <a:srgbClr val="FFFF00"/>
                </a:solidFill>
              </a:rPr>
              <a:t>tion.</a:t>
            </a:r>
          </a:p>
        </p:txBody>
      </p:sp>
      <p:sp>
        <p:nvSpPr>
          <p:cNvPr id="173060"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17306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352800"/>
            <a:ext cx="8610600" cy="3257550"/>
          </a:xfrm>
          <a:prstGeom prst="rect">
            <a:avLst/>
          </a:prstGeom>
          <a:noFill/>
          <a:ln w="76200">
            <a:solidFill>
              <a:srgbClr val="7F7F7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idx="4294967295"/>
          </p:nvPr>
        </p:nvSpPr>
        <p:spPr/>
        <p:txBody>
          <a:bodyPr/>
          <a:lstStyle/>
          <a:p>
            <a:pPr eaLnBrk="1" hangingPunct="1"/>
            <a:r>
              <a:rPr lang="en-US" smtClean="0"/>
              <a:t> </a:t>
            </a:r>
          </a:p>
        </p:txBody>
      </p:sp>
      <p:sp>
        <p:nvSpPr>
          <p:cNvPr id="174083" name="Rectangle 3"/>
          <p:cNvSpPr>
            <a:spLocks noGrp="1" noChangeArrowheads="1"/>
          </p:cNvSpPr>
          <p:nvPr>
            <p:ph type="body" idx="4294967295"/>
          </p:nvPr>
        </p:nvSpPr>
        <p:spPr>
          <a:xfrm>
            <a:off x="457200" y="228600"/>
            <a:ext cx="8229600" cy="5897563"/>
          </a:xfrm>
        </p:spPr>
        <p:txBody>
          <a:bodyPr/>
          <a:lstStyle/>
          <a:p>
            <a:pPr eaLnBrk="1" hangingPunct="1"/>
            <a:r>
              <a:rPr lang="en-US" dirty="0" smtClean="0"/>
              <a:t>#6.) This happened because…</a:t>
            </a:r>
          </a:p>
          <a:p>
            <a:pPr lvl="1" eaLnBrk="1" hangingPunct="1"/>
            <a:r>
              <a:rPr lang="en-US" dirty="0" smtClean="0"/>
              <a:t>A.) Spontaneous combustion.</a:t>
            </a:r>
          </a:p>
          <a:p>
            <a:pPr lvl="1" eaLnBrk="1" hangingPunct="1"/>
            <a:r>
              <a:rPr lang="en-US" dirty="0" smtClean="0">
                <a:solidFill>
                  <a:srgbClr val="FFFF00"/>
                </a:solidFill>
              </a:rPr>
              <a:t>B.) Flammable materials were not set away from the flame.</a:t>
            </a:r>
          </a:p>
        </p:txBody>
      </p:sp>
      <p:sp>
        <p:nvSpPr>
          <p:cNvPr id="174084"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17408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352800"/>
            <a:ext cx="8610600" cy="3257550"/>
          </a:xfrm>
          <a:prstGeom prst="rect">
            <a:avLst/>
          </a:prstGeom>
          <a:noFill/>
          <a:ln w="76200">
            <a:solidFill>
              <a:srgbClr val="7F7F7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idx="4294967295"/>
          </p:nvPr>
        </p:nvSpPr>
        <p:spPr/>
        <p:txBody>
          <a:bodyPr/>
          <a:lstStyle/>
          <a:p>
            <a:pPr eaLnBrk="1" hangingPunct="1"/>
            <a:r>
              <a:rPr lang="en-US" smtClean="0"/>
              <a:t> </a:t>
            </a:r>
          </a:p>
        </p:txBody>
      </p:sp>
      <p:sp>
        <p:nvSpPr>
          <p:cNvPr id="175107" name="Rectangle 3"/>
          <p:cNvSpPr>
            <a:spLocks noGrp="1" noChangeArrowheads="1"/>
          </p:cNvSpPr>
          <p:nvPr>
            <p:ph type="body" idx="4294967295"/>
          </p:nvPr>
        </p:nvSpPr>
        <p:spPr>
          <a:xfrm>
            <a:off x="457200" y="228600"/>
            <a:ext cx="8229600" cy="5897563"/>
          </a:xfrm>
        </p:spPr>
        <p:txBody>
          <a:bodyPr/>
          <a:lstStyle/>
          <a:p>
            <a:pPr eaLnBrk="1" hangingPunct="1"/>
            <a:r>
              <a:rPr lang="en-US" dirty="0" smtClean="0"/>
              <a:t>#6.) This happened because…</a:t>
            </a:r>
          </a:p>
          <a:p>
            <a:pPr lvl="1" eaLnBrk="1" hangingPunct="1"/>
            <a:r>
              <a:rPr lang="en-US" dirty="0" smtClean="0"/>
              <a:t>A.) Spontaneous combustion.</a:t>
            </a:r>
          </a:p>
          <a:p>
            <a:pPr lvl="1" eaLnBrk="1" hangingPunct="1"/>
            <a:r>
              <a:rPr lang="en-US" dirty="0" smtClean="0"/>
              <a:t>B.) Flammable materials were not set away from the flame.</a:t>
            </a:r>
          </a:p>
          <a:p>
            <a:pPr lvl="1" eaLnBrk="1" hangingPunct="1"/>
            <a:r>
              <a:rPr lang="en-US" dirty="0" smtClean="0">
                <a:solidFill>
                  <a:srgbClr val="FFC000"/>
                </a:solidFill>
              </a:rPr>
              <a:t>C.) Increase in the Friction Coefficient.</a:t>
            </a:r>
          </a:p>
        </p:txBody>
      </p:sp>
      <p:sp>
        <p:nvSpPr>
          <p:cNvPr id="175108"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17510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352800"/>
            <a:ext cx="8610600" cy="3257550"/>
          </a:xfrm>
          <a:prstGeom prst="rect">
            <a:avLst/>
          </a:prstGeom>
          <a:noFill/>
          <a:ln w="76200">
            <a:solidFill>
              <a:srgbClr val="7F7F7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idx="4294967295"/>
          </p:nvPr>
        </p:nvSpPr>
        <p:spPr/>
        <p:txBody>
          <a:bodyPr/>
          <a:lstStyle/>
          <a:p>
            <a:pPr eaLnBrk="1" hangingPunct="1"/>
            <a:r>
              <a:rPr lang="en-US" smtClean="0"/>
              <a:t> </a:t>
            </a:r>
          </a:p>
        </p:txBody>
      </p:sp>
      <p:sp>
        <p:nvSpPr>
          <p:cNvPr id="176131" name="Rectangle 3"/>
          <p:cNvSpPr>
            <a:spLocks noGrp="1" noChangeArrowheads="1"/>
          </p:cNvSpPr>
          <p:nvPr>
            <p:ph type="body" idx="4294967295"/>
          </p:nvPr>
        </p:nvSpPr>
        <p:spPr>
          <a:xfrm>
            <a:off x="457200" y="228600"/>
            <a:ext cx="8229600" cy="5897563"/>
          </a:xfrm>
        </p:spPr>
        <p:txBody>
          <a:bodyPr/>
          <a:lstStyle/>
          <a:p>
            <a:pPr eaLnBrk="1" hangingPunct="1"/>
            <a:r>
              <a:rPr lang="en-US" dirty="0" smtClean="0"/>
              <a:t>#6.) This happened because…</a:t>
            </a:r>
          </a:p>
          <a:p>
            <a:pPr lvl="1" eaLnBrk="1" hangingPunct="1"/>
            <a:r>
              <a:rPr lang="en-US" dirty="0" smtClean="0"/>
              <a:t>A.) Spontaneous combustion.</a:t>
            </a:r>
          </a:p>
          <a:p>
            <a:pPr lvl="1" eaLnBrk="1" hangingPunct="1"/>
            <a:r>
              <a:rPr lang="en-US" dirty="0" smtClean="0"/>
              <a:t>B.) Flammable materials were not set away from the flame.</a:t>
            </a:r>
          </a:p>
          <a:p>
            <a:pPr lvl="1" eaLnBrk="1" hangingPunct="1"/>
            <a:r>
              <a:rPr lang="en-US" dirty="0" smtClean="0"/>
              <a:t>C.) Increase in the Friction Coefficient.</a:t>
            </a:r>
          </a:p>
          <a:p>
            <a:pPr lvl="1" eaLnBrk="1" hangingPunct="1"/>
            <a:r>
              <a:rPr lang="en-US" dirty="0" smtClean="0">
                <a:solidFill>
                  <a:srgbClr val="FF0000"/>
                </a:solidFill>
              </a:rPr>
              <a:t>D.) Muppets are silly.</a:t>
            </a:r>
          </a:p>
        </p:txBody>
      </p:sp>
      <p:sp>
        <p:nvSpPr>
          <p:cNvPr id="176132"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17613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352800"/>
            <a:ext cx="8610600" cy="3257550"/>
          </a:xfrm>
          <a:prstGeom prst="rect">
            <a:avLst/>
          </a:prstGeom>
          <a:noFill/>
          <a:ln w="76200">
            <a:solidFill>
              <a:srgbClr val="7F7F7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381000"/>
            <a:ext cx="8534400" cy="6172200"/>
          </a:xfr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37892" name="Text Box 4"/>
          <p:cNvSpPr txBox="1">
            <a:spLocks noChangeArrowheads="1"/>
          </p:cNvSpPr>
          <p:nvPr/>
        </p:nvSpPr>
        <p:spPr bwMode="auto">
          <a:xfrm>
            <a:off x="1371600" y="1295400"/>
            <a:ext cx="7086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spcBef>
                <a:spcPct val="50000"/>
              </a:spcBef>
            </a:pPr>
            <a:r>
              <a:rPr lang="en-US" sz="2000">
                <a:solidFill>
                  <a:schemeClr val="accent2"/>
                </a:solidFill>
              </a:rPr>
              <a:t>                                                                          </a:t>
            </a:r>
          </a:p>
        </p:txBody>
      </p:sp>
      <p:sp>
        <p:nvSpPr>
          <p:cNvPr id="37893" name="Text Box 5"/>
          <p:cNvSpPr txBox="1">
            <a:spLocks noChangeArrowheads="1"/>
          </p:cNvSpPr>
          <p:nvPr/>
        </p:nvSpPr>
        <p:spPr bwMode="auto">
          <a:xfrm>
            <a:off x="3413125" y="3436938"/>
            <a:ext cx="2444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endParaRPr lang="en-US" sz="3200"/>
          </a:p>
        </p:txBody>
      </p:sp>
      <p:sp>
        <p:nvSpPr>
          <p:cNvPr id="828422" name="Text Box 6"/>
          <p:cNvSpPr txBox="1">
            <a:spLocks noChangeArrowheads="1"/>
          </p:cNvSpPr>
          <p:nvPr/>
        </p:nvSpPr>
        <p:spPr bwMode="auto">
          <a:xfrm>
            <a:off x="4343400" y="3886200"/>
            <a:ext cx="1524000" cy="396875"/>
          </a:xfrm>
          <a:prstGeom prst="rect">
            <a:avLst/>
          </a:prstGeom>
          <a:noFill/>
          <a:ln w="9525" algn="ctr">
            <a:noFill/>
            <a:miter lim="800000"/>
            <a:headEnd/>
            <a:tailEnd/>
          </a:ln>
          <a:effectLst/>
        </p:spPr>
        <p:txBody>
          <a:bodyPr>
            <a:spAutoFit/>
          </a:bodyPr>
          <a:lstStyle/>
          <a:p>
            <a:pPr marL="342900" indent="-342900" eaLnBrk="1" hangingPunct="1">
              <a:spcBef>
                <a:spcPct val="50000"/>
              </a:spcBef>
              <a:buClr>
                <a:schemeClr val="hlink"/>
              </a:buClr>
              <a:buSzPct val="65000"/>
              <a:buFont typeface="Wingdings" pitchFamily="2" charset="2"/>
              <a:buNone/>
              <a:defRPr/>
            </a:pPr>
            <a:endParaRPr lang="en-US" sz="2000">
              <a:solidFill>
                <a:schemeClr val="accent2"/>
              </a:solidFill>
              <a:effectLst>
                <a:outerShdw blurRad="38100" dist="38100" dir="2700000" algn="tl">
                  <a:srgbClr val="FFFFFF"/>
                </a:outerShdw>
              </a:effectLst>
            </a:endParaRPr>
          </a:p>
        </p:txBody>
      </p:sp>
      <p:sp>
        <p:nvSpPr>
          <p:cNvPr id="37895" name="Text Box 7"/>
          <p:cNvSpPr txBox="1">
            <a:spLocks noChangeArrowheads="1"/>
          </p:cNvSpPr>
          <p:nvPr/>
        </p:nvSpPr>
        <p:spPr bwMode="auto">
          <a:xfrm>
            <a:off x="2438400" y="51054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spcBef>
                <a:spcPct val="50000"/>
              </a:spcBef>
            </a:pPr>
            <a:endParaRPr lang="en-US" sz="1800">
              <a:solidFill>
                <a:schemeClr val="accent2"/>
              </a:solidFill>
            </a:endParaRP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idx="4294967295"/>
          </p:nvPr>
        </p:nvSpPr>
        <p:spPr/>
        <p:txBody>
          <a:bodyPr/>
          <a:lstStyle/>
          <a:p>
            <a:pPr eaLnBrk="1" hangingPunct="1"/>
            <a:r>
              <a:rPr lang="en-US" smtClean="0"/>
              <a:t> </a:t>
            </a:r>
          </a:p>
        </p:txBody>
      </p:sp>
      <p:sp>
        <p:nvSpPr>
          <p:cNvPr id="177155" name="Rectangle 3"/>
          <p:cNvSpPr>
            <a:spLocks noGrp="1" noChangeArrowheads="1"/>
          </p:cNvSpPr>
          <p:nvPr>
            <p:ph type="body" idx="4294967295"/>
          </p:nvPr>
        </p:nvSpPr>
        <p:spPr>
          <a:xfrm>
            <a:off x="457200" y="228600"/>
            <a:ext cx="8229600" cy="5897563"/>
          </a:xfrm>
        </p:spPr>
        <p:txBody>
          <a:bodyPr/>
          <a:lstStyle/>
          <a:p>
            <a:pPr eaLnBrk="1" hangingPunct="1"/>
            <a:r>
              <a:rPr lang="en-US" smtClean="0"/>
              <a:t>#6.) This happened because…</a:t>
            </a:r>
          </a:p>
          <a:p>
            <a:pPr lvl="1" eaLnBrk="1" hangingPunct="1"/>
            <a:r>
              <a:rPr lang="en-US" smtClean="0"/>
              <a:t>A.) Spontaneous combustion.</a:t>
            </a:r>
          </a:p>
          <a:p>
            <a:pPr lvl="1" eaLnBrk="1" hangingPunct="1"/>
            <a:r>
              <a:rPr lang="en-US" smtClean="0"/>
              <a:t>B.) Flammable materials were not set away from the flame.</a:t>
            </a:r>
          </a:p>
          <a:p>
            <a:pPr lvl="1" eaLnBrk="1" hangingPunct="1"/>
            <a:r>
              <a:rPr lang="en-US" smtClean="0"/>
              <a:t>C.) Increase in the Friction Coefficient.</a:t>
            </a:r>
          </a:p>
          <a:p>
            <a:pPr lvl="1" eaLnBrk="1" hangingPunct="1"/>
            <a:r>
              <a:rPr lang="en-US" smtClean="0"/>
              <a:t>D.) Muppets are silly.</a:t>
            </a:r>
          </a:p>
        </p:txBody>
      </p:sp>
      <p:pic>
        <p:nvPicPr>
          <p:cNvPr id="1771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352800"/>
            <a:ext cx="8610600" cy="3257550"/>
          </a:xfrm>
          <a:prstGeom prst="rect">
            <a:avLst/>
          </a:prstGeom>
          <a:noFill/>
          <a:ln w="76200">
            <a:solidFill>
              <a:srgbClr val="7F7F7F"/>
            </a:solidFill>
            <a:miter lim="800000"/>
            <a:headEnd/>
            <a:tailEnd/>
          </a:ln>
          <a:extLst>
            <a:ext uri="{909E8E84-426E-40DD-AFC4-6F175D3DCCD1}">
              <a14:hiddenFill xmlns:a14="http://schemas.microsoft.com/office/drawing/2010/main">
                <a:solidFill>
                  <a:srgbClr val="FFFFFF"/>
                </a:solidFill>
              </a14:hiddenFill>
            </a:ext>
          </a:extLst>
        </p:spPr>
      </p:pic>
      <p:sp>
        <p:nvSpPr>
          <p:cNvPr id="177157"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3"/>
          <p:cNvSpPr>
            <a:spLocks noGrp="1" noChangeArrowheads="1"/>
          </p:cNvSpPr>
          <p:nvPr>
            <p:ph type="body" idx="4294967295"/>
          </p:nvPr>
        </p:nvSpPr>
        <p:spPr>
          <a:xfrm>
            <a:off x="457200" y="381000"/>
            <a:ext cx="8229600" cy="5745163"/>
          </a:xfrm>
        </p:spPr>
        <p:txBody>
          <a:bodyPr/>
          <a:lstStyle/>
          <a:p>
            <a:pPr eaLnBrk="1" hangingPunct="1"/>
            <a:r>
              <a:rPr lang="en-US" smtClean="0"/>
              <a:t>#7) Which of the following the correct sequence to use a fire extinguisher.</a:t>
            </a:r>
          </a:p>
        </p:txBody>
      </p:sp>
      <p:pic>
        <p:nvPicPr>
          <p:cNvPr id="178179" name="Picture 4" descr="inst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419600"/>
            <a:ext cx="77724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3"/>
          <p:cNvSpPr>
            <a:spLocks noGrp="1" noChangeArrowheads="1"/>
          </p:cNvSpPr>
          <p:nvPr>
            <p:ph type="body" idx="4294967295"/>
          </p:nvPr>
        </p:nvSpPr>
        <p:spPr>
          <a:xfrm>
            <a:off x="457200" y="381000"/>
            <a:ext cx="8229600" cy="5745163"/>
          </a:xfrm>
        </p:spPr>
        <p:txBody>
          <a:bodyPr/>
          <a:lstStyle/>
          <a:p>
            <a:pPr eaLnBrk="1" hangingPunct="1"/>
            <a:r>
              <a:rPr lang="en-US" smtClean="0"/>
              <a:t>#7) Which of the following the correct sequence to use a fire extinguisher.</a:t>
            </a:r>
          </a:p>
          <a:p>
            <a:pPr lvl="1" eaLnBrk="1" hangingPunct="1"/>
            <a:r>
              <a:rPr lang="en-US" sz="2400" smtClean="0">
                <a:solidFill>
                  <a:srgbClr val="FF9900"/>
                </a:solidFill>
              </a:rPr>
              <a:t>A.) Get close to the fire, pull handle, pull out key.</a:t>
            </a:r>
          </a:p>
        </p:txBody>
      </p:sp>
      <p:pic>
        <p:nvPicPr>
          <p:cNvPr id="179203" name="Picture 4" descr="inst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419600"/>
            <a:ext cx="77724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3"/>
          <p:cNvSpPr>
            <a:spLocks noGrp="1" noChangeArrowheads="1"/>
          </p:cNvSpPr>
          <p:nvPr>
            <p:ph type="body" idx="4294967295"/>
          </p:nvPr>
        </p:nvSpPr>
        <p:spPr>
          <a:xfrm>
            <a:off x="457200" y="381000"/>
            <a:ext cx="8229600" cy="5745163"/>
          </a:xfrm>
        </p:spPr>
        <p:txBody>
          <a:bodyPr/>
          <a:lstStyle/>
          <a:p>
            <a:pPr eaLnBrk="1" hangingPunct="1"/>
            <a:r>
              <a:rPr lang="en-US" smtClean="0"/>
              <a:t>#7) Which of the following the correct sequence to use a fire extinguisher.</a:t>
            </a:r>
          </a:p>
          <a:p>
            <a:pPr lvl="1" eaLnBrk="1" hangingPunct="1"/>
            <a:r>
              <a:rPr lang="en-US" sz="2400" smtClean="0"/>
              <a:t>A.) Get close to the fire, pull handle, pull out key.</a:t>
            </a:r>
          </a:p>
          <a:p>
            <a:pPr lvl="1" eaLnBrk="1" hangingPunct="1"/>
            <a:r>
              <a:rPr lang="en-US" sz="2400" smtClean="0">
                <a:solidFill>
                  <a:srgbClr val="FF9900"/>
                </a:solidFill>
              </a:rPr>
              <a:t>B.) Grab the fire blanket and wrap it around yourself before fighting the fire.</a:t>
            </a:r>
          </a:p>
        </p:txBody>
      </p:sp>
      <p:pic>
        <p:nvPicPr>
          <p:cNvPr id="180227" name="Picture 4" descr="inst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419600"/>
            <a:ext cx="77724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3"/>
          <p:cNvSpPr>
            <a:spLocks noGrp="1" noChangeArrowheads="1"/>
          </p:cNvSpPr>
          <p:nvPr>
            <p:ph type="body" idx="4294967295"/>
          </p:nvPr>
        </p:nvSpPr>
        <p:spPr>
          <a:xfrm>
            <a:off x="457200" y="381000"/>
            <a:ext cx="8229600" cy="5745163"/>
          </a:xfrm>
        </p:spPr>
        <p:txBody>
          <a:bodyPr/>
          <a:lstStyle/>
          <a:p>
            <a:pPr eaLnBrk="1" hangingPunct="1"/>
            <a:r>
              <a:rPr lang="en-US" smtClean="0"/>
              <a:t>#7) Which of the following the correct sequence to use a fire extinguisher.</a:t>
            </a:r>
          </a:p>
          <a:p>
            <a:pPr lvl="1" eaLnBrk="1" hangingPunct="1"/>
            <a:r>
              <a:rPr lang="en-US" sz="2400" smtClean="0"/>
              <a:t>A.) Get close to the fire, pull handle, pull out key.</a:t>
            </a:r>
          </a:p>
          <a:p>
            <a:pPr lvl="1" eaLnBrk="1" hangingPunct="1"/>
            <a:r>
              <a:rPr lang="en-US" sz="2400" smtClean="0"/>
              <a:t>B.) Grab the fire blanket and wrap it around yourself before fighting the fire.</a:t>
            </a:r>
          </a:p>
          <a:p>
            <a:pPr lvl="1" eaLnBrk="1" hangingPunct="1"/>
            <a:r>
              <a:rPr lang="en-US" sz="2400" smtClean="0">
                <a:solidFill>
                  <a:srgbClr val="FF9900"/>
                </a:solidFill>
              </a:rPr>
              <a:t>C.) Find key, pull it out, stand back, pull handle, point and shoot until fire is extinguished.</a:t>
            </a:r>
          </a:p>
          <a:p>
            <a:pPr lvl="1" eaLnBrk="1" hangingPunct="1"/>
            <a:endParaRPr lang="en-US" smtClean="0">
              <a:solidFill>
                <a:srgbClr val="FF9900"/>
              </a:solidFill>
            </a:endParaRPr>
          </a:p>
        </p:txBody>
      </p:sp>
      <p:pic>
        <p:nvPicPr>
          <p:cNvPr id="181251" name="Picture 4" descr="inst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419600"/>
            <a:ext cx="77724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3"/>
          <p:cNvSpPr>
            <a:spLocks noGrp="1" noChangeArrowheads="1"/>
          </p:cNvSpPr>
          <p:nvPr>
            <p:ph type="body" idx="4294967295"/>
          </p:nvPr>
        </p:nvSpPr>
        <p:spPr>
          <a:xfrm>
            <a:off x="457200" y="381000"/>
            <a:ext cx="8229600" cy="5745163"/>
          </a:xfrm>
        </p:spPr>
        <p:txBody>
          <a:bodyPr/>
          <a:lstStyle/>
          <a:p>
            <a:pPr eaLnBrk="1" hangingPunct="1"/>
            <a:r>
              <a:rPr lang="en-US" smtClean="0"/>
              <a:t>#7) Which of the following the correct sequence to use a fire extinguisher.</a:t>
            </a:r>
          </a:p>
          <a:p>
            <a:pPr lvl="1" eaLnBrk="1" hangingPunct="1"/>
            <a:r>
              <a:rPr lang="en-US" sz="2400" smtClean="0"/>
              <a:t>A.) Get close to the fire, pull handle, pull out key.</a:t>
            </a:r>
          </a:p>
          <a:p>
            <a:pPr lvl="1" eaLnBrk="1" hangingPunct="1"/>
            <a:r>
              <a:rPr lang="en-US" sz="2400" smtClean="0"/>
              <a:t>B.) Grab the fire blanket and wrap it around yourself before fighting the fire.</a:t>
            </a:r>
          </a:p>
          <a:p>
            <a:pPr lvl="1" eaLnBrk="1" hangingPunct="1"/>
            <a:r>
              <a:rPr lang="en-US" sz="2400" smtClean="0"/>
              <a:t>C.) Find key, pull it out, stand back, pull handle, point and shoot until fire is extinguished.</a:t>
            </a:r>
          </a:p>
          <a:p>
            <a:pPr lvl="1" eaLnBrk="1" hangingPunct="1"/>
            <a:r>
              <a:rPr lang="en-US" sz="2400" smtClean="0">
                <a:solidFill>
                  <a:srgbClr val="FF9900"/>
                </a:solidFill>
              </a:rPr>
              <a:t>D.) Check to see if extinguisher is full, and pull the handle hard.</a:t>
            </a:r>
            <a:r>
              <a:rPr lang="en-US" smtClean="0">
                <a:solidFill>
                  <a:srgbClr val="FFFF00"/>
                </a:solidFill>
              </a:rPr>
              <a:t>  </a:t>
            </a:r>
          </a:p>
        </p:txBody>
      </p:sp>
      <p:pic>
        <p:nvPicPr>
          <p:cNvPr id="182275" name="Picture 4" descr="inst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419600"/>
            <a:ext cx="77724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3"/>
          <p:cNvSpPr>
            <a:spLocks noGrp="1" noChangeArrowheads="1"/>
          </p:cNvSpPr>
          <p:nvPr>
            <p:ph type="body" idx="1"/>
          </p:nvPr>
        </p:nvSpPr>
        <p:spPr>
          <a:xfrm>
            <a:off x="457200" y="381000"/>
            <a:ext cx="8229600" cy="5745163"/>
          </a:xfrm>
        </p:spPr>
        <p:txBody>
          <a:bodyPr/>
          <a:lstStyle/>
          <a:p>
            <a:pPr eaLnBrk="1" hangingPunct="1"/>
            <a:r>
              <a:rPr lang="en-US" smtClean="0"/>
              <a:t>#7) Which of the following the correct sequence to use a fire extinguisher.</a:t>
            </a:r>
          </a:p>
          <a:p>
            <a:pPr lvl="1" eaLnBrk="1" hangingPunct="1"/>
            <a:r>
              <a:rPr lang="en-US" sz="2400" smtClean="0"/>
              <a:t>A.) Get close to the fire, pull handle, pull out key.</a:t>
            </a:r>
          </a:p>
          <a:p>
            <a:pPr lvl="1" eaLnBrk="1" hangingPunct="1"/>
            <a:r>
              <a:rPr lang="en-US" sz="2400" smtClean="0"/>
              <a:t>B.) Grab the fire blanket and wrap it around yourself before fighting the fire.</a:t>
            </a:r>
          </a:p>
          <a:p>
            <a:pPr lvl="1" eaLnBrk="1" hangingPunct="1"/>
            <a:r>
              <a:rPr lang="en-US" sz="2400" smtClean="0"/>
              <a:t>C.) Find key, pull it out, stand back, pull handle, point and shoot until fire is extinguished.</a:t>
            </a:r>
          </a:p>
          <a:p>
            <a:pPr lvl="1" eaLnBrk="1" hangingPunct="1"/>
            <a:r>
              <a:rPr lang="en-US" sz="2400" smtClean="0"/>
              <a:t>D.) Check to see if extinguisher is full, and pull the handle hard.</a:t>
            </a:r>
            <a:r>
              <a:rPr lang="en-US" smtClean="0"/>
              <a:t>  </a:t>
            </a:r>
          </a:p>
        </p:txBody>
      </p:sp>
      <p:pic>
        <p:nvPicPr>
          <p:cNvPr id="183299" name="Picture 4" descr="inst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419600"/>
            <a:ext cx="77724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3"/>
          <p:cNvSpPr>
            <a:spLocks noGrp="1" noChangeArrowheads="1"/>
          </p:cNvSpPr>
          <p:nvPr>
            <p:ph type="body" idx="4294967295"/>
          </p:nvPr>
        </p:nvSpPr>
        <p:spPr>
          <a:xfrm>
            <a:off x="228600" y="152400"/>
            <a:ext cx="8458200" cy="5973763"/>
          </a:xfrm>
        </p:spPr>
        <p:txBody>
          <a:bodyPr/>
          <a:lstStyle/>
          <a:p>
            <a:pPr eaLnBrk="1" hangingPunct="1"/>
            <a:r>
              <a:rPr lang="en-US" smtClean="0"/>
              <a:t>#8.) What is wrong with these test tubes?</a:t>
            </a:r>
          </a:p>
          <a:p>
            <a:pPr lvl="1" eaLnBrk="1" hangingPunct="1"/>
            <a:r>
              <a:rPr lang="en-US" sz="2400" smtClean="0">
                <a:solidFill>
                  <a:schemeClr val="bg1"/>
                </a:solidFill>
              </a:rPr>
              <a:t>A.) The glassware appears all chipped and cracked.</a:t>
            </a:r>
          </a:p>
          <a:p>
            <a:pPr lvl="1" eaLnBrk="1" hangingPunct="1"/>
            <a:r>
              <a:rPr lang="en-US" sz="2400" smtClean="0">
                <a:solidFill>
                  <a:schemeClr val="bg1"/>
                </a:solidFill>
              </a:rPr>
              <a:t>B.) The glassware should be cleaned prior to use.</a:t>
            </a:r>
          </a:p>
          <a:p>
            <a:pPr lvl="1" eaLnBrk="1" hangingPunct="1"/>
            <a:r>
              <a:rPr lang="en-US" sz="2400" smtClean="0">
                <a:solidFill>
                  <a:schemeClr val="bg1"/>
                </a:solidFill>
              </a:rPr>
              <a:t>C.) Don’t use chemicals as these test tubes do not meet safety standards.</a:t>
            </a:r>
          </a:p>
          <a:p>
            <a:pPr lvl="1" eaLnBrk="1" hangingPunct="1"/>
            <a:r>
              <a:rPr lang="en-US" sz="2400" smtClean="0">
                <a:solidFill>
                  <a:schemeClr val="bg1"/>
                </a:solidFill>
              </a:rPr>
              <a:t>D.) Test tubes should never be lined up next to each other.</a:t>
            </a:r>
          </a:p>
          <a:p>
            <a:pPr lvl="1" eaLnBrk="1" hangingPunct="1"/>
            <a:endParaRPr lang="en-US" sz="2400" smtClean="0">
              <a:solidFill>
                <a:srgbClr val="6699FF"/>
              </a:solidFill>
            </a:endParaRPr>
          </a:p>
          <a:p>
            <a:pPr eaLnBrk="1" hangingPunct="1"/>
            <a:endParaRPr lang="en-US" sz="2400" smtClean="0">
              <a:solidFill>
                <a:srgbClr val="FFFF00"/>
              </a:solidFill>
            </a:endParaRPr>
          </a:p>
        </p:txBody>
      </p:sp>
      <p:sp>
        <p:nvSpPr>
          <p:cNvPr id="184323"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1843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276600"/>
            <a:ext cx="8686800" cy="3276600"/>
          </a:xfrm>
          <a:prstGeom prst="rect">
            <a:avLst/>
          </a:prstGeom>
          <a:noFill/>
          <a:ln w="76200">
            <a:solidFill>
              <a:srgbClr val="75A3D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3"/>
          <p:cNvSpPr>
            <a:spLocks noGrp="1" noChangeArrowheads="1"/>
          </p:cNvSpPr>
          <p:nvPr>
            <p:ph type="body" idx="4294967295"/>
          </p:nvPr>
        </p:nvSpPr>
        <p:spPr>
          <a:xfrm>
            <a:off x="228600" y="152400"/>
            <a:ext cx="8458200" cy="5973763"/>
          </a:xfrm>
        </p:spPr>
        <p:txBody>
          <a:bodyPr/>
          <a:lstStyle/>
          <a:p>
            <a:pPr eaLnBrk="1" hangingPunct="1"/>
            <a:r>
              <a:rPr lang="en-US" smtClean="0"/>
              <a:t>#8.) What is wrong with these test tubes?</a:t>
            </a:r>
          </a:p>
          <a:p>
            <a:pPr lvl="1" eaLnBrk="1" hangingPunct="1"/>
            <a:r>
              <a:rPr lang="en-US" sz="2400" smtClean="0">
                <a:solidFill>
                  <a:srgbClr val="FF99FF"/>
                </a:solidFill>
              </a:rPr>
              <a:t>A.) The glassware appears all chipped and cracked.</a:t>
            </a:r>
          </a:p>
          <a:p>
            <a:pPr lvl="1" eaLnBrk="1" hangingPunct="1"/>
            <a:r>
              <a:rPr lang="en-US" sz="2400" smtClean="0">
                <a:solidFill>
                  <a:schemeClr val="bg1"/>
                </a:solidFill>
              </a:rPr>
              <a:t>B.) The glassware should be cleaned prior to use.</a:t>
            </a:r>
          </a:p>
          <a:p>
            <a:pPr lvl="1" eaLnBrk="1" hangingPunct="1"/>
            <a:r>
              <a:rPr lang="en-US" sz="2400" smtClean="0">
                <a:solidFill>
                  <a:schemeClr val="bg1"/>
                </a:solidFill>
              </a:rPr>
              <a:t>C.) Don’t use chemicals as these test tubes do not meet safety standards.</a:t>
            </a:r>
          </a:p>
          <a:p>
            <a:pPr lvl="1" eaLnBrk="1" hangingPunct="1"/>
            <a:r>
              <a:rPr lang="en-US" sz="2400" smtClean="0">
                <a:solidFill>
                  <a:schemeClr val="bg1"/>
                </a:solidFill>
              </a:rPr>
              <a:t>D.) Test tubes should never be lined up next to each other.</a:t>
            </a:r>
          </a:p>
          <a:p>
            <a:pPr lvl="1" eaLnBrk="1" hangingPunct="1"/>
            <a:endParaRPr lang="en-US" sz="2400" smtClean="0">
              <a:solidFill>
                <a:srgbClr val="6699FF"/>
              </a:solidFill>
            </a:endParaRPr>
          </a:p>
          <a:p>
            <a:pPr eaLnBrk="1" hangingPunct="1"/>
            <a:endParaRPr lang="en-US" sz="2400" smtClean="0">
              <a:solidFill>
                <a:srgbClr val="FFFF00"/>
              </a:solidFill>
            </a:endParaRPr>
          </a:p>
        </p:txBody>
      </p:sp>
      <p:sp>
        <p:nvSpPr>
          <p:cNvPr id="185347"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1853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276600"/>
            <a:ext cx="8686800" cy="3276600"/>
          </a:xfrm>
          <a:prstGeom prst="rect">
            <a:avLst/>
          </a:prstGeom>
          <a:noFill/>
          <a:ln w="76200">
            <a:solidFill>
              <a:srgbClr val="75A3D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3"/>
          <p:cNvSpPr>
            <a:spLocks noGrp="1" noChangeArrowheads="1"/>
          </p:cNvSpPr>
          <p:nvPr>
            <p:ph type="body" idx="4294967295"/>
          </p:nvPr>
        </p:nvSpPr>
        <p:spPr>
          <a:xfrm>
            <a:off x="228600" y="152400"/>
            <a:ext cx="8458200" cy="5973763"/>
          </a:xfrm>
        </p:spPr>
        <p:txBody>
          <a:bodyPr/>
          <a:lstStyle/>
          <a:p>
            <a:pPr eaLnBrk="1" hangingPunct="1"/>
            <a:r>
              <a:rPr lang="en-US" smtClean="0"/>
              <a:t>#8.) What is wrong with these test tubes?</a:t>
            </a:r>
          </a:p>
          <a:p>
            <a:pPr lvl="1" eaLnBrk="1" hangingPunct="1"/>
            <a:r>
              <a:rPr lang="en-US" sz="2400" smtClean="0">
                <a:solidFill>
                  <a:srgbClr val="FF99FF"/>
                </a:solidFill>
              </a:rPr>
              <a:t>A.) The glassware appears all chipped and cracked.</a:t>
            </a:r>
          </a:p>
          <a:p>
            <a:pPr lvl="1" eaLnBrk="1" hangingPunct="1"/>
            <a:r>
              <a:rPr lang="en-US" sz="2400" smtClean="0">
                <a:solidFill>
                  <a:srgbClr val="6699FF"/>
                </a:solidFill>
              </a:rPr>
              <a:t>B.) The glassware should be cleaned prior to use.</a:t>
            </a:r>
          </a:p>
          <a:p>
            <a:pPr lvl="1" eaLnBrk="1" hangingPunct="1"/>
            <a:r>
              <a:rPr lang="en-US" sz="2400" smtClean="0">
                <a:solidFill>
                  <a:schemeClr val="bg1"/>
                </a:solidFill>
              </a:rPr>
              <a:t>C.) Don’t use chemicals as these test tubes do not meet safety standards.</a:t>
            </a:r>
          </a:p>
          <a:p>
            <a:pPr lvl="1" eaLnBrk="1" hangingPunct="1"/>
            <a:r>
              <a:rPr lang="en-US" sz="2400" smtClean="0">
                <a:solidFill>
                  <a:schemeClr val="bg1"/>
                </a:solidFill>
              </a:rPr>
              <a:t>D.) Test tubes should never be lined up next to each other.</a:t>
            </a:r>
          </a:p>
          <a:p>
            <a:pPr lvl="1" eaLnBrk="1" hangingPunct="1"/>
            <a:endParaRPr lang="en-US" sz="2400" smtClean="0">
              <a:solidFill>
                <a:srgbClr val="6699FF"/>
              </a:solidFill>
            </a:endParaRPr>
          </a:p>
          <a:p>
            <a:pPr eaLnBrk="1" hangingPunct="1"/>
            <a:endParaRPr lang="en-US" sz="2400" smtClean="0">
              <a:solidFill>
                <a:srgbClr val="FFFF00"/>
              </a:solidFill>
            </a:endParaRPr>
          </a:p>
        </p:txBody>
      </p:sp>
      <p:sp>
        <p:nvSpPr>
          <p:cNvPr id="186371"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1863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276600"/>
            <a:ext cx="8686800" cy="3276600"/>
          </a:xfrm>
          <a:prstGeom prst="rect">
            <a:avLst/>
          </a:prstGeom>
          <a:noFill/>
          <a:ln w="76200">
            <a:solidFill>
              <a:srgbClr val="75A3D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381000"/>
            <a:ext cx="8534400" cy="6172200"/>
          </a:xfr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38916" name="Text Box 4"/>
          <p:cNvSpPr txBox="1">
            <a:spLocks noChangeArrowheads="1"/>
          </p:cNvSpPr>
          <p:nvPr/>
        </p:nvSpPr>
        <p:spPr bwMode="auto">
          <a:xfrm>
            <a:off x="1371600" y="1295400"/>
            <a:ext cx="7086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spcBef>
                <a:spcPct val="50000"/>
              </a:spcBef>
            </a:pPr>
            <a:r>
              <a:rPr lang="en-US" sz="2000" b="1">
                <a:solidFill>
                  <a:schemeClr val="accent2"/>
                </a:solidFill>
              </a:rPr>
              <a:t>					</a:t>
            </a:r>
            <a:r>
              <a:rPr lang="en-US" sz="2000">
                <a:solidFill>
                  <a:schemeClr val="accent2"/>
                </a:solidFill>
              </a:rPr>
              <a:t>	                                                                          </a:t>
            </a:r>
          </a:p>
        </p:txBody>
      </p:sp>
      <p:sp>
        <p:nvSpPr>
          <p:cNvPr id="38917" name="Text Box 5"/>
          <p:cNvSpPr txBox="1">
            <a:spLocks noChangeArrowheads="1"/>
          </p:cNvSpPr>
          <p:nvPr/>
        </p:nvSpPr>
        <p:spPr bwMode="auto">
          <a:xfrm>
            <a:off x="3413125" y="3436938"/>
            <a:ext cx="2444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endParaRPr lang="en-US" sz="3200"/>
          </a:p>
        </p:txBody>
      </p:sp>
      <p:sp>
        <p:nvSpPr>
          <p:cNvPr id="829446" name="Text Box 6"/>
          <p:cNvSpPr txBox="1">
            <a:spLocks noChangeArrowheads="1"/>
          </p:cNvSpPr>
          <p:nvPr/>
        </p:nvSpPr>
        <p:spPr bwMode="auto">
          <a:xfrm>
            <a:off x="4343400" y="3886200"/>
            <a:ext cx="1524000" cy="396875"/>
          </a:xfrm>
          <a:prstGeom prst="rect">
            <a:avLst/>
          </a:prstGeom>
          <a:noFill/>
          <a:ln w="9525" algn="ctr">
            <a:noFill/>
            <a:miter lim="800000"/>
            <a:headEnd/>
            <a:tailEnd/>
          </a:ln>
          <a:effectLst/>
        </p:spPr>
        <p:txBody>
          <a:bodyPr>
            <a:spAutoFit/>
          </a:bodyPr>
          <a:lstStyle/>
          <a:p>
            <a:pPr marL="342900" indent="-342900" eaLnBrk="1" hangingPunct="1">
              <a:spcBef>
                <a:spcPct val="50000"/>
              </a:spcBef>
              <a:buClr>
                <a:schemeClr val="hlink"/>
              </a:buClr>
              <a:buSzPct val="65000"/>
              <a:buFont typeface="Wingdings" pitchFamily="2" charset="2"/>
              <a:buNone/>
              <a:defRPr/>
            </a:pPr>
            <a:endParaRPr lang="en-US" sz="2000">
              <a:solidFill>
                <a:schemeClr val="accent2"/>
              </a:solidFill>
              <a:effectLst>
                <a:outerShdw blurRad="38100" dist="38100" dir="2700000" algn="tl">
                  <a:srgbClr val="FFFFFF"/>
                </a:outerShdw>
              </a:effectLst>
            </a:endParaRPr>
          </a:p>
        </p:txBody>
      </p:sp>
      <p:sp>
        <p:nvSpPr>
          <p:cNvPr id="38919" name="Text Box 7"/>
          <p:cNvSpPr txBox="1">
            <a:spLocks noChangeArrowheads="1"/>
          </p:cNvSpPr>
          <p:nvPr/>
        </p:nvSpPr>
        <p:spPr bwMode="auto">
          <a:xfrm>
            <a:off x="2438400" y="51054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spcBef>
                <a:spcPct val="50000"/>
              </a:spcBef>
            </a:pPr>
            <a:endParaRPr lang="en-US" sz="1800">
              <a:solidFill>
                <a:schemeClr val="accent2"/>
              </a:solidFill>
            </a:endParaRPr>
          </a:p>
        </p:txBody>
      </p:sp>
      <p:sp>
        <p:nvSpPr>
          <p:cNvPr id="38920" name="Line 8"/>
          <p:cNvSpPr>
            <a:spLocks noChangeShapeType="1"/>
          </p:cNvSpPr>
          <p:nvPr/>
        </p:nvSpPr>
        <p:spPr bwMode="auto">
          <a:xfrm flipH="1">
            <a:off x="1447800" y="914400"/>
            <a:ext cx="914400" cy="3810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9449" name="Text Box 9"/>
          <p:cNvSpPr txBox="1">
            <a:spLocks noChangeArrowheads="1"/>
          </p:cNvSpPr>
          <p:nvPr/>
        </p:nvSpPr>
        <p:spPr bwMode="auto">
          <a:xfrm>
            <a:off x="2362200" y="685800"/>
            <a:ext cx="3124200" cy="396875"/>
          </a:xfrm>
          <a:prstGeom prst="rect">
            <a:avLst/>
          </a:prstGeom>
          <a:noFill/>
          <a:ln w="9525" algn="ctr">
            <a:noFill/>
            <a:miter lim="800000"/>
            <a:headEnd/>
            <a:tailEnd/>
          </a:ln>
          <a:effectLst/>
        </p:spPr>
        <p:txBody>
          <a:bodyPr>
            <a:spAutoFit/>
          </a:bodyPr>
          <a:lstStyle/>
          <a:p>
            <a:pPr marL="342900" indent="-342900" eaLnBrk="1" hangingPunct="1">
              <a:spcBef>
                <a:spcPct val="50000"/>
              </a:spcBef>
              <a:buClr>
                <a:schemeClr val="hlink"/>
              </a:buClr>
              <a:buSzPct val="65000"/>
              <a:buFont typeface="Wingdings" pitchFamily="2" charset="2"/>
              <a:buNone/>
              <a:defRPr/>
            </a:pPr>
            <a:r>
              <a:rPr lang="en-US" sz="2000" b="1">
                <a:solidFill>
                  <a:schemeClr val="accent2"/>
                </a:solidFill>
                <a:effectLst>
                  <a:outerShdw blurRad="38100" dist="38100" dir="2700000" algn="tl">
                    <a:srgbClr val="FFFFFF"/>
                  </a:outerShdw>
                </a:effectLst>
              </a:rPr>
              <a:t>Please use this red line</a:t>
            </a: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3"/>
          <p:cNvSpPr>
            <a:spLocks noGrp="1" noChangeArrowheads="1"/>
          </p:cNvSpPr>
          <p:nvPr>
            <p:ph type="body" idx="4294967295"/>
          </p:nvPr>
        </p:nvSpPr>
        <p:spPr>
          <a:xfrm>
            <a:off x="228600" y="152400"/>
            <a:ext cx="8458200" cy="5973763"/>
          </a:xfrm>
        </p:spPr>
        <p:txBody>
          <a:bodyPr/>
          <a:lstStyle/>
          <a:p>
            <a:pPr eaLnBrk="1" hangingPunct="1"/>
            <a:r>
              <a:rPr lang="en-US" smtClean="0"/>
              <a:t>#8.) What is wrong with these test tubes?</a:t>
            </a:r>
          </a:p>
          <a:p>
            <a:pPr lvl="1" eaLnBrk="1" hangingPunct="1"/>
            <a:r>
              <a:rPr lang="en-US" sz="2400" smtClean="0">
                <a:solidFill>
                  <a:srgbClr val="FF99FF"/>
                </a:solidFill>
              </a:rPr>
              <a:t>A.) The glassware appears all chipped and cracked.</a:t>
            </a:r>
          </a:p>
          <a:p>
            <a:pPr lvl="1" eaLnBrk="1" hangingPunct="1"/>
            <a:r>
              <a:rPr lang="en-US" sz="2400" smtClean="0">
                <a:solidFill>
                  <a:srgbClr val="6699FF"/>
                </a:solidFill>
              </a:rPr>
              <a:t>B.) The glassware should be cleaned prior to use.</a:t>
            </a:r>
          </a:p>
          <a:p>
            <a:pPr lvl="1" eaLnBrk="1" hangingPunct="1"/>
            <a:r>
              <a:rPr lang="en-US" sz="2400" smtClean="0">
                <a:solidFill>
                  <a:srgbClr val="FF9933"/>
                </a:solidFill>
              </a:rPr>
              <a:t>C.) Don’t use chemicals as these test tubes do not meet safety standards.</a:t>
            </a:r>
          </a:p>
          <a:p>
            <a:pPr lvl="1" eaLnBrk="1" hangingPunct="1"/>
            <a:r>
              <a:rPr lang="en-US" sz="2400" smtClean="0">
                <a:solidFill>
                  <a:schemeClr val="bg1"/>
                </a:solidFill>
              </a:rPr>
              <a:t>D.) Test tubes should never be lined up next to each other.</a:t>
            </a:r>
          </a:p>
          <a:p>
            <a:pPr lvl="1" eaLnBrk="1" hangingPunct="1"/>
            <a:endParaRPr lang="en-US" sz="2400" smtClean="0">
              <a:solidFill>
                <a:srgbClr val="6699FF"/>
              </a:solidFill>
            </a:endParaRPr>
          </a:p>
          <a:p>
            <a:pPr eaLnBrk="1" hangingPunct="1"/>
            <a:endParaRPr lang="en-US" sz="2400" smtClean="0">
              <a:solidFill>
                <a:srgbClr val="FFFF00"/>
              </a:solidFill>
            </a:endParaRPr>
          </a:p>
        </p:txBody>
      </p:sp>
      <p:sp>
        <p:nvSpPr>
          <p:cNvPr id="187395"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1873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276600"/>
            <a:ext cx="8686800" cy="3276600"/>
          </a:xfrm>
          <a:prstGeom prst="rect">
            <a:avLst/>
          </a:prstGeom>
          <a:noFill/>
          <a:ln w="76200">
            <a:solidFill>
              <a:srgbClr val="75A3D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3"/>
          <p:cNvSpPr>
            <a:spLocks noGrp="1" noChangeArrowheads="1"/>
          </p:cNvSpPr>
          <p:nvPr>
            <p:ph type="body" idx="4294967295"/>
          </p:nvPr>
        </p:nvSpPr>
        <p:spPr>
          <a:xfrm>
            <a:off x="228600" y="152400"/>
            <a:ext cx="8458200" cy="5973763"/>
          </a:xfrm>
        </p:spPr>
        <p:txBody>
          <a:bodyPr/>
          <a:lstStyle/>
          <a:p>
            <a:pPr eaLnBrk="1" hangingPunct="1"/>
            <a:r>
              <a:rPr lang="en-US" smtClean="0"/>
              <a:t>#8.) What is wrong with these test tubes?</a:t>
            </a:r>
          </a:p>
          <a:p>
            <a:pPr lvl="1" eaLnBrk="1" hangingPunct="1"/>
            <a:r>
              <a:rPr lang="en-US" sz="2400" smtClean="0">
                <a:solidFill>
                  <a:srgbClr val="FF99FF"/>
                </a:solidFill>
              </a:rPr>
              <a:t>A.) The glassware appears all chipped and cracked.</a:t>
            </a:r>
          </a:p>
          <a:p>
            <a:pPr lvl="1" eaLnBrk="1" hangingPunct="1"/>
            <a:r>
              <a:rPr lang="en-US" sz="2400" smtClean="0">
                <a:solidFill>
                  <a:srgbClr val="6699FF"/>
                </a:solidFill>
              </a:rPr>
              <a:t>B.) The glassware should be cleaned prior to use.</a:t>
            </a:r>
          </a:p>
          <a:p>
            <a:pPr lvl="1" eaLnBrk="1" hangingPunct="1"/>
            <a:r>
              <a:rPr lang="en-US" sz="2400" smtClean="0">
                <a:solidFill>
                  <a:srgbClr val="FF9933"/>
                </a:solidFill>
              </a:rPr>
              <a:t>C.) Don’t use chemicals as these test tubes do not meet safety standards.</a:t>
            </a:r>
          </a:p>
          <a:p>
            <a:pPr lvl="1" eaLnBrk="1" hangingPunct="1"/>
            <a:r>
              <a:rPr lang="en-US" sz="2400" smtClean="0">
                <a:solidFill>
                  <a:srgbClr val="66FF99"/>
                </a:solidFill>
              </a:rPr>
              <a:t>D.) Test tubes should never be lined up next to each other.</a:t>
            </a:r>
          </a:p>
          <a:p>
            <a:pPr lvl="1" eaLnBrk="1" hangingPunct="1"/>
            <a:endParaRPr lang="en-US" sz="2400" smtClean="0">
              <a:solidFill>
                <a:srgbClr val="6699FF"/>
              </a:solidFill>
            </a:endParaRPr>
          </a:p>
          <a:p>
            <a:pPr eaLnBrk="1" hangingPunct="1"/>
            <a:endParaRPr lang="en-US" sz="2400" smtClean="0">
              <a:solidFill>
                <a:srgbClr val="FFFF00"/>
              </a:solidFill>
            </a:endParaRPr>
          </a:p>
        </p:txBody>
      </p:sp>
      <p:sp>
        <p:nvSpPr>
          <p:cNvPr id="188419"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1884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276600"/>
            <a:ext cx="8686800" cy="3276600"/>
          </a:xfrm>
          <a:prstGeom prst="rect">
            <a:avLst/>
          </a:prstGeom>
          <a:noFill/>
          <a:ln w="76200">
            <a:solidFill>
              <a:srgbClr val="75A3D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3"/>
          <p:cNvSpPr>
            <a:spLocks noGrp="1" noChangeArrowheads="1"/>
          </p:cNvSpPr>
          <p:nvPr>
            <p:ph type="body" idx="1"/>
          </p:nvPr>
        </p:nvSpPr>
        <p:spPr>
          <a:xfrm>
            <a:off x="457200" y="304800"/>
            <a:ext cx="5257800" cy="5821363"/>
          </a:xfrm>
        </p:spPr>
        <p:txBody>
          <a:bodyPr/>
          <a:lstStyle/>
          <a:p>
            <a:pPr eaLnBrk="1" hangingPunct="1"/>
            <a:r>
              <a:rPr lang="en-US" smtClean="0"/>
              <a:t>#9.) The invisible lab person below is missing what two pieces of </a:t>
            </a:r>
            <a:r>
              <a:rPr lang="en-US" u="sng" smtClean="0"/>
              <a:t>lab equipment</a:t>
            </a:r>
            <a:r>
              <a:rPr lang="en-US" smtClean="0"/>
              <a:t>.</a:t>
            </a:r>
          </a:p>
        </p:txBody>
      </p:sp>
      <p:pic>
        <p:nvPicPr>
          <p:cNvPr id="18944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457200"/>
            <a:ext cx="325755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3"/>
          <p:cNvSpPr>
            <a:spLocks noGrp="1" noChangeArrowheads="1"/>
          </p:cNvSpPr>
          <p:nvPr>
            <p:ph type="body" idx="4294967295"/>
          </p:nvPr>
        </p:nvSpPr>
        <p:spPr>
          <a:xfrm>
            <a:off x="457200" y="304800"/>
            <a:ext cx="5257800" cy="5821363"/>
          </a:xfrm>
        </p:spPr>
        <p:txBody>
          <a:bodyPr/>
          <a:lstStyle/>
          <a:p>
            <a:pPr eaLnBrk="1" hangingPunct="1"/>
            <a:r>
              <a:rPr lang="en-US" smtClean="0"/>
              <a:t>#9.) The invisible lab person below is missing what two pieces of lab equipment.</a:t>
            </a:r>
          </a:p>
          <a:p>
            <a:pPr lvl="1" eaLnBrk="1" hangingPunct="1"/>
            <a:r>
              <a:rPr lang="en-US" smtClean="0">
                <a:solidFill>
                  <a:srgbClr val="6699FF"/>
                </a:solidFill>
              </a:rPr>
              <a:t>A.) Goggles and Gloves.</a:t>
            </a:r>
          </a:p>
          <a:p>
            <a:pPr lvl="1" eaLnBrk="1" hangingPunct="1"/>
            <a:endParaRPr lang="en-US" smtClean="0">
              <a:solidFill>
                <a:srgbClr val="FFFF00"/>
              </a:solidFill>
            </a:endParaRPr>
          </a:p>
        </p:txBody>
      </p:sp>
      <p:pic>
        <p:nvPicPr>
          <p:cNvPr id="19046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457200"/>
            <a:ext cx="325755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3"/>
          <p:cNvSpPr>
            <a:spLocks noGrp="1" noChangeArrowheads="1"/>
          </p:cNvSpPr>
          <p:nvPr>
            <p:ph type="body" idx="4294967295"/>
          </p:nvPr>
        </p:nvSpPr>
        <p:spPr>
          <a:xfrm>
            <a:off x="457200" y="304800"/>
            <a:ext cx="5257800" cy="5821363"/>
          </a:xfrm>
        </p:spPr>
        <p:txBody>
          <a:bodyPr/>
          <a:lstStyle/>
          <a:p>
            <a:pPr eaLnBrk="1" hangingPunct="1"/>
            <a:r>
              <a:rPr lang="en-US" smtClean="0"/>
              <a:t>#9.) The invisible lab person below is missing what two pieces of lab equipment.</a:t>
            </a:r>
          </a:p>
          <a:p>
            <a:pPr lvl="1" eaLnBrk="1" hangingPunct="1"/>
            <a:r>
              <a:rPr lang="en-US" smtClean="0"/>
              <a:t>A.) Goggles and Gloves.</a:t>
            </a:r>
          </a:p>
          <a:p>
            <a:pPr lvl="1" eaLnBrk="1" hangingPunct="1"/>
            <a:r>
              <a:rPr lang="en-US" smtClean="0">
                <a:solidFill>
                  <a:srgbClr val="6699FF"/>
                </a:solidFill>
              </a:rPr>
              <a:t>B.) Fire Blanket and Squirt Bottle.</a:t>
            </a:r>
          </a:p>
          <a:p>
            <a:pPr lvl="1" eaLnBrk="1" hangingPunct="1"/>
            <a:endParaRPr lang="en-US" smtClean="0">
              <a:solidFill>
                <a:srgbClr val="6699FF"/>
              </a:solidFill>
            </a:endParaRPr>
          </a:p>
        </p:txBody>
      </p:sp>
      <p:pic>
        <p:nvPicPr>
          <p:cNvPr id="19149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457200"/>
            <a:ext cx="325755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3"/>
          <p:cNvSpPr>
            <a:spLocks noGrp="1" noChangeArrowheads="1"/>
          </p:cNvSpPr>
          <p:nvPr>
            <p:ph type="body" idx="4294967295"/>
          </p:nvPr>
        </p:nvSpPr>
        <p:spPr>
          <a:xfrm>
            <a:off x="457200" y="304800"/>
            <a:ext cx="5257800" cy="5821363"/>
          </a:xfrm>
        </p:spPr>
        <p:txBody>
          <a:bodyPr/>
          <a:lstStyle/>
          <a:p>
            <a:pPr eaLnBrk="1" hangingPunct="1"/>
            <a:r>
              <a:rPr lang="en-US" smtClean="0"/>
              <a:t>#9.) The invisible lab person below is missing what two pieces of lab equipment.</a:t>
            </a:r>
          </a:p>
          <a:p>
            <a:pPr lvl="1" eaLnBrk="1" hangingPunct="1"/>
            <a:r>
              <a:rPr lang="en-US" smtClean="0"/>
              <a:t>A.) Goggles and Gloves.</a:t>
            </a:r>
          </a:p>
          <a:p>
            <a:pPr lvl="1" eaLnBrk="1" hangingPunct="1"/>
            <a:r>
              <a:rPr lang="en-US" smtClean="0"/>
              <a:t>B.) Fire Blanket and Squirt Bottle.</a:t>
            </a:r>
          </a:p>
          <a:p>
            <a:pPr lvl="1" eaLnBrk="1" hangingPunct="1"/>
            <a:r>
              <a:rPr lang="en-US" smtClean="0">
                <a:solidFill>
                  <a:srgbClr val="6699FF"/>
                </a:solidFill>
              </a:rPr>
              <a:t>C.) Cell Phone and iPod</a:t>
            </a:r>
          </a:p>
          <a:p>
            <a:pPr lvl="1" eaLnBrk="1" hangingPunct="1"/>
            <a:endParaRPr lang="en-US" smtClean="0">
              <a:solidFill>
                <a:srgbClr val="FFFF00"/>
              </a:solidFill>
            </a:endParaRPr>
          </a:p>
        </p:txBody>
      </p:sp>
      <p:pic>
        <p:nvPicPr>
          <p:cNvPr id="19251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457200"/>
            <a:ext cx="325755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3"/>
          <p:cNvSpPr>
            <a:spLocks noGrp="1" noChangeArrowheads="1"/>
          </p:cNvSpPr>
          <p:nvPr>
            <p:ph type="body" idx="4294967295"/>
          </p:nvPr>
        </p:nvSpPr>
        <p:spPr>
          <a:xfrm>
            <a:off x="457200" y="304800"/>
            <a:ext cx="5257800" cy="5821363"/>
          </a:xfrm>
        </p:spPr>
        <p:txBody>
          <a:bodyPr/>
          <a:lstStyle/>
          <a:p>
            <a:pPr eaLnBrk="1" hangingPunct="1"/>
            <a:r>
              <a:rPr lang="en-US" smtClean="0"/>
              <a:t>#9.) The invisible lab person below is missing what two pieces of lab equipment.</a:t>
            </a:r>
          </a:p>
          <a:p>
            <a:pPr lvl="1" eaLnBrk="1" hangingPunct="1"/>
            <a:r>
              <a:rPr lang="en-US" smtClean="0"/>
              <a:t>A.) Goggles and Gloves.</a:t>
            </a:r>
          </a:p>
          <a:p>
            <a:pPr lvl="1" eaLnBrk="1" hangingPunct="1"/>
            <a:r>
              <a:rPr lang="en-US" smtClean="0"/>
              <a:t>B.) Fire Blanket and Squirt Bottle.</a:t>
            </a:r>
          </a:p>
          <a:p>
            <a:pPr lvl="1" eaLnBrk="1" hangingPunct="1"/>
            <a:r>
              <a:rPr lang="en-US" smtClean="0"/>
              <a:t>C.) Cell Phone and iPod</a:t>
            </a:r>
          </a:p>
          <a:p>
            <a:pPr lvl="1" eaLnBrk="1" hangingPunct="1"/>
            <a:r>
              <a:rPr lang="en-US" smtClean="0">
                <a:solidFill>
                  <a:srgbClr val="6699FF"/>
                </a:solidFill>
              </a:rPr>
              <a:t>D.) Underwear</a:t>
            </a:r>
          </a:p>
          <a:p>
            <a:pPr lvl="1" eaLnBrk="1" hangingPunct="1"/>
            <a:endParaRPr lang="en-US" smtClean="0">
              <a:solidFill>
                <a:srgbClr val="FFFF00"/>
              </a:solidFill>
            </a:endParaRPr>
          </a:p>
        </p:txBody>
      </p:sp>
      <p:pic>
        <p:nvPicPr>
          <p:cNvPr id="1935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457200"/>
            <a:ext cx="325755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3"/>
          <p:cNvSpPr>
            <a:spLocks noGrp="1" noChangeArrowheads="1"/>
          </p:cNvSpPr>
          <p:nvPr>
            <p:ph type="body" idx="4294967295"/>
          </p:nvPr>
        </p:nvSpPr>
        <p:spPr>
          <a:xfrm>
            <a:off x="457200" y="304800"/>
            <a:ext cx="8229600" cy="5821363"/>
          </a:xfrm>
        </p:spPr>
        <p:txBody>
          <a:bodyPr/>
          <a:lstStyle/>
          <a:p>
            <a:pPr eaLnBrk="1" hangingPunct="1"/>
            <a:r>
              <a:rPr lang="en-US" smtClean="0"/>
              <a:t>#10) The following are safety procedures that should be followed </a:t>
            </a:r>
            <a:r>
              <a:rPr lang="en-US" smtClean="0">
                <a:solidFill>
                  <a:srgbClr val="66FF99"/>
                </a:solidFill>
              </a:rPr>
              <a:t>except…</a:t>
            </a:r>
          </a:p>
        </p:txBody>
      </p:sp>
      <p:sp>
        <p:nvSpPr>
          <p:cNvPr id="194563" name="Rectangle 4"/>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3"/>
          <p:cNvSpPr>
            <a:spLocks noGrp="1" noChangeArrowheads="1"/>
          </p:cNvSpPr>
          <p:nvPr>
            <p:ph type="body" idx="4294967295"/>
          </p:nvPr>
        </p:nvSpPr>
        <p:spPr>
          <a:xfrm>
            <a:off x="457200" y="304800"/>
            <a:ext cx="8229600" cy="5821363"/>
          </a:xfrm>
        </p:spPr>
        <p:txBody>
          <a:bodyPr/>
          <a:lstStyle/>
          <a:p>
            <a:pPr eaLnBrk="1" hangingPunct="1"/>
            <a:r>
              <a:rPr lang="en-US" smtClean="0"/>
              <a:t>#10) The following are safety procedures that should be followed except…</a:t>
            </a:r>
          </a:p>
          <a:p>
            <a:pPr lvl="1" eaLnBrk="1" hangingPunct="1"/>
            <a:r>
              <a:rPr lang="en-US" smtClean="0">
                <a:solidFill>
                  <a:srgbClr val="6699FF"/>
                </a:solidFill>
              </a:rPr>
              <a:t>A.) Keep water and electrical equipment apart.</a:t>
            </a:r>
          </a:p>
        </p:txBody>
      </p:sp>
      <p:sp>
        <p:nvSpPr>
          <p:cNvPr id="195587" name="Rectangle 4"/>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3"/>
          <p:cNvSpPr>
            <a:spLocks noGrp="1" noChangeArrowheads="1"/>
          </p:cNvSpPr>
          <p:nvPr>
            <p:ph type="body" idx="4294967295"/>
          </p:nvPr>
        </p:nvSpPr>
        <p:spPr>
          <a:xfrm>
            <a:off x="457200" y="304800"/>
            <a:ext cx="8153400" cy="5821363"/>
          </a:xfrm>
        </p:spPr>
        <p:txBody>
          <a:bodyPr/>
          <a:lstStyle/>
          <a:p>
            <a:pPr eaLnBrk="1" hangingPunct="1"/>
            <a:r>
              <a:rPr lang="en-US" smtClean="0"/>
              <a:t>#10) The following are safety procedures that should be followed except…</a:t>
            </a:r>
          </a:p>
          <a:p>
            <a:pPr lvl="1" eaLnBrk="1" hangingPunct="1"/>
            <a:r>
              <a:rPr lang="en-US" smtClean="0"/>
              <a:t>A.) Keep water and electrical equipment apart.</a:t>
            </a:r>
          </a:p>
          <a:p>
            <a:pPr lvl="1" eaLnBrk="1" hangingPunct="1"/>
            <a:r>
              <a:rPr lang="en-US" smtClean="0">
                <a:solidFill>
                  <a:srgbClr val="6699FF"/>
                </a:solidFill>
              </a:rPr>
              <a:t>B.) Avoid cutting toward yourself.</a:t>
            </a:r>
          </a:p>
        </p:txBody>
      </p:sp>
      <p:sp>
        <p:nvSpPr>
          <p:cNvPr id="196611" name="Rectangle 4"/>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748" y="101025"/>
            <a:ext cx="8443912" cy="584775"/>
          </a:xfrm>
          <a:prstGeom prst="rect">
            <a:avLst/>
          </a:prstGeom>
          <a:noFill/>
        </p:spPr>
        <p:txBody>
          <a:bodyPr wrap="square" lIns="91440" tIns="45720" rIns="91440" bIns="45720">
            <a:spAutoFit/>
          </a:bodyPr>
          <a:lstStyle/>
          <a:p>
            <a:r>
              <a:rPr lang="en-US" sz="3200" b="1" cap="none" spc="0" dirty="0" smtClean="0">
                <a:ln w="17780" cmpd="sng">
                  <a:solidFill>
                    <a:srgbClr val="FFFFFF"/>
                  </a:solidFill>
                  <a:prstDash val="solid"/>
                  <a:miter lim="800000"/>
                </a:ln>
                <a:solidFill>
                  <a:srgbClr val="CC99FF"/>
                </a:solidFill>
                <a:effectLst>
                  <a:outerShdw blurRad="50800" algn="tl" rotWithShape="0">
                    <a:srgbClr val="000000"/>
                  </a:outerShdw>
                </a:effectLst>
              </a:rPr>
              <a:t>Topics addressed in this Unit Part I</a:t>
            </a:r>
            <a:endParaRPr lang="en-US" sz="3200" b="1" cap="none" spc="0" dirty="0">
              <a:ln w="17780" cmpd="sng">
                <a:solidFill>
                  <a:srgbClr val="FFFFFF"/>
                </a:solidFill>
                <a:prstDash val="solid"/>
                <a:miter lim="800000"/>
              </a:ln>
              <a:solidFill>
                <a:srgbClr val="CC99FF"/>
              </a:solidFill>
              <a:effectLst>
                <a:outerShdw blurRad="50800" algn="tl" rotWithShape="0">
                  <a:srgbClr val="000000"/>
                </a:outerShdw>
              </a:effectLst>
            </a:endParaRPr>
          </a:p>
        </p:txBody>
      </p:sp>
      <p:sp>
        <p:nvSpPr>
          <p:cNvPr id="3" name="Rectangle 2"/>
          <p:cNvSpPr/>
          <p:nvPr/>
        </p:nvSpPr>
        <p:spPr>
          <a:xfrm>
            <a:off x="208032" y="3051053"/>
            <a:ext cx="5590652" cy="584775"/>
          </a:xfrm>
          <a:prstGeom prst="rect">
            <a:avLst/>
          </a:prstGeom>
          <a:noFill/>
        </p:spPr>
        <p:txBody>
          <a:bodyPr wrap="square" lIns="91440" tIns="45720" rIns="91440" bIns="45720">
            <a:spAutoFit/>
          </a:bodyPr>
          <a:lstStyle/>
          <a:p>
            <a:r>
              <a:rPr lang="en-US" sz="3200" b="1" cap="none" spc="0" dirty="0" smtClean="0">
                <a:ln w="17780" cmpd="sng">
                  <a:solidFill>
                    <a:srgbClr val="FFFFFF"/>
                  </a:solidFill>
                  <a:prstDash val="solid"/>
                  <a:miter lim="800000"/>
                </a:ln>
                <a:solidFill>
                  <a:srgbClr val="FFCC66"/>
                </a:solidFill>
                <a:effectLst>
                  <a:outerShdw blurRad="50800" algn="tl" rotWithShape="0">
                    <a:srgbClr val="000000"/>
                  </a:outerShdw>
                </a:effectLst>
              </a:rPr>
              <a:t>NGSS Standards</a:t>
            </a:r>
            <a:endParaRPr lang="en-US" sz="3200" b="1" cap="none" spc="0" dirty="0">
              <a:ln w="17780" cmpd="sng">
                <a:solidFill>
                  <a:srgbClr val="FFFFFF"/>
                </a:solidFill>
                <a:prstDash val="solid"/>
                <a:miter lim="800000"/>
              </a:ln>
              <a:solidFill>
                <a:srgbClr val="FFCC66"/>
              </a:solidFill>
              <a:effectLst>
                <a:outerShdw blurRad="50800" algn="tl" rotWithShape="0">
                  <a:srgbClr val="000000"/>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460" y="838200"/>
            <a:ext cx="8576740" cy="1838325"/>
          </a:xfrm>
          <a:prstGeom prst="rect">
            <a:avLst/>
          </a:prstGeom>
          <a:noFill/>
          <a:ln w="57150">
            <a:solidFill>
              <a:srgbClr val="CC99FF"/>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bwMode="auto">
          <a:xfrm>
            <a:off x="208032" y="838200"/>
            <a:ext cx="8631168" cy="533400"/>
          </a:xfrm>
          <a:prstGeom prst="rect">
            <a:avLst/>
          </a:prstGeom>
          <a:solidFill>
            <a:srgbClr val="CC99FF">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8" name="Rectangle 7"/>
          <p:cNvSpPr/>
          <p:nvPr/>
        </p:nvSpPr>
        <p:spPr bwMode="auto">
          <a:xfrm>
            <a:off x="208032" y="1371600"/>
            <a:ext cx="4128486" cy="266700"/>
          </a:xfrm>
          <a:prstGeom prst="rect">
            <a:avLst/>
          </a:prstGeom>
          <a:solidFill>
            <a:srgbClr val="CC99FF">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032" y="3635828"/>
            <a:ext cx="8763000" cy="2638425"/>
          </a:xfrm>
          <a:prstGeom prst="rect">
            <a:avLst/>
          </a:prstGeom>
          <a:noFill/>
          <a:ln w="38100">
            <a:solidFill>
              <a:srgbClr val="FFCC99"/>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941698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381000"/>
            <a:ext cx="8534400" cy="6172200"/>
          </a:xfr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39940" name="Text Box 4"/>
          <p:cNvSpPr txBox="1">
            <a:spLocks noChangeArrowheads="1"/>
          </p:cNvSpPr>
          <p:nvPr/>
        </p:nvSpPr>
        <p:spPr bwMode="auto">
          <a:xfrm>
            <a:off x="1371600" y="1295400"/>
            <a:ext cx="7086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spcBef>
                <a:spcPct val="50000"/>
              </a:spcBef>
            </a:pPr>
            <a:r>
              <a:rPr lang="en-US" sz="2000" b="1">
                <a:solidFill>
                  <a:schemeClr val="accent2"/>
                </a:solidFill>
              </a:rPr>
              <a:t>-Please make notes legible and use indentations when appropriate.      					</a:t>
            </a:r>
            <a:r>
              <a:rPr lang="en-US" sz="2000">
                <a:solidFill>
                  <a:schemeClr val="accent2"/>
                </a:solidFill>
              </a:rPr>
              <a:t>	                                                                          </a:t>
            </a:r>
          </a:p>
        </p:txBody>
      </p:sp>
      <p:sp>
        <p:nvSpPr>
          <p:cNvPr id="39941" name="Text Box 5"/>
          <p:cNvSpPr txBox="1">
            <a:spLocks noChangeArrowheads="1"/>
          </p:cNvSpPr>
          <p:nvPr/>
        </p:nvSpPr>
        <p:spPr bwMode="auto">
          <a:xfrm>
            <a:off x="3413125" y="3436938"/>
            <a:ext cx="2444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endParaRPr lang="en-US" sz="3200"/>
          </a:p>
        </p:txBody>
      </p:sp>
      <p:sp>
        <p:nvSpPr>
          <p:cNvPr id="830470" name="Text Box 6"/>
          <p:cNvSpPr txBox="1">
            <a:spLocks noChangeArrowheads="1"/>
          </p:cNvSpPr>
          <p:nvPr/>
        </p:nvSpPr>
        <p:spPr bwMode="auto">
          <a:xfrm>
            <a:off x="4343400" y="3886200"/>
            <a:ext cx="1524000" cy="396875"/>
          </a:xfrm>
          <a:prstGeom prst="rect">
            <a:avLst/>
          </a:prstGeom>
          <a:noFill/>
          <a:ln w="9525" algn="ctr">
            <a:noFill/>
            <a:miter lim="800000"/>
            <a:headEnd/>
            <a:tailEnd/>
          </a:ln>
          <a:effectLst/>
        </p:spPr>
        <p:txBody>
          <a:bodyPr>
            <a:spAutoFit/>
          </a:bodyPr>
          <a:lstStyle/>
          <a:p>
            <a:pPr marL="342900" indent="-342900" eaLnBrk="1" hangingPunct="1">
              <a:spcBef>
                <a:spcPct val="50000"/>
              </a:spcBef>
              <a:buClr>
                <a:schemeClr val="hlink"/>
              </a:buClr>
              <a:buSzPct val="65000"/>
              <a:buFont typeface="Wingdings" pitchFamily="2" charset="2"/>
              <a:buNone/>
              <a:defRPr/>
            </a:pPr>
            <a:endParaRPr lang="en-US" sz="2000">
              <a:solidFill>
                <a:schemeClr val="accent2"/>
              </a:solidFill>
              <a:effectLst>
                <a:outerShdw blurRad="38100" dist="38100" dir="2700000" algn="tl">
                  <a:srgbClr val="FFFFFF"/>
                </a:outerShdw>
              </a:effectLst>
            </a:endParaRPr>
          </a:p>
        </p:txBody>
      </p:sp>
      <p:sp>
        <p:nvSpPr>
          <p:cNvPr id="39943" name="Text Box 7"/>
          <p:cNvSpPr txBox="1">
            <a:spLocks noChangeArrowheads="1"/>
          </p:cNvSpPr>
          <p:nvPr/>
        </p:nvSpPr>
        <p:spPr bwMode="auto">
          <a:xfrm>
            <a:off x="2438400" y="51054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spcBef>
                <a:spcPct val="50000"/>
              </a:spcBef>
            </a:pPr>
            <a:endParaRPr lang="en-US" sz="1800">
              <a:solidFill>
                <a:schemeClr val="accent2"/>
              </a:solidFill>
            </a:endParaRPr>
          </a:p>
        </p:txBody>
      </p:sp>
      <p:sp>
        <p:nvSpPr>
          <p:cNvPr id="39944" name="Line 8"/>
          <p:cNvSpPr>
            <a:spLocks noChangeShapeType="1"/>
          </p:cNvSpPr>
          <p:nvPr/>
        </p:nvSpPr>
        <p:spPr bwMode="auto">
          <a:xfrm flipH="1">
            <a:off x="1447800" y="914400"/>
            <a:ext cx="914400" cy="3810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30473" name="Text Box 9"/>
          <p:cNvSpPr txBox="1">
            <a:spLocks noChangeArrowheads="1"/>
          </p:cNvSpPr>
          <p:nvPr/>
        </p:nvSpPr>
        <p:spPr bwMode="auto">
          <a:xfrm>
            <a:off x="2362200" y="685800"/>
            <a:ext cx="3124200" cy="396875"/>
          </a:xfrm>
          <a:prstGeom prst="rect">
            <a:avLst/>
          </a:prstGeom>
          <a:noFill/>
          <a:ln w="9525" algn="ctr">
            <a:noFill/>
            <a:miter lim="800000"/>
            <a:headEnd/>
            <a:tailEnd/>
          </a:ln>
          <a:effectLst/>
        </p:spPr>
        <p:txBody>
          <a:bodyPr>
            <a:spAutoFit/>
          </a:bodyPr>
          <a:lstStyle/>
          <a:p>
            <a:pPr marL="342900" indent="-342900" eaLnBrk="1" hangingPunct="1">
              <a:spcBef>
                <a:spcPct val="50000"/>
              </a:spcBef>
              <a:buClr>
                <a:schemeClr val="hlink"/>
              </a:buClr>
              <a:buSzPct val="65000"/>
              <a:buFont typeface="Wingdings" pitchFamily="2" charset="2"/>
              <a:buNone/>
              <a:defRPr/>
            </a:pPr>
            <a:r>
              <a:rPr lang="en-US" sz="2000" b="1">
                <a:solidFill>
                  <a:schemeClr val="accent2"/>
                </a:solidFill>
                <a:effectLst>
                  <a:outerShdw blurRad="38100" dist="38100" dir="2700000" algn="tl">
                    <a:srgbClr val="FFFFFF"/>
                  </a:outerShdw>
                </a:effectLst>
              </a:rPr>
              <a:t>Please use this red line</a:t>
            </a: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3"/>
          <p:cNvSpPr>
            <a:spLocks noGrp="1" noChangeArrowheads="1"/>
          </p:cNvSpPr>
          <p:nvPr>
            <p:ph type="body" idx="4294967295"/>
          </p:nvPr>
        </p:nvSpPr>
        <p:spPr>
          <a:xfrm>
            <a:off x="457200" y="304800"/>
            <a:ext cx="8229600" cy="5821363"/>
          </a:xfrm>
        </p:spPr>
        <p:txBody>
          <a:bodyPr/>
          <a:lstStyle/>
          <a:p>
            <a:pPr eaLnBrk="1" hangingPunct="1"/>
            <a:r>
              <a:rPr lang="en-US" smtClean="0"/>
              <a:t>#10) The following are safety procedures that should be followed except…</a:t>
            </a:r>
          </a:p>
          <a:p>
            <a:pPr lvl="1" eaLnBrk="1" hangingPunct="1"/>
            <a:r>
              <a:rPr lang="en-US" smtClean="0"/>
              <a:t>A.) Keep water and electrical equipment apart.</a:t>
            </a:r>
          </a:p>
          <a:p>
            <a:pPr lvl="1" eaLnBrk="1" hangingPunct="1"/>
            <a:r>
              <a:rPr lang="en-US" smtClean="0"/>
              <a:t>B.) Avoid cutting toward yourself.</a:t>
            </a:r>
          </a:p>
          <a:p>
            <a:pPr lvl="1" eaLnBrk="1" hangingPunct="1"/>
            <a:r>
              <a:rPr lang="en-US" smtClean="0">
                <a:solidFill>
                  <a:srgbClr val="6699FF"/>
                </a:solidFill>
              </a:rPr>
              <a:t>C.) Avoid Commonsense whenever possible.</a:t>
            </a:r>
          </a:p>
        </p:txBody>
      </p:sp>
      <p:sp>
        <p:nvSpPr>
          <p:cNvPr id="197635" name="Rectangle 4"/>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3"/>
          <p:cNvSpPr>
            <a:spLocks noGrp="1" noChangeArrowheads="1"/>
          </p:cNvSpPr>
          <p:nvPr>
            <p:ph type="body" idx="4294967295"/>
          </p:nvPr>
        </p:nvSpPr>
        <p:spPr>
          <a:xfrm>
            <a:off x="457200" y="304800"/>
            <a:ext cx="8229600" cy="5821363"/>
          </a:xfrm>
        </p:spPr>
        <p:txBody>
          <a:bodyPr/>
          <a:lstStyle/>
          <a:p>
            <a:pPr eaLnBrk="1" hangingPunct="1"/>
            <a:r>
              <a:rPr lang="en-US" smtClean="0"/>
              <a:t>#10) The following are safety procedures that should be followed except…</a:t>
            </a:r>
          </a:p>
          <a:p>
            <a:pPr lvl="1" eaLnBrk="1" hangingPunct="1"/>
            <a:r>
              <a:rPr lang="en-US" smtClean="0"/>
              <a:t>A.) Keep water and electrical equipment apart.</a:t>
            </a:r>
          </a:p>
          <a:p>
            <a:pPr lvl="1" eaLnBrk="1" hangingPunct="1"/>
            <a:r>
              <a:rPr lang="en-US" smtClean="0"/>
              <a:t>B.) Avoid cutting toward yourself.</a:t>
            </a:r>
          </a:p>
          <a:p>
            <a:pPr lvl="1" eaLnBrk="1" hangingPunct="1"/>
            <a:r>
              <a:rPr lang="en-US" smtClean="0"/>
              <a:t>C.) Avoid Commonsense whenever possible.</a:t>
            </a:r>
          </a:p>
          <a:p>
            <a:pPr lvl="1" eaLnBrk="1" hangingPunct="1"/>
            <a:r>
              <a:rPr lang="en-US" smtClean="0">
                <a:solidFill>
                  <a:srgbClr val="6699FF"/>
                </a:solidFill>
              </a:rPr>
              <a:t>D.) Be precise in your measuring of reagents and chemicals, and know how to use the eyewash station.</a:t>
            </a:r>
          </a:p>
        </p:txBody>
      </p:sp>
      <p:sp>
        <p:nvSpPr>
          <p:cNvPr id="198659" name="Rectangle 4"/>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3"/>
          <p:cNvSpPr>
            <a:spLocks noGrp="1" noChangeArrowheads="1"/>
          </p:cNvSpPr>
          <p:nvPr>
            <p:ph type="body" idx="4294967295"/>
          </p:nvPr>
        </p:nvSpPr>
        <p:spPr>
          <a:xfrm>
            <a:off x="457200" y="304800"/>
            <a:ext cx="8229600" cy="5821363"/>
          </a:xfrm>
        </p:spPr>
        <p:txBody>
          <a:bodyPr/>
          <a:lstStyle/>
          <a:p>
            <a:pPr eaLnBrk="1" hangingPunct="1"/>
            <a:r>
              <a:rPr lang="en-US" smtClean="0"/>
              <a:t>#10) The following are safety procedures that should be followed except…</a:t>
            </a:r>
          </a:p>
          <a:p>
            <a:pPr lvl="1" eaLnBrk="1" hangingPunct="1"/>
            <a:r>
              <a:rPr lang="en-US" smtClean="0"/>
              <a:t>A.) Keep water and electrical equipment apart.</a:t>
            </a:r>
          </a:p>
          <a:p>
            <a:pPr lvl="1" eaLnBrk="1" hangingPunct="1"/>
            <a:r>
              <a:rPr lang="en-US" smtClean="0"/>
              <a:t>B.) Avoid cutting toward yourself.</a:t>
            </a:r>
          </a:p>
          <a:p>
            <a:pPr lvl="1" eaLnBrk="1" hangingPunct="1"/>
            <a:r>
              <a:rPr lang="en-US" smtClean="0"/>
              <a:t>C.) Avoid Commonsense whenever possible.</a:t>
            </a:r>
          </a:p>
          <a:p>
            <a:pPr lvl="1" eaLnBrk="1" hangingPunct="1"/>
            <a:r>
              <a:rPr lang="en-US" smtClean="0"/>
              <a:t>D.) Be precise in your measuring of reagents and chemicals, and know how to use the eyewash station.</a:t>
            </a:r>
          </a:p>
        </p:txBody>
      </p:sp>
      <p:sp>
        <p:nvSpPr>
          <p:cNvPr id="199683" name="Rectangle 4"/>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3"/>
          <p:cNvSpPr>
            <a:spLocks noGrp="1" noChangeArrowheads="1"/>
          </p:cNvSpPr>
          <p:nvPr>
            <p:ph type="body" idx="1"/>
          </p:nvPr>
        </p:nvSpPr>
        <p:spPr>
          <a:xfrm>
            <a:off x="457200" y="304800"/>
            <a:ext cx="8153400" cy="5821363"/>
          </a:xfrm>
        </p:spPr>
        <p:txBody>
          <a:bodyPr/>
          <a:lstStyle/>
          <a:p>
            <a:pPr eaLnBrk="1" hangingPunct="1"/>
            <a:r>
              <a:rPr lang="en-US" smtClean="0"/>
              <a:t>Bonus: Who am I?</a:t>
            </a:r>
          </a:p>
        </p:txBody>
      </p:sp>
      <p:pic>
        <p:nvPicPr>
          <p:cNvPr id="200707" name="Picture 7" descr="lyle_beaker.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3810000" cy="5486400"/>
          </a:xfrm>
          <a:prstGeom prst="rect">
            <a:avLst/>
          </a:prstGeom>
          <a:noFill/>
          <a:ln w="76200">
            <a:solidFill>
              <a:srgbClr val="CCECFF"/>
            </a:solidFill>
            <a:miter lim="800000"/>
            <a:headEnd/>
            <a:tailEnd/>
          </a:ln>
          <a:extLst>
            <a:ext uri="{909E8E84-426E-40DD-AFC4-6F175D3DCCD1}">
              <a14:hiddenFill xmlns:a14="http://schemas.microsoft.com/office/drawing/2010/main">
                <a:solidFill>
                  <a:srgbClr val="FFFFFF"/>
                </a:solidFill>
              </a14:hiddenFill>
            </a:ext>
          </a:extLst>
        </p:spPr>
      </p:pic>
      <p:sp>
        <p:nvSpPr>
          <p:cNvPr id="200708" name="Rectangle 9"/>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3"/>
          <p:cNvSpPr>
            <a:spLocks noGrp="1" noChangeArrowheads="1"/>
          </p:cNvSpPr>
          <p:nvPr>
            <p:ph type="body" idx="4294967295"/>
          </p:nvPr>
        </p:nvSpPr>
        <p:spPr>
          <a:xfrm>
            <a:off x="457200" y="304800"/>
            <a:ext cx="8229600" cy="5821363"/>
          </a:xfrm>
        </p:spPr>
        <p:txBody>
          <a:bodyPr/>
          <a:lstStyle/>
          <a:p>
            <a:pPr eaLnBrk="1" hangingPunct="1"/>
            <a:r>
              <a:rPr lang="en-US" smtClean="0"/>
              <a:t>Bonus: Who am I?</a:t>
            </a:r>
          </a:p>
        </p:txBody>
      </p:sp>
      <p:pic>
        <p:nvPicPr>
          <p:cNvPr id="201731" name="Picture 7" descr="lyle_beaker.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3810000" cy="5486400"/>
          </a:xfrm>
          <a:prstGeom prst="rect">
            <a:avLst/>
          </a:prstGeom>
          <a:noFill/>
          <a:ln w="76200">
            <a:solidFill>
              <a:srgbClr val="CCECFF"/>
            </a:solidFill>
            <a:miter lim="800000"/>
            <a:headEnd/>
            <a:tailEnd/>
          </a:ln>
          <a:extLst>
            <a:ext uri="{909E8E84-426E-40DD-AFC4-6F175D3DCCD1}">
              <a14:hiddenFill xmlns:a14="http://schemas.microsoft.com/office/drawing/2010/main">
                <a:solidFill>
                  <a:srgbClr val="FFFFFF"/>
                </a:solidFill>
              </a14:hiddenFill>
            </a:ext>
          </a:extLst>
        </p:spPr>
      </p:pic>
      <p:sp>
        <p:nvSpPr>
          <p:cNvPr id="201732" name="AutoShape 5"/>
          <p:cNvSpPr>
            <a:spLocks noChangeArrowheads="1"/>
          </p:cNvSpPr>
          <p:nvPr/>
        </p:nvSpPr>
        <p:spPr bwMode="auto">
          <a:xfrm>
            <a:off x="4419600" y="914400"/>
            <a:ext cx="3962400" cy="5181600"/>
          </a:xfrm>
          <a:prstGeom prst="wedgeRoundRectCallout">
            <a:avLst>
              <a:gd name="adj1" fmla="val -92727"/>
              <a:gd name="adj2" fmla="val -514"/>
              <a:gd name="adj3" fmla="val 16667"/>
            </a:avLst>
          </a:prstGeom>
          <a:solidFill>
            <a:schemeClr val="tx1"/>
          </a:solidFill>
          <a:ln w="28575">
            <a:solidFill>
              <a:schemeClr val="bg1"/>
            </a:solidFill>
            <a:miter lim="800000"/>
            <a:headEnd/>
            <a:tailEnd/>
          </a:ln>
        </p:spPr>
        <p:txBody>
          <a:bodyPr/>
          <a:lstStyle/>
          <a:p>
            <a:pPr algn="ctr"/>
            <a:r>
              <a:rPr lang="en-US" sz="4800">
                <a:solidFill>
                  <a:schemeClr val="bg1"/>
                </a:solidFill>
              </a:rPr>
              <a:t>“Prevention is the best way to avoid a dangerous situation.”</a:t>
            </a:r>
          </a:p>
        </p:txBody>
      </p:sp>
      <p:sp>
        <p:nvSpPr>
          <p:cNvPr id="201733"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3"/>
          <p:cNvSpPr>
            <a:spLocks noGrp="1" noChangeArrowheads="1"/>
          </p:cNvSpPr>
          <p:nvPr>
            <p:ph type="body" idx="1"/>
          </p:nvPr>
        </p:nvSpPr>
        <p:spPr>
          <a:xfrm>
            <a:off x="457200" y="304800"/>
            <a:ext cx="8229600" cy="5821363"/>
          </a:xfrm>
        </p:spPr>
        <p:txBody>
          <a:bodyPr/>
          <a:lstStyle/>
          <a:p>
            <a:pPr eaLnBrk="1" hangingPunct="1"/>
            <a:r>
              <a:rPr lang="en-US" smtClean="0"/>
              <a:t>Answers 1-10. Safety Quiz.</a:t>
            </a:r>
          </a:p>
        </p:txBody>
      </p:sp>
      <p:pic>
        <p:nvPicPr>
          <p:cNvPr id="2027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8610600" cy="56388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202756"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3"/>
          <p:cNvSpPr>
            <a:spLocks noGrp="1" noChangeArrowheads="1"/>
          </p:cNvSpPr>
          <p:nvPr>
            <p:ph type="body" idx="1"/>
          </p:nvPr>
        </p:nvSpPr>
        <p:spPr>
          <a:xfrm>
            <a:off x="457200" y="152400"/>
            <a:ext cx="8153400" cy="5973763"/>
          </a:xfrm>
        </p:spPr>
        <p:txBody>
          <a:bodyPr/>
          <a:lstStyle/>
          <a:p>
            <a:pPr eaLnBrk="1" hangingPunct="1"/>
            <a:r>
              <a:rPr lang="en-US" smtClean="0"/>
              <a:t>#1.) You should treat everything as if it pathogenic means…</a:t>
            </a:r>
          </a:p>
          <a:p>
            <a:pPr lvl="1" eaLnBrk="1" hangingPunct="1"/>
            <a:r>
              <a:rPr lang="en-US" sz="2400" smtClean="0"/>
              <a:t>A.) It is okay to touch and taste lab materials.</a:t>
            </a:r>
          </a:p>
          <a:p>
            <a:pPr lvl="1" eaLnBrk="1" hangingPunct="1"/>
            <a:r>
              <a:rPr lang="en-US" sz="2400" smtClean="0"/>
              <a:t>B.) You should place materials directly under your nose to make sure they are safe.</a:t>
            </a:r>
          </a:p>
          <a:p>
            <a:pPr lvl="1" eaLnBrk="1" hangingPunct="1"/>
            <a:r>
              <a:rPr lang="en-US" sz="2400" smtClean="0"/>
              <a:t>C.) Keep a clean work station and do everything possible to avoid contact with pathogens.</a:t>
            </a:r>
          </a:p>
          <a:p>
            <a:pPr lvl="1" eaLnBrk="1" hangingPunct="1"/>
            <a:r>
              <a:rPr lang="en-US" sz="2400" smtClean="0"/>
              <a:t>D.) Pathogenic refers to the emergency exit that connects to the adjacent room.</a:t>
            </a:r>
          </a:p>
        </p:txBody>
      </p:sp>
      <p:pic>
        <p:nvPicPr>
          <p:cNvPr id="20377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191000"/>
            <a:ext cx="8686800" cy="2582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3780"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3"/>
          <p:cNvSpPr>
            <a:spLocks noGrp="1" noChangeArrowheads="1"/>
          </p:cNvSpPr>
          <p:nvPr>
            <p:ph type="body" idx="4294967295"/>
          </p:nvPr>
        </p:nvSpPr>
        <p:spPr>
          <a:xfrm>
            <a:off x="457200" y="152400"/>
            <a:ext cx="8153400" cy="5973763"/>
          </a:xfrm>
        </p:spPr>
        <p:txBody>
          <a:bodyPr/>
          <a:lstStyle/>
          <a:p>
            <a:pPr eaLnBrk="1" hangingPunct="1"/>
            <a:r>
              <a:rPr lang="en-US" dirty="0" smtClean="0"/>
              <a:t>#1.) You should treat everything as if it pathogenic means…</a:t>
            </a:r>
          </a:p>
          <a:p>
            <a:pPr lvl="1" eaLnBrk="1" hangingPunct="1"/>
            <a:r>
              <a:rPr lang="en-US" sz="2400" dirty="0" smtClean="0"/>
              <a:t>A.) It is okay to touch and taste lab materials.</a:t>
            </a:r>
          </a:p>
          <a:p>
            <a:pPr lvl="1" eaLnBrk="1" hangingPunct="1"/>
            <a:r>
              <a:rPr lang="en-US" sz="2400" dirty="0" smtClean="0"/>
              <a:t>B.) You should place materials directly under your nose to make sure they are safe.</a:t>
            </a:r>
          </a:p>
          <a:p>
            <a:pPr lvl="1" eaLnBrk="1" hangingPunct="1"/>
            <a:r>
              <a:rPr lang="en-US" sz="2400" dirty="0" smtClean="0"/>
              <a:t>C.) Keep a clean work station and do everything possible to avoid contact with pathogens.</a:t>
            </a:r>
          </a:p>
          <a:p>
            <a:pPr lvl="1" eaLnBrk="1" hangingPunct="1"/>
            <a:r>
              <a:rPr lang="en-US" sz="2400" dirty="0" smtClean="0"/>
              <a:t>D.) Pathogenic refers to the emergency exit that connects to the adjacent room.</a:t>
            </a:r>
          </a:p>
        </p:txBody>
      </p:sp>
      <p:pic>
        <p:nvPicPr>
          <p:cNvPr id="20480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191000"/>
            <a:ext cx="8686800" cy="2582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804"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2" name="Rounded Rectangle 1"/>
          <p:cNvSpPr/>
          <p:nvPr/>
        </p:nvSpPr>
        <p:spPr bwMode="auto">
          <a:xfrm>
            <a:off x="838200" y="2438400"/>
            <a:ext cx="7543800" cy="838200"/>
          </a:xfrm>
          <a:prstGeom prst="roundRect">
            <a:avLst/>
          </a:prstGeom>
          <a:noFill/>
          <a:ln w="38100" cap="flat" cmpd="sng" algn="ctr">
            <a:solidFill>
              <a:schemeClr val="tx1"/>
            </a:solidFill>
            <a:prstDash val="solid"/>
            <a:round/>
            <a:headEnd type="none" w="med" len="med"/>
            <a:tailEnd type="none" w="med" len="med"/>
          </a:ln>
          <a:effectLst>
            <a:glow rad="584200">
              <a:schemeClr val="accent1">
                <a:lumMod val="60000"/>
                <a:lumOff val="40000"/>
                <a:alpha val="49000"/>
              </a:schemeClr>
            </a:glow>
            <a:reflection endPos="0" dist="50800" dir="5400000" sy="-100000" algn="bl" rotWithShape="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3"/>
          <p:cNvSpPr>
            <a:spLocks noGrp="1" noChangeArrowheads="1"/>
          </p:cNvSpPr>
          <p:nvPr>
            <p:ph type="body" idx="1"/>
          </p:nvPr>
        </p:nvSpPr>
        <p:spPr>
          <a:xfrm>
            <a:off x="457200" y="304800"/>
            <a:ext cx="8229600" cy="5821363"/>
          </a:xfrm>
        </p:spPr>
        <p:txBody>
          <a:bodyPr/>
          <a:lstStyle/>
          <a:p>
            <a:pPr eaLnBrk="1" hangingPunct="1"/>
            <a:r>
              <a:rPr lang="en-US" smtClean="0"/>
              <a:t>#2) If you break glassware or see chipped / cracked glassware.</a:t>
            </a:r>
          </a:p>
          <a:p>
            <a:pPr lvl="1" eaLnBrk="1" hangingPunct="1"/>
            <a:r>
              <a:rPr lang="en-US" sz="2400" smtClean="0"/>
              <a:t>A.) Don’t say anything because you will get in trouble.  </a:t>
            </a:r>
          </a:p>
          <a:p>
            <a:pPr lvl="1" eaLnBrk="1" hangingPunct="1"/>
            <a:r>
              <a:rPr lang="en-US" sz="2400" smtClean="0"/>
              <a:t>B.) Report broken glassware to the teacher so it can be safely removed and the area cleaned.</a:t>
            </a:r>
          </a:p>
          <a:p>
            <a:pPr lvl="1" eaLnBrk="1" hangingPunct="1"/>
            <a:r>
              <a:rPr lang="en-US" sz="2400" smtClean="0"/>
              <a:t>C.) Use the cracked glassware for today’s lab and then alert the teacher.</a:t>
            </a:r>
          </a:p>
          <a:p>
            <a:pPr lvl="1" eaLnBrk="1" hangingPunct="1"/>
            <a:r>
              <a:rPr lang="en-US" sz="2400" smtClean="0"/>
              <a:t>D.) Blame your lab partner and then make up lies.</a:t>
            </a:r>
          </a:p>
        </p:txBody>
      </p:sp>
      <p:pic>
        <p:nvPicPr>
          <p:cNvPr id="20582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86200"/>
            <a:ext cx="9144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3"/>
          <p:cNvSpPr>
            <a:spLocks noGrp="1" noChangeArrowheads="1"/>
          </p:cNvSpPr>
          <p:nvPr>
            <p:ph type="body" idx="1"/>
          </p:nvPr>
        </p:nvSpPr>
        <p:spPr>
          <a:xfrm>
            <a:off x="457200" y="304800"/>
            <a:ext cx="8229600" cy="5821363"/>
          </a:xfrm>
        </p:spPr>
        <p:txBody>
          <a:bodyPr/>
          <a:lstStyle/>
          <a:p>
            <a:pPr eaLnBrk="1" hangingPunct="1"/>
            <a:r>
              <a:rPr lang="en-US" dirty="0" smtClean="0"/>
              <a:t>#2) If you break glassware or see chipped / cracked glassware.</a:t>
            </a:r>
          </a:p>
          <a:p>
            <a:pPr lvl="1" eaLnBrk="1" hangingPunct="1"/>
            <a:r>
              <a:rPr lang="en-US" sz="2400" dirty="0" smtClean="0"/>
              <a:t>A.) Don’t say anything because you will get in trouble.  </a:t>
            </a:r>
          </a:p>
          <a:p>
            <a:pPr lvl="1" eaLnBrk="1" hangingPunct="1"/>
            <a:r>
              <a:rPr lang="en-US" sz="2400" dirty="0" smtClean="0"/>
              <a:t>B.) Report broken glassware to the teacher so it can be safely removed and the area cleaned.</a:t>
            </a:r>
          </a:p>
          <a:p>
            <a:pPr lvl="1" eaLnBrk="1" hangingPunct="1"/>
            <a:r>
              <a:rPr lang="en-US" sz="2400" dirty="0" smtClean="0"/>
              <a:t>C.) Use the cracked glassware for today’s lab and then alert the teacher.</a:t>
            </a:r>
          </a:p>
          <a:p>
            <a:pPr lvl="1" eaLnBrk="1" hangingPunct="1"/>
            <a:r>
              <a:rPr lang="en-US" sz="2400" dirty="0" smtClean="0"/>
              <a:t>D.) Blame your lab partner and then make up lies.</a:t>
            </a:r>
          </a:p>
        </p:txBody>
      </p:sp>
      <p:pic>
        <p:nvPicPr>
          <p:cNvPr id="2068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86200"/>
            <a:ext cx="9144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6" name="Rounded Rectangle 5"/>
          <p:cNvSpPr/>
          <p:nvPr/>
        </p:nvSpPr>
        <p:spPr bwMode="auto">
          <a:xfrm>
            <a:off x="914400" y="1752600"/>
            <a:ext cx="7543800" cy="838200"/>
          </a:xfrm>
          <a:prstGeom prst="roundRect">
            <a:avLst/>
          </a:prstGeom>
          <a:noFill/>
          <a:ln w="38100" cap="flat" cmpd="sng" algn="ctr">
            <a:solidFill>
              <a:schemeClr val="tx1"/>
            </a:solidFill>
            <a:prstDash val="solid"/>
            <a:round/>
            <a:headEnd type="none" w="med" len="med"/>
            <a:tailEnd type="none" w="med" len="med"/>
          </a:ln>
          <a:effectLst>
            <a:glow rad="584200">
              <a:schemeClr val="accent1">
                <a:lumMod val="60000"/>
                <a:lumOff val="40000"/>
                <a:alpha val="49000"/>
              </a:schemeClr>
            </a:glow>
            <a:reflection endPos="0" dist="50800" dir="5400000" sy="-100000" algn="bl" rotWithShape="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glow rad="101600">
                  <a:srgbClr val="FF66FF">
                    <a:alpha val="40000"/>
                  </a:srgbClr>
                </a:glow>
              </a:effectLst>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381000"/>
            <a:ext cx="8534400" cy="6172200"/>
          </a:xfr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41988" name="Text Box 4"/>
          <p:cNvSpPr txBox="1">
            <a:spLocks noChangeArrowheads="1"/>
          </p:cNvSpPr>
          <p:nvPr/>
        </p:nvSpPr>
        <p:spPr bwMode="auto">
          <a:xfrm>
            <a:off x="1371600" y="1295400"/>
            <a:ext cx="70866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spcBef>
                <a:spcPct val="50000"/>
              </a:spcBef>
            </a:pPr>
            <a:r>
              <a:rPr lang="en-US" sz="2000" b="1">
                <a:solidFill>
                  <a:schemeClr val="accent2"/>
                </a:solidFill>
              </a:rPr>
              <a:t>-Please make notes legible and use indentations when appropriate.      					-Example of indent.										                  </a:t>
            </a:r>
            <a:r>
              <a:rPr lang="en-US" sz="2000">
                <a:solidFill>
                  <a:schemeClr val="accent2"/>
                </a:solidFill>
              </a:rPr>
              <a:t>	                                                                          </a:t>
            </a:r>
          </a:p>
        </p:txBody>
      </p:sp>
      <p:sp>
        <p:nvSpPr>
          <p:cNvPr id="41989" name="Text Box 5"/>
          <p:cNvSpPr txBox="1">
            <a:spLocks noChangeArrowheads="1"/>
          </p:cNvSpPr>
          <p:nvPr/>
        </p:nvSpPr>
        <p:spPr bwMode="auto">
          <a:xfrm>
            <a:off x="3413125" y="3436938"/>
            <a:ext cx="2444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endParaRPr lang="en-US" sz="3200"/>
          </a:p>
        </p:txBody>
      </p:sp>
      <p:sp>
        <p:nvSpPr>
          <p:cNvPr id="832518" name="Text Box 6"/>
          <p:cNvSpPr txBox="1">
            <a:spLocks noChangeArrowheads="1"/>
          </p:cNvSpPr>
          <p:nvPr/>
        </p:nvSpPr>
        <p:spPr bwMode="auto">
          <a:xfrm>
            <a:off x="4343400" y="3886200"/>
            <a:ext cx="1524000" cy="396875"/>
          </a:xfrm>
          <a:prstGeom prst="rect">
            <a:avLst/>
          </a:prstGeom>
          <a:noFill/>
          <a:ln w="9525" algn="ctr">
            <a:noFill/>
            <a:miter lim="800000"/>
            <a:headEnd/>
            <a:tailEnd/>
          </a:ln>
          <a:effectLst/>
        </p:spPr>
        <p:txBody>
          <a:bodyPr>
            <a:spAutoFit/>
          </a:bodyPr>
          <a:lstStyle/>
          <a:p>
            <a:pPr marL="342900" indent="-342900" eaLnBrk="1" hangingPunct="1">
              <a:spcBef>
                <a:spcPct val="50000"/>
              </a:spcBef>
              <a:buClr>
                <a:schemeClr val="hlink"/>
              </a:buClr>
              <a:buSzPct val="65000"/>
              <a:buFont typeface="Wingdings" pitchFamily="2" charset="2"/>
              <a:buNone/>
              <a:defRPr/>
            </a:pPr>
            <a:endParaRPr lang="en-US" sz="2000">
              <a:solidFill>
                <a:schemeClr val="accent2"/>
              </a:solidFill>
              <a:effectLst>
                <a:outerShdw blurRad="38100" dist="38100" dir="2700000" algn="tl">
                  <a:srgbClr val="FFFFFF"/>
                </a:outerShdw>
              </a:effectLst>
            </a:endParaRPr>
          </a:p>
        </p:txBody>
      </p:sp>
      <p:sp>
        <p:nvSpPr>
          <p:cNvPr id="41991" name="Text Box 7"/>
          <p:cNvSpPr txBox="1">
            <a:spLocks noChangeArrowheads="1"/>
          </p:cNvSpPr>
          <p:nvPr/>
        </p:nvSpPr>
        <p:spPr bwMode="auto">
          <a:xfrm>
            <a:off x="2438400" y="51054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spcBef>
                <a:spcPct val="50000"/>
              </a:spcBef>
            </a:pPr>
            <a:endParaRPr lang="en-US" sz="1800">
              <a:solidFill>
                <a:schemeClr val="accent2"/>
              </a:solidFill>
            </a:endParaRP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3"/>
          <p:cNvSpPr>
            <a:spLocks noGrp="1" noChangeArrowheads="1"/>
          </p:cNvSpPr>
          <p:nvPr>
            <p:ph type="body" idx="1"/>
          </p:nvPr>
        </p:nvSpPr>
        <p:spPr>
          <a:xfrm>
            <a:off x="457200" y="304800"/>
            <a:ext cx="8229600" cy="5821363"/>
          </a:xfrm>
        </p:spPr>
        <p:txBody>
          <a:bodyPr/>
          <a:lstStyle/>
          <a:p>
            <a:pPr eaLnBrk="1" hangingPunct="1"/>
            <a:r>
              <a:rPr lang="en-US" smtClean="0"/>
              <a:t>#3.) If you spot bodily fluid in the room you should?</a:t>
            </a:r>
          </a:p>
          <a:p>
            <a:pPr lvl="1" eaLnBrk="1" hangingPunct="1"/>
            <a:r>
              <a:rPr lang="en-US" smtClean="0"/>
              <a:t>A.) Stay away from it and alert the teacher so that he / she can clean the area.</a:t>
            </a:r>
          </a:p>
          <a:p>
            <a:pPr lvl="1" eaLnBrk="1" hangingPunct="1"/>
            <a:r>
              <a:rPr lang="en-US" smtClean="0"/>
              <a:t>B.) Immediately assist the injured by applying pressure to the wound with your hand.</a:t>
            </a:r>
          </a:p>
          <a:p>
            <a:pPr lvl="1" eaLnBrk="1" hangingPunct="1"/>
            <a:r>
              <a:rPr lang="en-US" smtClean="0"/>
              <a:t>C.) Get some paper towels to clean the area immediately.</a:t>
            </a:r>
          </a:p>
          <a:p>
            <a:pPr lvl="1" eaLnBrk="1" hangingPunct="1"/>
            <a:r>
              <a:rPr lang="en-US" smtClean="0"/>
              <a:t>D.) Don’t interrupt the lesson, wait for a good time near the end of the class.</a:t>
            </a:r>
          </a:p>
        </p:txBody>
      </p:sp>
      <p:pic>
        <p:nvPicPr>
          <p:cNvPr id="207875" name="Picture 4" descr="F_Bios_BloodSpot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181600"/>
            <a:ext cx="35052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6" name="Picture 5"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2400" y="19050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7" name="Picture 6"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3657600"/>
            <a:ext cx="6064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8" name="Picture 7"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7526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9" name="Picture 8" descr="F_Bios_BloodSpot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5257800"/>
            <a:ext cx="5105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80" name="Picture 9"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914400"/>
            <a:ext cx="3794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81" name="Picture 10" descr="F_Bios_BloodSpot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066800"/>
            <a:ext cx="419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82" name="Picture 11"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1905000"/>
            <a:ext cx="303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83" name="Picture 12"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396240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84" name="Picture 13"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6200" y="2895600"/>
            <a:ext cx="303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85" name="Picture 14"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3800" y="411480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86" name="Picture 15"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525780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87" name="Rectangle 19"/>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3"/>
          <p:cNvSpPr>
            <a:spLocks noGrp="1" noChangeArrowheads="1"/>
          </p:cNvSpPr>
          <p:nvPr>
            <p:ph type="body" idx="1"/>
          </p:nvPr>
        </p:nvSpPr>
        <p:spPr>
          <a:xfrm>
            <a:off x="457200" y="304800"/>
            <a:ext cx="8229600" cy="5821363"/>
          </a:xfrm>
        </p:spPr>
        <p:txBody>
          <a:bodyPr/>
          <a:lstStyle/>
          <a:p>
            <a:pPr eaLnBrk="1" hangingPunct="1"/>
            <a:r>
              <a:rPr lang="en-US" dirty="0" smtClean="0"/>
              <a:t>#3.) If you spot bodily fluid in the room you should?</a:t>
            </a:r>
          </a:p>
          <a:p>
            <a:pPr lvl="1" eaLnBrk="1" hangingPunct="1"/>
            <a:r>
              <a:rPr lang="en-US" dirty="0" smtClean="0">
                <a:solidFill>
                  <a:srgbClr val="FF0000"/>
                </a:solidFill>
              </a:rPr>
              <a:t>A.) Stay away from it and alert the teacher so that he / she can clean the area.</a:t>
            </a:r>
          </a:p>
        </p:txBody>
      </p:sp>
      <p:pic>
        <p:nvPicPr>
          <p:cNvPr id="208899" name="Picture 4" descr="F_Bios_BloodSpot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181600"/>
            <a:ext cx="35052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0" name="Picture 5"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00" y="838200"/>
            <a:ext cx="1143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1" name="Picture 6"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3657600"/>
            <a:ext cx="6064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2" name="Picture 7"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7526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3" name="Picture 8" descr="F_Bios_BloodSpot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5257800"/>
            <a:ext cx="5105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4" name="Picture 9"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914400"/>
            <a:ext cx="3794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5" name="Picture 10" descr="F_Bios_BloodSpot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066800"/>
            <a:ext cx="419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6" name="Picture 11"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1905000"/>
            <a:ext cx="303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7" name="Picture 12"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396240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8" name="Picture 13"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6200" y="2895600"/>
            <a:ext cx="303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9" name="Picture 14"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3800" y="411480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10" name="Picture 15" descr="F_Bios_BloodSpot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525780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11" name="Rectangle 19"/>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3"/>
          <p:cNvSpPr>
            <a:spLocks noGrp="1" noChangeArrowheads="1"/>
          </p:cNvSpPr>
          <p:nvPr>
            <p:ph type="body" idx="4294967295"/>
          </p:nvPr>
        </p:nvSpPr>
        <p:spPr>
          <a:xfrm>
            <a:off x="457200" y="304800"/>
            <a:ext cx="8229600" cy="5821363"/>
          </a:xfrm>
        </p:spPr>
        <p:txBody>
          <a:bodyPr/>
          <a:lstStyle/>
          <a:p>
            <a:pPr eaLnBrk="1" hangingPunct="1"/>
            <a:r>
              <a:rPr lang="en-US" smtClean="0"/>
              <a:t>#4.) If you spill chemicals or other materials on the table or floor you should…</a:t>
            </a:r>
          </a:p>
          <a:p>
            <a:pPr lvl="1" eaLnBrk="1" hangingPunct="1"/>
            <a:r>
              <a:rPr lang="en-US" smtClean="0"/>
              <a:t>A.) Add bleach to the spill to avoid contamination.</a:t>
            </a:r>
          </a:p>
          <a:p>
            <a:pPr lvl="1" eaLnBrk="1" hangingPunct="1"/>
            <a:r>
              <a:rPr lang="en-US" smtClean="0"/>
              <a:t>B.) Pour water on the spill to dilute the chemicals.</a:t>
            </a:r>
          </a:p>
          <a:p>
            <a:pPr lvl="1" eaLnBrk="1" hangingPunct="1"/>
            <a:r>
              <a:rPr lang="en-US" smtClean="0"/>
              <a:t>C.) Place a paper towel over the spill and then wipe up the spill from the outside in.</a:t>
            </a:r>
          </a:p>
          <a:p>
            <a:pPr lvl="1" eaLnBrk="1" hangingPunct="1"/>
            <a:r>
              <a:rPr lang="en-US" smtClean="0"/>
              <a:t>D.) A chemical spill is very dangerous so immediately evacuate the room.</a:t>
            </a:r>
          </a:p>
        </p:txBody>
      </p:sp>
      <p:sp>
        <p:nvSpPr>
          <p:cNvPr id="209923" name="Rectangle 4"/>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3"/>
          <p:cNvSpPr>
            <a:spLocks noGrp="1" noChangeArrowheads="1"/>
          </p:cNvSpPr>
          <p:nvPr>
            <p:ph type="body" idx="1"/>
          </p:nvPr>
        </p:nvSpPr>
        <p:spPr>
          <a:xfrm>
            <a:off x="457200" y="304800"/>
            <a:ext cx="8229600" cy="5821363"/>
          </a:xfrm>
        </p:spPr>
        <p:txBody>
          <a:bodyPr/>
          <a:lstStyle/>
          <a:p>
            <a:pPr eaLnBrk="1" hangingPunct="1"/>
            <a:r>
              <a:rPr lang="en-US" dirty="0" smtClean="0"/>
              <a:t>#4.) If you spill chemicals or other materials on the table or floor you should…</a:t>
            </a:r>
          </a:p>
          <a:p>
            <a:pPr lvl="1" eaLnBrk="1" hangingPunct="1"/>
            <a:r>
              <a:rPr lang="en-US" dirty="0" smtClean="0"/>
              <a:t>A.) Add bleach to the spill to avoid contamination.</a:t>
            </a:r>
          </a:p>
          <a:p>
            <a:pPr lvl="1" eaLnBrk="1" hangingPunct="1"/>
            <a:r>
              <a:rPr lang="en-US" dirty="0" smtClean="0"/>
              <a:t>B.) Pour water on the spill to dilute the chemicals.</a:t>
            </a:r>
          </a:p>
          <a:p>
            <a:pPr lvl="1" eaLnBrk="1" hangingPunct="1"/>
            <a:r>
              <a:rPr lang="en-US" dirty="0" smtClean="0"/>
              <a:t>C.) Place a paper towel over the spill and then wipe up the spill from the outside in.</a:t>
            </a:r>
          </a:p>
          <a:p>
            <a:pPr lvl="1" eaLnBrk="1" hangingPunct="1"/>
            <a:r>
              <a:rPr lang="en-US" dirty="0" smtClean="0"/>
              <a:t>D.) A chemical spill is very dangerous so immediately evacuate the room.</a:t>
            </a:r>
          </a:p>
        </p:txBody>
      </p:sp>
      <p:sp>
        <p:nvSpPr>
          <p:cNvPr id="210947" name="Rectangle 7"/>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5" name="Rounded Rectangle 4"/>
          <p:cNvSpPr/>
          <p:nvPr/>
        </p:nvSpPr>
        <p:spPr bwMode="auto">
          <a:xfrm>
            <a:off x="800100" y="3733800"/>
            <a:ext cx="7962900" cy="914400"/>
          </a:xfrm>
          <a:prstGeom prst="roundRect">
            <a:avLst/>
          </a:prstGeom>
          <a:noFill/>
          <a:ln w="38100" cap="flat" cmpd="sng" algn="ctr">
            <a:solidFill>
              <a:schemeClr val="tx1"/>
            </a:solidFill>
            <a:prstDash val="solid"/>
            <a:round/>
            <a:headEnd type="none" w="med" len="med"/>
            <a:tailEnd type="none" w="med" len="med"/>
          </a:ln>
          <a:effectLst>
            <a:glow rad="584200">
              <a:schemeClr val="accent1">
                <a:lumMod val="60000"/>
                <a:lumOff val="40000"/>
                <a:alpha val="49000"/>
              </a:schemeClr>
            </a:glow>
            <a:reflection endPos="0" dist="50800" dir="5400000" sy="-100000" algn="bl" rotWithShape="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3"/>
          <p:cNvSpPr>
            <a:spLocks noGrp="1" noChangeArrowheads="1"/>
          </p:cNvSpPr>
          <p:nvPr>
            <p:ph type="body" idx="1"/>
          </p:nvPr>
        </p:nvSpPr>
        <p:spPr>
          <a:xfrm>
            <a:off x="457200" y="304800"/>
            <a:ext cx="8229600" cy="5821363"/>
          </a:xfrm>
        </p:spPr>
        <p:txBody>
          <a:bodyPr/>
          <a:lstStyle/>
          <a:p>
            <a:pPr eaLnBrk="1" hangingPunct="1"/>
            <a:r>
              <a:rPr lang="en-US" smtClean="0"/>
              <a:t>#5.) Do not bring  ________ or _________ into the lab.</a:t>
            </a:r>
          </a:p>
          <a:p>
            <a:pPr lvl="1" eaLnBrk="1" hangingPunct="1"/>
            <a:r>
              <a:rPr lang="en-US" smtClean="0"/>
              <a:t>A.) Pens and Pencils.</a:t>
            </a:r>
          </a:p>
          <a:p>
            <a:pPr lvl="1" eaLnBrk="1" hangingPunct="1"/>
            <a:r>
              <a:rPr lang="en-US" smtClean="0"/>
              <a:t>B.) Goggles and gloves.</a:t>
            </a:r>
          </a:p>
          <a:p>
            <a:pPr lvl="1" eaLnBrk="1" hangingPunct="1"/>
            <a:r>
              <a:rPr lang="en-US" smtClean="0"/>
              <a:t>C.) Food and Drink.</a:t>
            </a:r>
          </a:p>
          <a:p>
            <a:pPr lvl="1" eaLnBrk="1" hangingPunct="1"/>
            <a:r>
              <a:rPr lang="en-US" smtClean="0"/>
              <a:t>D.) Commonsense and a safe attitude.</a:t>
            </a:r>
          </a:p>
        </p:txBody>
      </p:sp>
      <p:pic>
        <p:nvPicPr>
          <p:cNvPr id="211971" name="Picture 4" descr="Safety-gog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581400"/>
            <a:ext cx="3962400" cy="3048000"/>
          </a:xfrm>
          <a:prstGeom prst="rect">
            <a:avLst/>
          </a:prstGeom>
          <a:noFill/>
          <a:ln w="57150">
            <a:solidFill>
              <a:srgbClr val="969696"/>
            </a:solidFill>
            <a:miter lim="800000"/>
            <a:headEnd/>
            <a:tailEnd/>
          </a:ln>
          <a:extLst>
            <a:ext uri="{909E8E84-426E-40DD-AFC4-6F175D3DCCD1}">
              <a14:hiddenFill xmlns:a14="http://schemas.microsoft.com/office/drawing/2010/main">
                <a:solidFill>
                  <a:srgbClr val="FFFFFF"/>
                </a:solidFill>
              </a14:hiddenFill>
            </a:ext>
          </a:extLst>
        </p:spPr>
      </p:pic>
      <p:pic>
        <p:nvPicPr>
          <p:cNvPr id="211972" name="Picture 5" descr="FA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581400"/>
            <a:ext cx="4419600" cy="3008313"/>
          </a:xfrm>
          <a:prstGeom prst="rect">
            <a:avLst/>
          </a:prstGeom>
          <a:noFill/>
          <a:ln w="57150">
            <a:solidFill>
              <a:srgbClr val="969696"/>
            </a:solidFill>
            <a:miter lim="800000"/>
            <a:headEnd/>
            <a:tailEnd/>
          </a:ln>
          <a:extLst>
            <a:ext uri="{909E8E84-426E-40DD-AFC4-6F175D3DCCD1}">
              <a14:hiddenFill xmlns:a14="http://schemas.microsoft.com/office/drawing/2010/main">
                <a:solidFill>
                  <a:srgbClr val="FFFFFF"/>
                </a:solidFill>
              </a14:hiddenFill>
            </a:ext>
          </a:extLst>
        </p:spPr>
      </p:pic>
      <p:sp>
        <p:nvSpPr>
          <p:cNvPr id="211973" name="Rectangle 9"/>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3"/>
          <p:cNvSpPr>
            <a:spLocks noGrp="1" noChangeArrowheads="1"/>
          </p:cNvSpPr>
          <p:nvPr>
            <p:ph type="body" idx="1"/>
          </p:nvPr>
        </p:nvSpPr>
        <p:spPr>
          <a:xfrm>
            <a:off x="457200" y="304800"/>
            <a:ext cx="8229600" cy="5821363"/>
          </a:xfrm>
        </p:spPr>
        <p:txBody>
          <a:bodyPr/>
          <a:lstStyle/>
          <a:p>
            <a:pPr eaLnBrk="1" hangingPunct="1"/>
            <a:r>
              <a:rPr lang="en-US" dirty="0" smtClean="0"/>
              <a:t>#5.) Do not bring  ________ or _________ into the lab.</a:t>
            </a:r>
          </a:p>
          <a:p>
            <a:pPr lvl="1" eaLnBrk="1" hangingPunct="1"/>
            <a:r>
              <a:rPr lang="en-US" dirty="0" smtClean="0"/>
              <a:t>A.) Pens and Pencils.</a:t>
            </a:r>
          </a:p>
          <a:p>
            <a:pPr lvl="1" eaLnBrk="1" hangingPunct="1"/>
            <a:r>
              <a:rPr lang="en-US" dirty="0" smtClean="0"/>
              <a:t>B.) Goggles and gloves.</a:t>
            </a:r>
          </a:p>
          <a:p>
            <a:pPr lvl="1" eaLnBrk="1" hangingPunct="1"/>
            <a:r>
              <a:rPr lang="en-US" dirty="0" smtClean="0"/>
              <a:t>C.) Food and Drink.</a:t>
            </a:r>
          </a:p>
          <a:p>
            <a:pPr lvl="1" eaLnBrk="1" hangingPunct="1"/>
            <a:r>
              <a:rPr lang="en-US" dirty="0" smtClean="0"/>
              <a:t>D.) Commonsense and a safe attitude.</a:t>
            </a:r>
          </a:p>
        </p:txBody>
      </p:sp>
      <p:pic>
        <p:nvPicPr>
          <p:cNvPr id="212995" name="Picture 4" descr="Safety-gog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581400"/>
            <a:ext cx="3962400" cy="3048000"/>
          </a:xfrm>
          <a:prstGeom prst="rect">
            <a:avLst/>
          </a:prstGeom>
          <a:noFill/>
          <a:ln w="57150">
            <a:solidFill>
              <a:srgbClr val="969696"/>
            </a:solidFill>
            <a:miter lim="800000"/>
            <a:headEnd/>
            <a:tailEnd/>
          </a:ln>
          <a:extLst>
            <a:ext uri="{909E8E84-426E-40DD-AFC4-6F175D3DCCD1}">
              <a14:hiddenFill xmlns:a14="http://schemas.microsoft.com/office/drawing/2010/main">
                <a:solidFill>
                  <a:srgbClr val="FFFFFF"/>
                </a:solidFill>
              </a14:hiddenFill>
            </a:ext>
          </a:extLst>
        </p:spPr>
      </p:pic>
      <p:pic>
        <p:nvPicPr>
          <p:cNvPr id="212996" name="Picture 5" descr="FA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581400"/>
            <a:ext cx="4419600" cy="3008313"/>
          </a:xfrm>
          <a:prstGeom prst="rect">
            <a:avLst/>
          </a:prstGeom>
          <a:noFill/>
          <a:ln w="57150">
            <a:solidFill>
              <a:srgbClr val="969696"/>
            </a:solidFill>
            <a:miter lim="800000"/>
            <a:headEnd/>
            <a:tailEnd/>
          </a:ln>
          <a:extLst>
            <a:ext uri="{909E8E84-426E-40DD-AFC4-6F175D3DCCD1}">
              <a14:hiddenFill xmlns:a14="http://schemas.microsoft.com/office/drawing/2010/main">
                <a:solidFill>
                  <a:srgbClr val="FFFFFF"/>
                </a:solidFill>
              </a14:hiddenFill>
            </a:ext>
          </a:extLst>
        </p:spPr>
      </p:pic>
      <p:sp>
        <p:nvSpPr>
          <p:cNvPr id="212997" name="Rectangle 9"/>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8" name="Rounded Rectangle 7"/>
          <p:cNvSpPr/>
          <p:nvPr/>
        </p:nvSpPr>
        <p:spPr bwMode="auto">
          <a:xfrm>
            <a:off x="609600" y="2330927"/>
            <a:ext cx="7543800" cy="640873"/>
          </a:xfrm>
          <a:prstGeom prst="roundRect">
            <a:avLst/>
          </a:prstGeom>
          <a:noFill/>
          <a:ln w="38100" cap="flat" cmpd="sng" algn="ctr">
            <a:solidFill>
              <a:schemeClr val="tx1"/>
            </a:solidFill>
            <a:prstDash val="solid"/>
            <a:round/>
            <a:headEnd type="none" w="med" len="med"/>
            <a:tailEnd type="none" w="med" len="med"/>
          </a:ln>
          <a:effectLst>
            <a:glow rad="584200">
              <a:schemeClr val="accent1">
                <a:lumMod val="60000"/>
                <a:lumOff val="40000"/>
                <a:alpha val="49000"/>
              </a:schemeClr>
            </a:glow>
            <a:reflection endPos="0" dist="50800" dir="5400000" sy="-100000" algn="bl" rotWithShape="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idx="4294967295"/>
          </p:nvPr>
        </p:nvSpPr>
        <p:spPr/>
        <p:txBody>
          <a:bodyPr/>
          <a:lstStyle/>
          <a:p>
            <a:pPr eaLnBrk="1" hangingPunct="1"/>
            <a:r>
              <a:rPr lang="en-US" smtClean="0"/>
              <a:t> </a:t>
            </a:r>
          </a:p>
        </p:txBody>
      </p:sp>
      <p:sp>
        <p:nvSpPr>
          <p:cNvPr id="214019" name="Rectangle 3"/>
          <p:cNvSpPr>
            <a:spLocks noGrp="1" noChangeArrowheads="1"/>
          </p:cNvSpPr>
          <p:nvPr>
            <p:ph type="body" idx="4294967295"/>
          </p:nvPr>
        </p:nvSpPr>
        <p:spPr>
          <a:xfrm>
            <a:off x="457200" y="228600"/>
            <a:ext cx="8229600" cy="5897563"/>
          </a:xfrm>
        </p:spPr>
        <p:txBody>
          <a:bodyPr/>
          <a:lstStyle/>
          <a:p>
            <a:pPr eaLnBrk="1" hangingPunct="1"/>
            <a:r>
              <a:rPr lang="en-US" smtClean="0"/>
              <a:t>#6.) This happened because…</a:t>
            </a:r>
          </a:p>
          <a:p>
            <a:pPr lvl="1" eaLnBrk="1" hangingPunct="1"/>
            <a:r>
              <a:rPr lang="en-US" smtClean="0"/>
              <a:t>A.) Spontaneous combustion.</a:t>
            </a:r>
          </a:p>
          <a:p>
            <a:pPr lvl="1" eaLnBrk="1" hangingPunct="1"/>
            <a:r>
              <a:rPr lang="en-US" smtClean="0"/>
              <a:t>B.) Flammable materials were not set away from the flame.</a:t>
            </a:r>
          </a:p>
          <a:p>
            <a:pPr lvl="1" eaLnBrk="1" hangingPunct="1"/>
            <a:r>
              <a:rPr lang="en-US" smtClean="0"/>
              <a:t>C.) Increase in the Friction Coefficient.</a:t>
            </a:r>
          </a:p>
          <a:p>
            <a:pPr lvl="1" eaLnBrk="1" hangingPunct="1"/>
            <a:r>
              <a:rPr lang="en-US" smtClean="0"/>
              <a:t>D.) Muppets are silly.</a:t>
            </a:r>
          </a:p>
        </p:txBody>
      </p:sp>
      <p:pic>
        <p:nvPicPr>
          <p:cNvPr id="2140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429000"/>
            <a:ext cx="8382000" cy="3181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4021"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idx="4294967295"/>
          </p:nvPr>
        </p:nvSpPr>
        <p:spPr/>
        <p:txBody>
          <a:bodyPr/>
          <a:lstStyle/>
          <a:p>
            <a:pPr eaLnBrk="1" hangingPunct="1"/>
            <a:r>
              <a:rPr lang="en-US" smtClean="0"/>
              <a:t> </a:t>
            </a:r>
          </a:p>
        </p:txBody>
      </p:sp>
      <p:sp>
        <p:nvSpPr>
          <p:cNvPr id="215043" name="Rectangle 3"/>
          <p:cNvSpPr>
            <a:spLocks noGrp="1" noChangeArrowheads="1"/>
          </p:cNvSpPr>
          <p:nvPr>
            <p:ph type="body" idx="4294967295"/>
          </p:nvPr>
        </p:nvSpPr>
        <p:spPr>
          <a:xfrm>
            <a:off x="457200" y="228600"/>
            <a:ext cx="8229600" cy="5897563"/>
          </a:xfrm>
        </p:spPr>
        <p:txBody>
          <a:bodyPr/>
          <a:lstStyle/>
          <a:p>
            <a:pPr eaLnBrk="1" hangingPunct="1"/>
            <a:r>
              <a:rPr lang="en-US" dirty="0" smtClean="0"/>
              <a:t>#6.) This happened because…</a:t>
            </a:r>
          </a:p>
          <a:p>
            <a:pPr lvl="1" eaLnBrk="1" hangingPunct="1"/>
            <a:r>
              <a:rPr lang="en-US" dirty="0" smtClean="0">
                <a:solidFill>
                  <a:schemeClr val="bg1"/>
                </a:solidFill>
              </a:rPr>
              <a:t>A.) Spontaneous combustion.</a:t>
            </a:r>
          </a:p>
          <a:p>
            <a:pPr lvl="1" eaLnBrk="1" hangingPunct="1"/>
            <a:r>
              <a:rPr lang="en-US" dirty="0" smtClean="0">
                <a:solidFill>
                  <a:srgbClr val="FF9900"/>
                </a:solidFill>
              </a:rPr>
              <a:t>B.) Flammable materials were not set away from the flame.</a:t>
            </a:r>
          </a:p>
          <a:p>
            <a:pPr lvl="1" eaLnBrk="1" hangingPunct="1"/>
            <a:r>
              <a:rPr lang="en-US" dirty="0" smtClean="0">
                <a:solidFill>
                  <a:schemeClr val="bg1"/>
                </a:solidFill>
              </a:rPr>
              <a:t>C.) Increase in the Friction Coefficient.</a:t>
            </a:r>
          </a:p>
          <a:p>
            <a:pPr lvl="1" eaLnBrk="1" hangingPunct="1"/>
            <a:r>
              <a:rPr lang="en-US" dirty="0" smtClean="0">
                <a:solidFill>
                  <a:schemeClr val="bg1"/>
                </a:solidFill>
              </a:rPr>
              <a:t>D.) Muppets are silly.</a:t>
            </a:r>
          </a:p>
        </p:txBody>
      </p:sp>
      <p:pic>
        <p:nvPicPr>
          <p:cNvPr id="2150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429000"/>
            <a:ext cx="8382000" cy="3181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5045"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50178" name="Picture 2" descr="http://registry.gimp.org/files/Flamesexampl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09800"/>
            <a:ext cx="8534400" cy="12115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21066643">
            <a:off x="390022" y="1398866"/>
            <a:ext cx="8379217" cy="1754326"/>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Preview will skip ahead</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t</a:t>
            </a:r>
            <a:r>
              <a:rPr lang="en-US" sz="5400" b="1" dirty="0" smtClean="0">
                <a:ln w="9525">
                  <a:solidFill>
                    <a:schemeClr val="bg1"/>
                  </a:solidFill>
                  <a:prstDash val="solid"/>
                </a:ln>
                <a:effectLst>
                  <a:outerShdw blurRad="12700" dist="38100" dir="2700000" algn="tl" rotWithShape="0">
                    <a:schemeClr val="bg1">
                      <a:lumMod val="50000"/>
                    </a:schemeClr>
                  </a:outerShdw>
                </a:effectLst>
              </a:rPr>
              <a:t>o magnification</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2380686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0371" name="Rectangle 3"/>
          <p:cNvSpPr>
            <a:spLocks noGrp="1" noChangeArrowheads="1"/>
          </p:cNvSpPr>
          <p:nvPr>
            <p:ph type="body" idx="1"/>
          </p:nvPr>
        </p:nvSpPr>
        <p:spPr>
          <a:xfrm>
            <a:off x="457200" y="304800"/>
            <a:ext cx="8153400" cy="5821363"/>
          </a:xfrm>
        </p:spPr>
        <p:txBody>
          <a:bodyPr/>
          <a:lstStyle/>
          <a:p>
            <a:pPr eaLnBrk="1" hangingPunct="1">
              <a:defRPr/>
            </a:pPr>
            <a:r>
              <a:rPr lang="en-US" smtClean="0"/>
              <a:t>Area of Focus: </a:t>
            </a:r>
            <a:r>
              <a:rPr lang="en-US" sz="1800" smtClean="0"/>
              <a:t>M</a:t>
            </a:r>
            <a:r>
              <a:rPr lang="en-US" sz="2400" smtClean="0"/>
              <a:t>a</a:t>
            </a:r>
            <a:r>
              <a:rPr lang="en-US" sz="2800" smtClean="0"/>
              <a:t>g</a:t>
            </a:r>
            <a:r>
              <a:rPr lang="en-US" sz="3600" smtClean="0"/>
              <a:t>n</a:t>
            </a:r>
            <a:r>
              <a:rPr lang="en-US" sz="4000" smtClean="0"/>
              <a:t>i</a:t>
            </a:r>
            <a:r>
              <a:rPr lang="en-US" sz="4800" smtClean="0"/>
              <a:t>f</a:t>
            </a:r>
            <a:r>
              <a:rPr lang="en-US" sz="4000" smtClean="0"/>
              <a:t>i</a:t>
            </a:r>
            <a:r>
              <a:rPr lang="en-US" sz="3600" smtClean="0"/>
              <a:t>c</a:t>
            </a:r>
            <a:r>
              <a:rPr lang="en-US" sz="2800" smtClean="0"/>
              <a:t>a</a:t>
            </a:r>
            <a:r>
              <a:rPr lang="en-US" sz="1800" smtClean="0"/>
              <a:t>t</a:t>
            </a:r>
            <a:r>
              <a:rPr lang="en-US" sz="1600" smtClean="0"/>
              <a:t>i</a:t>
            </a:r>
            <a:r>
              <a:rPr lang="en-US" sz="1400" smtClean="0"/>
              <a:t>o</a:t>
            </a:r>
            <a:r>
              <a:rPr lang="en-US" sz="1000" smtClean="0"/>
              <a:t>n</a:t>
            </a:r>
          </a:p>
        </p:txBody>
      </p:sp>
      <p:pic>
        <p:nvPicPr>
          <p:cNvPr id="272387" name="Picture 5" descr="magnifying-gl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610600" cy="54102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72388"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272389" name="Rectangle 9"/>
          <p:cNvSpPr>
            <a:spLocks noChangeArrowheads="1"/>
          </p:cNvSpPr>
          <p:nvPr/>
        </p:nvSpPr>
        <p:spPr bwMode="auto">
          <a:xfrm>
            <a:off x="3505200" y="457200"/>
            <a:ext cx="2209800" cy="609600"/>
          </a:xfrm>
          <a:prstGeom prst="rect">
            <a:avLst/>
          </a:prstGeom>
          <a:solidFill>
            <a:srgbClr val="333333"/>
          </a:solidFill>
          <a:ln w="9525">
            <a:solidFill>
              <a:schemeClr val="tx1"/>
            </a:solidFill>
            <a:miter lim="800000"/>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381000"/>
            <a:ext cx="8534400" cy="6172200"/>
          </a:xfr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43012" name="Text Box 4"/>
          <p:cNvSpPr txBox="1">
            <a:spLocks noChangeArrowheads="1"/>
          </p:cNvSpPr>
          <p:nvPr/>
        </p:nvSpPr>
        <p:spPr bwMode="auto">
          <a:xfrm>
            <a:off x="1371600" y="1295400"/>
            <a:ext cx="70866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spcBef>
                <a:spcPct val="50000"/>
              </a:spcBef>
            </a:pPr>
            <a:r>
              <a:rPr lang="en-US" sz="2000" b="1">
                <a:solidFill>
                  <a:schemeClr val="accent2"/>
                </a:solidFill>
              </a:rPr>
              <a:t>-Please make notes legible and use indentations when appropriate.      					-Example of indent.										                  -Skip a line between topics			</a:t>
            </a:r>
            <a:endParaRPr lang="en-US" sz="2000">
              <a:solidFill>
                <a:schemeClr val="accent2"/>
              </a:solidFill>
            </a:endParaRPr>
          </a:p>
        </p:txBody>
      </p:sp>
      <p:sp>
        <p:nvSpPr>
          <p:cNvPr id="43013" name="Text Box 5"/>
          <p:cNvSpPr txBox="1">
            <a:spLocks noChangeArrowheads="1"/>
          </p:cNvSpPr>
          <p:nvPr/>
        </p:nvSpPr>
        <p:spPr bwMode="auto">
          <a:xfrm>
            <a:off x="3413125" y="3436938"/>
            <a:ext cx="2444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endParaRPr lang="en-US" sz="3200"/>
          </a:p>
        </p:txBody>
      </p:sp>
      <p:sp>
        <p:nvSpPr>
          <p:cNvPr id="833542" name="Text Box 6"/>
          <p:cNvSpPr txBox="1">
            <a:spLocks noChangeArrowheads="1"/>
          </p:cNvSpPr>
          <p:nvPr/>
        </p:nvSpPr>
        <p:spPr bwMode="auto">
          <a:xfrm>
            <a:off x="4343400" y="3886200"/>
            <a:ext cx="1524000" cy="396875"/>
          </a:xfrm>
          <a:prstGeom prst="rect">
            <a:avLst/>
          </a:prstGeom>
          <a:noFill/>
          <a:ln w="9525" algn="ctr">
            <a:noFill/>
            <a:miter lim="800000"/>
            <a:headEnd/>
            <a:tailEnd/>
          </a:ln>
          <a:effectLst/>
        </p:spPr>
        <p:txBody>
          <a:bodyPr>
            <a:spAutoFit/>
          </a:bodyPr>
          <a:lstStyle/>
          <a:p>
            <a:pPr marL="342900" indent="-342900" eaLnBrk="1" hangingPunct="1">
              <a:spcBef>
                <a:spcPct val="50000"/>
              </a:spcBef>
              <a:buClr>
                <a:schemeClr val="hlink"/>
              </a:buClr>
              <a:buSzPct val="65000"/>
              <a:buFont typeface="Wingdings" pitchFamily="2" charset="2"/>
              <a:buNone/>
              <a:defRPr/>
            </a:pPr>
            <a:endParaRPr lang="en-US" sz="2000">
              <a:solidFill>
                <a:schemeClr val="accent2"/>
              </a:solidFill>
              <a:effectLst>
                <a:outerShdw blurRad="38100" dist="38100" dir="2700000" algn="tl">
                  <a:srgbClr val="FFFFFF"/>
                </a:outerShdw>
              </a:effectLst>
            </a:endParaRPr>
          </a:p>
        </p:txBody>
      </p:sp>
      <p:sp>
        <p:nvSpPr>
          <p:cNvPr id="43015" name="Text Box 7"/>
          <p:cNvSpPr txBox="1">
            <a:spLocks noChangeArrowheads="1"/>
          </p:cNvSpPr>
          <p:nvPr/>
        </p:nvSpPr>
        <p:spPr bwMode="auto">
          <a:xfrm>
            <a:off x="2438400" y="51054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spcBef>
                <a:spcPct val="50000"/>
              </a:spcBef>
            </a:pPr>
            <a:endParaRPr lang="en-US" sz="1800">
              <a:solidFill>
                <a:schemeClr val="accent2"/>
              </a:solidFill>
            </a:endParaRP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0371" name="Rectangle 3"/>
          <p:cNvSpPr>
            <a:spLocks noGrp="1" noChangeArrowheads="1"/>
          </p:cNvSpPr>
          <p:nvPr>
            <p:ph type="body" idx="4294967295"/>
          </p:nvPr>
        </p:nvSpPr>
        <p:spPr>
          <a:xfrm>
            <a:off x="457200" y="304800"/>
            <a:ext cx="8001000" cy="5821363"/>
          </a:xfrm>
        </p:spPr>
        <p:txBody>
          <a:bodyPr/>
          <a:lstStyle/>
          <a:p>
            <a:pPr eaLnBrk="1" hangingPunct="1">
              <a:defRPr/>
            </a:pPr>
            <a:r>
              <a:rPr lang="en-US" dirty="0" smtClean="0"/>
              <a:t>Area of Focus: </a:t>
            </a:r>
            <a:r>
              <a:rPr lang="en-US" sz="1800" dirty="0" smtClean="0">
                <a:solidFill>
                  <a:srgbClr val="FFFF00"/>
                </a:solidFill>
              </a:rPr>
              <a:t>M</a:t>
            </a:r>
            <a:r>
              <a:rPr lang="en-US" sz="2400" dirty="0" smtClean="0">
                <a:solidFill>
                  <a:srgbClr val="FFFF00"/>
                </a:solidFill>
              </a:rPr>
              <a:t>a</a:t>
            </a:r>
            <a:r>
              <a:rPr lang="en-US" sz="2800" dirty="0" smtClean="0">
                <a:solidFill>
                  <a:srgbClr val="FFFF00"/>
                </a:solidFill>
              </a:rPr>
              <a:t>g</a:t>
            </a:r>
            <a:r>
              <a:rPr lang="en-US" sz="3600" dirty="0" smtClean="0">
                <a:solidFill>
                  <a:srgbClr val="FFFF00"/>
                </a:solidFill>
              </a:rPr>
              <a:t>n</a:t>
            </a:r>
            <a:r>
              <a:rPr lang="en-US" sz="4000" dirty="0" smtClean="0">
                <a:solidFill>
                  <a:srgbClr val="FFFF00"/>
                </a:solidFill>
              </a:rPr>
              <a:t>i</a:t>
            </a:r>
            <a:r>
              <a:rPr lang="en-US" sz="4800" dirty="0" smtClean="0">
                <a:solidFill>
                  <a:srgbClr val="FFFF00"/>
                </a:solidFill>
              </a:rPr>
              <a:t>f</a:t>
            </a:r>
            <a:r>
              <a:rPr lang="en-US" sz="4000" dirty="0" smtClean="0">
                <a:solidFill>
                  <a:srgbClr val="FFFF00"/>
                </a:solidFill>
              </a:rPr>
              <a:t>i</a:t>
            </a:r>
            <a:r>
              <a:rPr lang="en-US" sz="3600" dirty="0" smtClean="0">
                <a:solidFill>
                  <a:srgbClr val="FFFF00"/>
                </a:solidFill>
              </a:rPr>
              <a:t>c</a:t>
            </a:r>
            <a:r>
              <a:rPr lang="en-US" sz="2800" dirty="0" smtClean="0">
                <a:solidFill>
                  <a:srgbClr val="FFFF00"/>
                </a:solidFill>
              </a:rPr>
              <a:t>a</a:t>
            </a:r>
            <a:r>
              <a:rPr lang="en-US" sz="1800" dirty="0" smtClean="0">
                <a:solidFill>
                  <a:srgbClr val="FFFF00"/>
                </a:solidFill>
              </a:rPr>
              <a:t>t</a:t>
            </a:r>
            <a:r>
              <a:rPr lang="en-US" sz="1600" dirty="0" smtClean="0">
                <a:solidFill>
                  <a:srgbClr val="FFFF00"/>
                </a:solidFill>
              </a:rPr>
              <a:t>i</a:t>
            </a:r>
            <a:r>
              <a:rPr lang="en-US" sz="1400" dirty="0" smtClean="0">
                <a:solidFill>
                  <a:srgbClr val="FFFF00"/>
                </a:solidFill>
              </a:rPr>
              <a:t>o</a:t>
            </a:r>
            <a:r>
              <a:rPr lang="en-US" sz="1000" dirty="0" smtClean="0">
                <a:solidFill>
                  <a:srgbClr val="FFFF00"/>
                </a:solidFill>
              </a:rPr>
              <a:t>n</a:t>
            </a:r>
          </a:p>
        </p:txBody>
      </p:sp>
      <p:pic>
        <p:nvPicPr>
          <p:cNvPr id="273411" name="Picture 5" descr="magnifying-gl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610600" cy="54102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73412"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3379" name="Rectangle 3"/>
          <p:cNvSpPr>
            <a:spLocks noGrp="1" noChangeArrowheads="1"/>
          </p:cNvSpPr>
          <p:nvPr>
            <p:ph type="body" idx="1"/>
          </p:nvPr>
        </p:nvSpPr>
        <p:spPr>
          <a:xfrm>
            <a:off x="457200" y="304800"/>
            <a:ext cx="8229600" cy="5826125"/>
          </a:xfrm>
        </p:spPr>
        <p:txBody>
          <a:bodyPr/>
          <a:lstStyle/>
          <a:p>
            <a:pPr eaLnBrk="1" hangingPunct="1">
              <a:defRPr/>
            </a:pPr>
            <a:r>
              <a:rPr lang="en-US" dirty="0" smtClean="0"/>
              <a:t>Magnification: The act of expanding something in apparent size.</a:t>
            </a:r>
          </a:p>
        </p:txBody>
      </p:sp>
      <p:sp>
        <p:nvSpPr>
          <p:cNvPr id="275460"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1026" name="Picture 2" descr="http://upload.wikimedia.org/wikipedia/commons/5/50/Magnifying_glass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057400"/>
            <a:ext cx="8610600" cy="4505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3379" name="Rectangle 3"/>
          <p:cNvSpPr>
            <a:spLocks noGrp="1" noChangeArrowheads="1"/>
          </p:cNvSpPr>
          <p:nvPr>
            <p:ph idx="1"/>
          </p:nvPr>
        </p:nvSpPr>
        <p:spPr>
          <a:xfrm>
            <a:off x="457200" y="304800"/>
            <a:ext cx="8229600" cy="5826125"/>
          </a:xfrm>
        </p:spPr>
        <p:txBody>
          <a:bodyPr/>
          <a:lstStyle/>
          <a:p>
            <a:pPr eaLnBrk="1" hangingPunct="1">
              <a:defRPr/>
            </a:pPr>
            <a:r>
              <a:rPr lang="en-US" dirty="0" smtClean="0"/>
              <a:t>Magnification: The act of expanding something in apparent size.</a:t>
            </a:r>
          </a:p>
          <a:p>
            <a:pPr lvl="1" eaLnBrk="1" hangingPunct="1">
              <a:defRPr/>
            </a:pPr>
            <a:r>
              <a:rPr lang="en-US" dirty="0" smtClean="0">
                <a:solidFill>
                  <a:srgbClr val="FFFF00"/>
                </a:solidFill>
              </a:rPr>
              <a:t>The object doesn’t change in size. </a:t>
            </a:r>
          </a:p>
        </p:txBody>
      </p:sp>
      <p:sp>
        <p:nvSpPr>
          <p:cNvPr id="275460"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1026" name="Picture 2" descr="http://upload.wikimedia.org/wikipedia/commons/5/50/Magnifying_glass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057400"/>
            <a:ext cx="8610600" cy="4505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 name="Picture 3"/>
          <p:cNvPicPr>
            <a:picLocks noChangeAspect="1"/>
          </p:cNvPicPr>
          <p:nvPr/>
        </p:nvPicPr>
        <p:blipFill>
          <a:blip r:embed="rId3"/>
          <a:stretch>
            <a:fillRect/>
          </a:stretch>
        </p:blipFill>
        <p:spPr>
          <a:xfrm rot="1268765">
            <a:off x="7764037" y="1047275"/>
            <a:ext cx="604244" cy="613938"/>
          </a:xfrm>
          <a:prstGeom prst="rect">
            <a:avLst/>
          </a:prstGeom>
        </p:spPr>
      </p:pic>
      <p:sp>
        <p:nvSpPr>
          <p:cNvPr id="5" name="TextBox 4"/>
          <p:cNvSpPr txBox="1"/>
          <p:nvPr/>
        </p:nvSpPr>
        <p:spPr>
          <a:xfrm>
            <a:off x="7555532" y="580935"/>
            <a:ext cx="1470358" cy="400110"/>
          </a:xfrm>
          <a:prstGeom prst="rect">
            <a:avLst/>
          </a:prstGeom>
          <a:noFill/>
        </p:spPr>
        <p:txBody>
          <a:bodyPr wrap="square" rtlCol="0">
            <a:spAutoFit/>
          </a:bodyPr>
          <a:lstStyle/>
          <a:p>
            <a:r>
              <a:rPr lang="en-US" sz="2000" dirty="0" smtClean="0">
                <a:solidFill>
                  <a:srgbClr val="CCCC00"/>
                </a:solidFill>
              </a:rPr>
              <a:t>Actual Size</a:t>
            </a:r>
            <a:endParaRPr lang="en-US" sz="2000" dirty="0">
              <a:solidFill>
                <a:srgbClr val="CCCC00"/>
              </a:solidFill>
            </a:endParaRPr>
          </a:p>
        </p:txBody>
      </p:sp>
    </p:spTree>
    <p:extLst>
      <p:ext uri="{BB962C8B-B14F-4D97-AF65-F5344CB8AC3E}">
        <p14:creationId xmlns:p14="http://schemas.microsoft.com/office/powerpoint/2010/main" val="2250005271"/>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1811" name="Rectangle 3"/>
          <p:cNvSpPr>
            <a:spLocks noGrp="1" noChangeArrowheads="1"/>
          </p:cNvSpPr>
          <p:nvPr>
            <p:ph type="body" idx="1"/>
          </p:nvPr>
        </p:nvSpPr>
        <p:spPr>
          <a:xfrm>
            <a:off x="457200" y="304800"/>
            <a:ext cx="8229600" cy="5826125"/>
          </a:xfrm>
        </p:spPr>
        <p:txBody>
          <a:bodyPr/>
          <a:lstStyle/>
          <a:p>
            <a:pPr eaLnBrk="1" hangingPunct="1">
              <a:defRPr/>
            </a:pPr>
            <a:r>
              <a:rPr lang="en-US" smtClean="0"/>
              <a:t>De-magnification: To make something smaller in appearance.</a:t>
            </a:r>
          </a:p>
        </p:txBody>
      </p:sp>
      <p:pic>
        <p:nvPicPr>
          <p:cNvPr id="276483" name="Picture 5" descr="MInifi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10600" cy="5153025"/>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6484"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276485" name="Oval 9"/>
          <p:cNvSpPr>
            <a:spLocks noChangeArrowheads="1"/>
          </p:cNvSpPr>
          <p:nvPr/>
        </p:nvSpPr>
        <p:spPr bwMode="auto">
          <a:xfrm>
            <a:off x="914400" y="2895600"/>
            <a:ext cx="6858000" cy="3962400"/>
          </a:xfrm>
          <a:prstGeom prst="ellipse">
            <a:avLst/>
          </a:prstGeom>
          <a:solidFill>
            <a:schemeClr val="accent2"/>
          </a:solidFill>
          <a:ln w="9525">
            <a:solidFill>
              <a:srgbClr val="333333"/>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1811" name="Rectangle 3"/>
          <p:cNvSpPr>
            <a:spLocks noGrp="1" noChangeArrowheads="1"/>
          </p:cNvSpPr>
          <p:nvPr>
            <p:ph type="body" idx="4294967295"/>
          </p:nvPr>
        </p:nvSpPr>
        <p:spPr>
          <a:xfrm>
            <a:off x="457200" y="304800"/>
            <a:ext cx="8153400" cy="5826125"/>
          </a:xfrm>
        </p:spPr>
        <p:txBody>
          <a:bodyPr/>
          <a:lstStyle/>
          <a:p>
            <a:pPr eaLnBrk="1" hangingPunct="1">
              <a:defRPr/>
            </a:pPr>
            <a:r>
              <a:rPr lang="en-US" smtClean="0"/>
              <a:t>De-magnification: To make something smaller in appearance.</a:t>
            </a:r>
          </a:p>
        </p:txBody>
      </p:sp>
      <p:pic>
        <p:nvPicPr>
          <p:cNvPr id="277507" name="Picture 5" descr="MInifi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10600" cy="5153025"/>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7508"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1811" name="Rectangle 3"/>
          <p:cNvSpPr>
            <a:spLocks noGrp="1" noChangeArrowheads="1"/>
          </p:cNvSpPr>
          <p:nvPr>
            <p:ph type="body" idx="4294967295"/>
          </p:nvPr>
        </p:nvSpPr>
        <p:spPr>
          <a:xfrm>
            <a:off x="457200" y="304800"/>
            <a:ext cx="8153400" cy="5826125"/>
          </a:xfrm>
        </p:spPr>
        <p:txBody>
          <a:bodyPr/>
          <a:lstStyle/>
          <a:p>
            <a:pPr eaLnBrk="1" hangingPunct="1">
              <a:defRPr/>
            </a:pPr>
            <a:r>
              <a:rPr lang="en-US" dirty="0" smtClean="0"/>
              <a:t>De-magnification: To make something smaller in appearance.</a:t>
            </a:r>
          </a:p>
        </p:txBody>
      </p:sp>
      <p:pic>
        <p:nvPicPr>
          <p:cNvPr id="278531" name="Picture 5" descr="MInifi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10600" cy="5153025"/>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8532"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278533" name="Oval 6"/>
          <p:cNvSpPr>
            <a:spLocks noChangeArrowheads="1"/>
          </p:cNvSpPr>
          <p:nvPr/>
        </p:nvSpPr>
        <p:spPr bwMode="auto">
          <a:xfrm>
            <a:off x="990600" y="1371600"/>
            <a:ext cx="2590800" cy="1676400"/>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8534" name="Oval 7"/>
          <p:cNvSpPr>
            <a:spLocks noChangeArrowheads="1"/>
          </p:cNvSpPr>
          <p:nvPr/>
        </p:nvSpPr>
        <p:spPr bwMode="auto">
          <a:xfrm>
            <a:off x="2819400" y="3429000"/>
            <a:ext cx="1295400" cy="1066800"/>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8535" name="Line 8"/>
          <p:cNvSpPr>
            <a:spLocks noChangeShapeType="1"/>
          </p:cNvSpPr>
          <p:nvPr/>
        </p:nvSpPr>
        <p:spPr bwMode="auto">
          <a:xfrm>
            <a:off x="2819400" y="2971800"/>
            <a:ext cx="381000" cy="533400"/>
          </a:xfrm>
          <a:prstGeom prst="line">
            <a:avLst/>
          </a:prstGeom>
          <a:noFill/>
          <a:ln w="57150">
            <a:solidFill>
              <a:srgbClr val="FFFF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3"/>
          <p:cNvSpPr>
            <a:spLocks noGrp="1" noChangeArrowheads="1"/>
          </p:cNvSpPr>
          <p:nvPr>
            <p:ph type="body" idx="1"/>
          </p:nvPr>
        </p:nvSpPr>
        <p:spPr>
          <a:xfrm>
            <a:off x="457200" y="304800"/>
            <a:ext cx="8229600" cy="5821363"/>
          </a:xfrm>
        </p:spPr>
        <p:txBody>
          <a:bodyPr/>
          <a:lstStyle/>
          <a:p>
            <a:pPr eaLnBrk="1" hangingPunct="1"/>
            <a:r>
              <a:rPr lang="en-US" smtClean="0"/>
              <a:t>How is magnification useful?</a:t>
            </a:r>
          </a:p>
          <a:p>
            <a:pPr lvl="1" eaLnBrk="1" hangingPunct="1"/>
            <a:r>
              <a:rPr lang="en-US" smtClean="0"/>
              <a:t>In what applications do we use it.</a:t>
            </a:r>
          </a:p>
        </p:txBody>
      </p:sp>
      <p:pic>
        <p:nvPicPr>
          <p:cNvPr id="279555" name="Picture 5" descr="Magnifi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610600" cy="5019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9556"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3"/>
          <p:cNvSpPr>
            <a:spLocks noGrp="1" noChangeArrowheads="1"/>
          </p:cNvSpPr>
          <p:nvPr>
            <p:ph type="body" idx="1"/>
          </p:nvPr>
        </p:nvSpPr>
        <p:spPr>
          <a:xfrm>
            <a:off x="457200" y="304800"/>
            <a:ext cx="8229600" cy="5821363"/>
          </a:xfrm>
        </p:spPr>
        <p:txBody>
          <a:bodyPr/>
          <a:lstStyle/>
          <a:p>
            <a:pPr eaLnBrk="1" hangingPunct="1"/>
            <a:r>
              <a:rPr lang="en-US" smtClean="0"/>
              <a:t>The following slides will show some of the various applications of magnification.</a:t>
            </a:r>
          </a:p>
        </p:txBody>
      </p:sp>
      <p:pic>
        <p:nvPicPr>
          <p:cNvPr id="280579" name="Picture 5" descr="MIGHTY_BRIGHT_LED_WALLET_MAGNIFIER_OPTICAL_POCKET_MAGNIFIER_WITH_LIGHT_2_x_MAGNIFICATION_WITH_6_x_BIFOCAL_Easy_On_Off_Button_A_sight_for_sore_eyes_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8686800" cy="4953000"/>
          </a:xfrm>
          <a:prstGeom prst="rect">
            <a:avLst/>
          </a:prstGeom>
          <a:noFill/>
          <a:ln w="76200">
            <a:solidFill>
              <a:srgbClr val="7F7F7F"/>
            </a:solidFill>
            <a:miter lim="800000"/>
            <a:headEnd/>
            <a:tailEnd/>
          </a:ln>
          <a:extLst>
            <a:ext uri="{909E8E84-426E-40DD-AFC4-6F175D3DCCD1}">
              <a14:hiddenFill xmlns:a14="http://schemas.microsoft.com/office/drawing/2010/main">
                <a:solidFill>
                  <a:srgbClr val="FFFFFF"/>
                </a:solidFill>
              </a14:hiddenFill>
            </a:ext>
          </a:extLst>
        </p:spPr>
      </p:pic>
      <p:sp>
        <p:nvSpPr>
          <p:cNvPr id="280580"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3"/>
          <p:cNvSpPr>
            <a:spLocks noGrp="1" noChangeArrowheads="1"/>
          </p:cNvSpPr>
          <p:nvPr>
            <p:ph type="body" idx="1"/>
          </p:nvPr>
        </p:nvSpPr>
        <p:spPr>
          <a:xfrm>
            <a:off x="457200" y="228600"/>
            <a:ext cx="8153400" cy="5897563"/>
          </a:xfrm>
        </p:spPr>
        <p:txBody>
          <a:bodyPr/>
          <a:lstStyle/>
          <a:p>
            <a:pPr eaLnBrk="1" hangingPunct="1"/>
            <a:r>
              <a:rPr lang="en-US" smtClean="0"/>
              <a:t>Eyeglasses to help us see.</a:t>
            </a:r>
          </a:p>
          <a:p>
            <a:pPr eaLnBrk="1" hangingPunct="1"/>
            <a:endParaRPr lang="en-US" smtClean="0"/>
          </a:p>
        </p:txBody>
      </p:sp>
      <p:pic>
        <p:nvPicPr>
          <p:cNvPr id="281603" name="Picture 5" descr="ericsaffinSW_450x29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46150"/>
            <a:ext cx="8763000" cy="5702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1604"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3"/>
          <p:cNvSpPr>
            <a:spLocks noGrp="1" noChangeArrowheads="1"/>
          </p:cNvSpPr>
          <p:nvPr>
            <p:ph type="body" idx="1"/>
          </p:nvPr>
        </p:nvSpPr>
        <p:spPr>
          <a:xfrm>
            <a:off x="457200" y="381000"/>
            <a:ext cx="8229600" cy="5745163"/>
          </a:xfrm>
        </p:spPr>
        <p:txBody>
          <a:bodyPr/>
          <a:lstStyle/>
          <a:p>
            <a:pPr eaLnBrk="1" hangingPunct="1"/>
            <a:r>
              <a:rPr lang="en-US" smtClean="0"/>
              <a:t>To help us see smaller things in science class. (Education)</a:t>
            </a:r>
          </a:p>
        </p:txBody>
      </p:sp>
      <p:pic>
        <p:nvPicPr>
          <p:cNvPr id="282627" name="Picture 5" descr="Magnification__Station4__kids__REIS__464__LOW__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00200"/>
            <a:ext cx="8296275" cy="4953000"/>
          </a:xfrm>
          <a:prstGeom prst="rect">
            <a:avLst/>
          </a:prstGeom>
          <a:noFill/>
          <a:ln w="76200">
            <a:solidFill>
              <a:srgbClr val="7F7F7F"/>
            </a:solidFill>
            <a:miter lim="800000"/>
            <a:headEnd/>
            <a:tailEnd/>
          </a:ln>
          <a:extLst>
            <a:ext uri="{909E8E84-426E-40DD-AFC4-6F175D3DCCD1}">
              <a14:hiddenFill xmlns:a14="http://schemas.microsoft.com/office/drawing/2010/main">
                <a:solidFill>
                  <a:srgbClr val="FFFFFF"/>
                </a:solidFill>
              </a14:hiddenFill>
            </a:ext>
          </a:extLst>
        </p:spPr>
      </p:pic>
      <p:sp>
        <p:nvSpPr>
          <p:cNvPr id="282628"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381000"/>
            <a:ext cx="8534400" cy="6172200"/>
          </a:xfr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44036" name="Text Box 4"/>
          <p:cNvSpPr txBox="1">
            <a:spLocks noChangeArrowheads="1"/>
          </p:cNvSpPr>
          <p:nvPr/>
        </p:nvSpPr>
        <p:spPr bwMode="auto">
          <a:xfrm>
            <a:off x="1371600" y="1295400"/>
            <a:ext cx="70866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spcBef>
                <a:spcPct val="50000"/>
              </a:spcBef>
            </a:pPr>
            <a:r>
              <a:rPr lang="en-US" sz="2000" b="1">
                <a:solidFill>
                  <a:schemeClr val="accent2"/>
                </a:solidFill>
              </a:rPr>
              <a:t>-Please make notes legible and use indentations when appropriate.      					-Example of indent.										                  -Skip a line between topics			                  -Don’t skip pages					</a:t>
            </a:r>
            <a:endParaRPr lang="en-US" sz="2000">
              <a:solidFill>
                <a:schemeClr val="accent2"/>
              </a:solidFill>
            </a:endParaRPr>
          </a:p>
        </p:txBody>
      </p:sp>
      <p:sp>
        <p:nvSpPr>
          <p:cNvPr id="44037" name="Text Box 5"/>
          <p:cNvSpPr txBox="1">
            <a:spLocks noChangeArrowheads="1"/>
          </p:cNvSpPr>
          <p:nvPr/>
        </p:nvSpPr>
        <p:spPr bwMode="auto">
          <a:xfrm>
            <a:off x="3413125" y="3436938"/>
            <a:ext cx="2444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endParaRPr lang="en-US" sz="3200"/>
          </a:p>
        </p:txBody>
      </p:sp>
      <p:sp>
        <p:nvSpPr>
          <p:cNvPr id="834566" name="Text Box 6"/>
          <p:cNvSpPr txBox="1">
            <a:spLocks noChangeArrowheads="1"/>
          </p:cNvSpPr>
          <p:nvPr/>
        </p:nvSpPr>
        <p:spPr bwMode="auto">
          <a:xfrm>
            <a:off x="4343400" y="3886200"/>
            <a:ext cx="1524000" cy="396875"/>
          </a:xfrm>
          <a:prstGeom prst="rect">
            <a:avLst/>
          </a:prstGeom>
          <a:noFill/>
          <a:ln w="9525" algn="ctr">
            <a:noFill/>
            <a:miter lim="800000"/>
            <a:headEnd/>
            <a:tailEnd/>
          </a:ln>
          <a:effectLst/>
        </p:spPr>
        <p:txBody>
          <a:bodyPr>
            <a:spAutoFit/>
          </a:bodyPr>
          <a:lstStyle/>
          <a:p>
            <a:pPr marL="342900" indent="-342900" eaLnBrk="1" hangingPunct="1">
              <a:spcBef>
                <a:spcPct val="50000"/>
              </a:spcBef>
              <a:buClr>
                <a:schemeClr val="hlink"/>
              </a:buClr>
              <a:buSzPct val="65000"/>
              <a:buFont typeface="Wingdings" pitchFamily="2" charset="2"/>
              <a:buNone/>
              <a:defRPr/>
            </a:pPr>
            <a:endParaRPr lang="en-US" sz="2000">
              <a:solidFill>
                <a:schemeClr val="accent2"/>
              </a:solidFill>
              <a:effectLst>
                <a:outerShdw blurRad="38100" dist="38100" dir="2700000" algn="tl">
                  <a:srgbClr val="FFFFFF"/>
                </a:outerShdw>
              </a:effectLst>
            </a:endParaRPr>
          </a:p>
        </p:txBody>
      </p:sp>
      <p:sp>
        <p:nvSpPr>
          <p:cNvPr id="44039" name="Text Box 7"/>
          <p:cNvSpPr txBox="1">
            <a:spLocks noChangeArrowheads="1"/>
          </p:cNvSpPr>
          <p:nvPr/>
        </p:nvSpPr>
        <p:spPr bwMode="auto">
          <a:xfrm>
            <a:off x="2438400" y="51054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spcBef>
                <a:spcPct val="50000"/>
              </a:spcBef>
            </a:pPr>
            <a:endParaRPr lang="en-US" sz="1800">
              <a:solidFill>
                <a:schemeClr val="accent2"/>
              </a:solidFill>
            </a:endParaRPr>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3"/>
          <p:cNvSpPr>
            <a:spLocks noGrp="1" noChangeArrowheads="1"/>
          </p:cNvSpPr>
          <p:nvPr>
            <p:ph type="body" idx="1"/>
          </p:nvPr>
        </p:nvSpPr>
        <p:spPr>
          <a:xfrm>
            <a:off x="457200" y="304800"/>
            <a:ext cx="8077200" cy="5821363"/>
          </a:xfrm>
        </p:spPr>
        <p:txBody>
          <a:bodyPr/>
          <a:lstStyle/>
          <a:p>
            <a:pPr eaLnBrk="1" hangingPunct="1"/>
            <a:r>
              <a:rPr lang="en-US" smtClean="0"/>
              <a:t>To see the very small (Scientific)</a:t>
            </a:r>
          </a:p>
          <a:p>
            <a:pPr eaLnBrk="1" hangingPunct="1"/>
            <a:endParaRPr lang="en-US" smtClean="0"/>
          </a:p>
        </p:txBody>
      </p:sp>
      <p:pic>
        <p:nvPicPr>
          <p:cNvPr id="283651" name="Picture 5" descr="LT-SEM_snow_crystal_magnification_series-3_fr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572500" cy="5657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3652"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3"/>
          <p:cNvSpPr>
            <a:spLocks noGrp="1" noChangeArrowheads="1"/>
          </p:cNvSpPr>
          <p:nvPr>
            <p:ph type="body" idx="1"/>
          </p:nvPr>
        </p:nvSpPr>
        <p:spPr>
          <a:xfrm>
            <a:off x="457200" y="228600"/>
            <a:ext cx="8077200" cy="5897563"/>
          </a:xfrm>
        </p:spPr>
        <p:txBody>
          <a:bodyPr/>
          <a:lstStyle/>
          <a:p>
            <a:pPr eaLnBrk="1" hangingPunct="1"/>
            <a:r>
              <a:rPr lang="en-US" smtClean="0"/>
              <a:t>Surgical and medical applications.</a:t>
            </a:r>
          </a:p>
          <a:p>
            <a:pPr eaLnBrk="1" hangingPunct="1"/>
            <a:endParaRPr lang="en-US" smtClean="0"/>
          </a:p>
        </p:txBody>
      </p:sp>
      <p:pic>
        <p:nvPicPr>
          <p:cNvPr id="284675" name="Picture 5" descr="surge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705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4676"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284677" name="Picture 4" descr="http://www.clker.com/cliparts/9/a/e/e/12154415151126295659lemmling_Cartoon_owl.svg.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600200"/>
            <a:ext cx="190500"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3"/>
          <p:cNvSpPr>
            <a:spLocks noGrp="1" noChangeArrowheads="1"/>
          </p:cNvSpPr>
          <p:nvPr>
            <p:ph type="body" idx="4294967295"/>
          </p:nvPr>
        </p:nvSpPr>
        <p:spPr>
          <a:xfrm>
            <a:off x="457200" y="228600"/>
            <a:ext cx="8077200" cy="5897563"/>
          </a:xfrm>
        </p:spPr>
        <p:txBody>
          <a:bodyPr/>
          <a:lstStyle/>
          <a:p>
            <a:pPr eaLnBrk="1" hangingPunct="1"/>
            <a:r>
              <a:rPr lang="en-US" smtClean="0"/>
              <a:t>Surgical and medical applications.</a:t>
            </a:r>
          </a:p>
          <a:p>
            <a:pPr eaLnBrk="1" hangingPunct="1"/>
            <a:endParaRPr lang="en-US" smtClean="0"/>
          </a:p>
        </p:txBody>
      </p:sp>
      <p:pic>
        <p:nvPicPr>
          <p:cNvPr id="285699" name="Picture 5" descr="surge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705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5700"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285701" name="Picture 4" descr="http://www.clker.com/cliparts/9/a/e/e/12154415151126295659lemmling_Cartoon_owl.svg.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600200"/>
            <a:ext cx="190500"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702" name="Picture 4" descr="http://www.clker.com/cliparts/9/a/e/e/12154415151126295659lemmling_Cartoon_owl.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057400"/>
            <a:ext cx="22860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03" name="AutoShape 8"/>
          <p:cNvSpPr>
            <a:spLocks noChangeArrowheads="1"/>
          </p:cNvSpPr>
          <p:nvPr/>
        </p:nvSpPr>
        <p:spPr bwMode="auto">
          <a:xfrm>
            <a:off x="4953000" y="762000"/>
            <a:ext cx="3810000" cy="1981200"/>
          </a:xfrm>
          <a:prstGeom prst="wedgeRoundRectCallout">
            <a:avLst>
              <a:gd name="adj1" fmla="val -58958"/>
              <a:gd name="adj2" fmla="val 42148"/>
              <a:gd name="adj3" fmla="val 16667"/>
            </a:avLst>
          </a:prstGeom>
          <a:solidFill>
            <a:schemeClr val="tx1"/>
          </a:solidFill>
          <a:ln w="38100">
            <a:solidFill>
              <a:schemeClr val="bg1"/>
            </a:solidFill>
            <a:miter lim="800000"/>
            <a:headEnd/>
            <a:tailEnd/>
          </a:ln>
        </p:spPr>
        <p:txBody>
          <a:bodyPr/>
          <a:lstStyle/>
          <a:p>
            <a:pPr algn="ctr"/>
            <a:r>
              <a:rPr lang="en-US" sz="3200">
                <a:solidFill>
                  <a:schemeClr val="bg1"/>
                </a:solidFill>
              </a:rPr>
              <a:t>“Hoot” “Hoot” “Did anybody see me hiding.”</a:t>
            </a:r>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3"/>
          <p:cNvSpPr>
            <a:spLocks noGrp="1" noChangeArrowheads="1"/>
          </p:cNvSpPr>
          <p:nvPr>
            <p:ph type="body" idx="4294967295"/>
          </p:nvPr>
        </p:nvSpPr>
        <p:spPr>
          <a:xfrm>
            <a:off x="457200" y="228600"/>
            <a:ext cx="8001000" cy="5897563"/>
          </a:xfrm>
        </p:spPr>
        <p:txBody>
          <a:bodyPr/>
          <a:lstStyle/>
          <a:p>
            <a:pPr eaLnBrk="1" hangingPunct="1"/>
            <a:r>
              <a:rPr lang="en-US" smtClean="0"/>
              <a:t>Surgical and medical applications.</a:t>
            </a:r>
          </a:p>
          <a:p>
            <a:pPr eaLnBrk="1" hangingPunct="1"/>
            <a:endParaRPr lang="en-US" smtClean="0"/>
          </a:p>
        </p:txBody>
      </p:sp>
      <p:pic>
        <p:nvPicPr>
          <p:cNvPr id="286723" name="Picture 5" descr="surge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705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724"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286725" name="Picture 4" descr="http://www.clker.com/cliparts/9/a/e/e/12154415151126295659lemmling_Cartoon_owl.svg.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600200"/>
            <a:ext cx="190500"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26" name="Oval 9"/>
          <p:cNvSpPr>
            <a:spLocks noChangeArrowheads="1"/>
          </p:cNvSpPr>
          <p:nvPr/>
        </p:nvSpPr>
        <p:spPr bwMode="auto">
          <a:xfrm>
            <a:off x="1066800" y="1447800"/>
            <a:ext cx="533400" cy="457200"/>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3"/>
          <p:cNvSpPr>
            <a:spLocks noGrp="1" noChangeArrowheads="1"/>
          </p:cNvSpPr>
          <p:nvPr>
            <p:ph type="body" idx="1"/>
          </p:nvPr>
        </p:nvSpPr>
        <p:spPr>
          <a:xfrm>
            <a:off x="457200" y="228600"/>
            <a:ext cx="8153400" cy="5897563"/>
          </a:xfrm>
        </p:spPr>
        <p:txBody>
          <a:bodyPr/>
          <a:lstStyle/>
          <a:p>
            <a:pPr eaLnBrk="1" hangingPunct="1"/>
            <a:r>
              <a:rPr lang="en-US" smtClean="0"/>
              <a:t>Crime investigation</a:t>
            </a:r>
          </a:p>
          <a:p>
            <a:pPr lvl="1" eaLnBrk="1" hangingPunct="1"/>
            <a:r>
              <a:rPr lang="en-US" smtClean="0"/>
              <a:t>Two different bullets shot from the same gun shown below.</a:t>
            </a:r>
          </a:p>
        </p:txBody>
      </p:sp>
      <p:pic>
        <p:nvPicPr>
          <p:cNvPr id="287747" name="Picture 5" descr="fir_m11_t04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8458200" cy="4638675"/>
          </a:xfrm>
          <a:prstGeom prst="rect">
            <a:avLst/>
          </a:prstGeom>
          <a:noFill/>
          <a:ln w="76200">
            <a:solidFill>
              <a:srgbClr val="969696"/>
            </a:solidFill>
            <a:miter lim="800000"/>
            <a:headEnd/>
            <a:tailEnd/>
          </a:ln>
          <a:extLst>
            <a:ext uri="{909E8E84-426E-40DD-AFC4-6F175D3DCCD1}">
              <a14:hiddenFill xmlns:a14="http://schemas.microsoft.com/office/drawing/2010/main">
                <a:solidFill>
                  <a:srgbClr val="FFFFFF"/>
                </a:solidFill>
              </a14:hiddenFill>
            </a:ext>
          </a:extLst>
        </p:spPr>
      </p:pic>
      <p:sp>
        <p:nvSpPr>
          <p:cNvPr id="287748"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3"/>
          <p:cNvSpPr>
            <a:spLocks noGrp="1" noChangeArrowheads="1"/>
          </p:cNvSpPr>
          <p:nvPr>
            <p:ph type="body" idx="4294967295"/>
          </p:nvPr>
        </p:nvSpPr>
        <p:spPr>
          <a:xfrm>
            <a:off x="457200" y="228600"/>
            <a:ext cx="8077200" cy="5897563"/>
          </a:xfrm>
        </p:spPr>
        <p:txBody>
          <a:bodyPr/>
          <a:lstStyle/>
          <a:p>
            <a:pPr eaLnBrk="1" hangingPunct="1"/>
            <a:r>
              <a:rPr lang="en-US" smtClean="0"/>
              <a:t>Crime investigation</a:t>
            </a:r>
          </a:p>
          <a:p>
            <a:pPr lvl="1" eaLnBrk="1" hangingPunct="1"/>
            <a:r>
              <a:rPr lang="en-US" smtClean="0"/>
              <a:t>Two different bullets shot from the same gun shown below.</a:t>
            </a:r>
          </a:p>
        </p:txBody>
      </p:sp>
      <p:pic>
        <p:nvPicPr>
          <p:cNvPr id="288771" name="Picture 5" descr="fir_m11_t04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8458200" cy="4638675"/>
          </a:xfrm>
          <a:prstGeom prst="rect">
            <a:avLst/>
          </a:prstGeom>
          <a:noFill/>
          <a:ln w="76200">
            <a:solidFill>
              <a:srgbClr val="969696"/>
            </a:solidFill>
            <a:miter lim="800000"/>
            <a:headEnd/>
            <a:tailEnd/>
          </a:ln>
          <a:extLst>
            <a:ext uri="{909E8E84-426E-40DD-AFC4-6F175D3DCCD1}">
              <a14:hiddenFill xmlns:a14="http://schemas.microsoft.com/office/drawing/2010/main">
                <a:solidFill>
                  <a:srgbClr val="FFFFFF"/>
                </a:solidFill>
              </a14:hiddenFill>
            </a:ext>
          </a:extLst>
        </p:spPr>
      </p:pic>
      <p:sp>
        <p:nvSpPr>
          <p:cNvPr id="288772"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288773" name="Line 6"/>
          <p:cNvSpPr>
            <a:spLocks noChangeShapeType="1"/>
          </p:cNvSpPr>
          <p:nvPr/>
        </p:nvSpPr>
        <p:spPr bwMode="auto">
          <a:xfrm>
            <a:off x="914400" y="4343400"/>
            <a:ext cx="5410200" cy="7620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8774" name="Line 7"/>
          <p:cNvSpPr>
            <a:spLocks noChangeShapeType="1"/>
          </p:cNvSpPr>
          <p:nvPr/>
        </p:nvSpPr>
        <p:spPr bwMode="auto">
          <a:xfrm>
            <a:off x="914400" y="5791200"/>
            <a:ext cx="5410200" cy="762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8775" name="Line 8"/>
          <p:cNvSpPr>
            <a:spLocks noChangeShapeType="1"/>
          </p:cNvSpPr>
          <p:nvPr/>
        </p:nvSpPr>
        <p:spPr bwMode="auto">
          <a:xfrm>
            <a:off x="990600" y="5029200"/>
            <a:ext cx="5334000" cy="22860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8776" name="Line 9"/>
          <p:cNvSpPr>
            <a:spLocks noChangeShapeType="1"/>
          </p:cNvSpPr>
          <p:nvPr/>
        </p:nvSpPr>
        <p:spPr bwMode="auto">
          <a:xfrm>
            <a:off x="1066800" y="4724400"/>
            <a:ext cx="5334000" cy="22860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8777" name="Line 10"/>
          <p:cNvSpPr>
            <a:spLocks noChangeShapeType="1"/>
          </p:cNvSpPr>
          <p:nvPr/>
        </p:nvSpPr>
        <p:spPr bwMode="auto">
          <a:xfrm>
            <a:off x="914400" y="2743200"/>
            <a:ext cx="5410200" cy="7620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8778" name="Line 11"/>
          <p:cNvSpPr>
            <a:spLocks noChangeShapeType="1"/>
          </p:cNvSpPr>
          <p:nvPr/>
        </p:nvSpPr>
        <p:spPr bwMode="auto">
          <a:xfrm>
            <a:off x="914400" y="4114800"/>
            <a:ext cx="5410200" cy="76200"/>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3"/>
          <p:cNvSpPr>
            <a:spLocks noGrp="1" noChangeArrowheads="1"/>
          </p:cNvSpPr>
          <p:nvPr>
            <p:ph type="body" idx="1"/>
          </p:nvPr>
        </p:nvSpPr>
        <p:spPr>
          <a:xfrm>
            <a:off x="457200" y="228600"/>
            <a:ext cx="8153400" cy="5897563"/>
          </a:xfrm>
        </p:spPr>
        <p:txBody>
          <a:bodyPr/>
          <a:lstStyle/>
          <a:p>
            <a:pPr eaLnBrk="1" hangingPunct="1"/>
            <a:r>
              <a:rPr lang="en-US" smtClean="0">
                <a:solidFill>
                  <a:srgbClr val="339933"/>
                </a:solidFill>
              </a:rPr>
              <a:t>Which of the bills below is counterfeit?</a:t>
            </a:r>
          </a:p>
        </p:txBody>
      </p:sp>
      <p:pic>
        <p:nvPicPr>
          <p:cNvPr id="289795" name="Picture 5" descr="bills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8458200" cy="5781675"/>
          </a:xfrm>
          <a:prstGeom prst="rect">
            <a:avLst/>
          </a:prstGeom>
          <a:solidFill>
            <a:srgbClr val="339933"/>
          </a:solidFill>
          <a:ln w="76200">
            <a:solidFill>
              <a:srgbClr val="33CC33"/>
            </a:solidFill>
            <a:miter lim="800000"/>
            <a:headEnd/>
            <a:tailEnd/>
          </a:ln>
        </p:spPr>
      </p:pic>
      <p:sp>
        <p:nvSpPr>
          <p:cNvPr id="289796"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2" name="Rectangle 1"/>
          <p:cNvSpPr/>
          <p:nvPr/>
        </p:nvSpPr>
        <p:spPr>
          <a:xfrm>
            <a:off x="381000" y="838200"/>
            <a:ext cx="1027846" cy="1569660"/>
          </a:xfrm>
          <a:prstGeom prst="rect">
            <a:avLst/>
          </a:prstGeom>
          <a:noFill/>
        </p:spPr>
        <p:txBody>
          <a:bodyPr wrap="none" lIns="91440" tIns="45720" rIns="91440" bIns="45720">
            <a:spAutoFit/>
          </a:bodyPr>
          <a:lstStyle/>
          <a:p>
            <a:pPr algn="ctr"/>
            <a:r>
              <a:rPr lang="en-US" sz="96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a:t>
            </a:r>
            <a:endPar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 name="Rectangle 2"/>
          <p:cNvSpPr/>
          <p:nvPr/>
        </p:nvSpPr>
        <p:spPr>
          <a:xfrm>
            <a:off x="4438650" y="861060"/>
            <a:ext cx="1029449" cy="1569660"/>
          </a:xfrm>
          <a:prstGeom prst="rect">
            <a:avLst/>
          </a:prstGeom>
          <a:noFill/>
        </p:spPr>
        <p:txBody>
          <a:bodyPr wrap="none" lIns="91440" tIns="45720" rIns="91440" bIns="45720">
            <a:spAutoFit/>
          </a:bodyPr>
          <a:lstStyle/>
          <a:p>
            <a:pPr algn="ctr"/>
            <a:r>
              <a:rPr lang="en-US" sz="96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B</a:t>
            </a:r>
            <a:endParaRPr lang="en-US" sz="9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3"/>
          <p:cNvSpPr>
            <a:spLocks noGrp="1" noChangeArrowheads="1"/>
          </p:cNvSpPr>
          <p:nvPr>
            <p:ph type="body" idx="1"/>
          </p:nvPr>
        </p:nvSpPr>
        <p:spPr>
          <a:xfrm>
            <a:off x="457200" y="228600"/>
            <a:ext cx="8153400" cy="5897563"/>
          </a:xfrm>
        </p:spPr>
        <p:txBody>
          <a:bodyPr/>
          <a:lstStyle/>
          <a:p>
            <a:pPr eaLnBrk="1" hangingPunct="1"/>
            <a:r>
              <a:rPr lang="en-US" smtClean="0">
                <a:solidFill>
                  <a:srgbClr val="339933"/>
                </a:solidFill>
              </a:rPr>
              <a:t>Which of the bills below is counterfeit?</a:t>
            </a:r>
          </a:p>
        </p:txBody>
      </p:sp>
      <p:pic>
        <p:nvPicPr>
          <p:cNvPr id="289795" name="Picture 5" descr="bills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8458200" cy="5781675"/>
          </a:xfrm>
          <a:prstGeom prst="rect">
            <a:avLst/>
          </a:prstGeom>
          <a:solidFill>
            <a:srgbClr val="339933"/>
          </a:solidFill>
          <a:ln w="76200">
            <a:solidFill>
              <a:srgbClr val="33CC33"/>
            </a:solidFill>
            <a:miter lim="800000"/>
            <a:headEnd/>
            <a:tailEnd/>
          </a:ln>
        </p:spPr>
      </p:pic>
      <p:sp>
        <p:nvSpPr>
          <p:cNvPr id="289796"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2" name="Rectangle 1"/>
          <p:cNvSpPr/>
          <p:nvPr/>
        </p:nvSpPr>
        <p:spPr>
          <a:xfrm>
            <a:off x="381000" y="838200"/>
            <a:ext cx="1027846" cy="1569660"/>
          </a:xfrm>
          <a:prstGeom prst="rect">
            <a:avLst/>
          </a:prstGeom>
          <a:noFill/>
        </p:spPr>
        <p:txBody>
          <a:bodyPr wrap="none" lIns="91440" tIns="45720" rIns="91440" bIns="45720">
            <a:spAutoFit/>
          </a:bodyPr>
          <a:lstStyle/>
          <a:p>
            <a:pPr algn="ctr"/>
            <a:r>
              <a:rPr lang="en-US" sz="96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a:t>
            </a:r>
            <a:endPar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 name="Rectangle 2"/>
          <p:cNvSpPr/>
          <p:nvPr/>
        </p:nvSpPr>
        <p:spPr>
          <a:xfrm>
            <a:off x="4438650" y="861060"/>
            <a:ext cx="1029449" cy="1569660"/>
          </a:xfrm>
          <a:prstGeom prst="rect">
            <a:avLst/>
          </a:prstGeom>
          <a:noFill/>
        </p:spPr>
        <p:txBody>
          <a:bodyPr wrap="none" lIns="91440" tIns="45720" rIns="91440" bIns="45720">
            <a:spAutoFit/>
          </a:bodyPr>
          <a:lstStyle/>
          <a:p>
            <a:pPr algn="ctr"/>
            <a:r>
              <a:rPr lang="en-US" sz="96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B</a:t>
            </a:r>
            <a:endParaRPr lang="en-US" sz="9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Rectangle 3"/>
          <p:cNvSpPr/>
          <p:nvPr/>
        </p:nvSpPr>
        <p:spPr bwMode="auto">
          <a:xfrm>
            <a:off x="228600" y="838200"/>
            <a:ext cx="4114800" cy="5781675"/>
          </a:xfrm>
          <a:prstGeom prst="rect">
            <a:avLst/>
          </a:prstGeom>
          <a:solidFill>
            <a:schemeClr val="accent2">
              <a:lumMod val="60000"/>
              <a:lumOff val="40000"/>
              <a:alpha val="52000"/>
            </a:schemeClr>
          </a:solidFill>
          <a:ln w="76200" cap="flat" cmpd="sng" algn="ctr">
            <a:solidFill>
              <a:schemeClr val="accent2">
                <a:lumMod val="75000"/>
                <a:alpha val="85000"/>
              </a:schemeClr>
            </a:solidFill>
            <a:prstDash val="solid"/>
            <a:round/>
            <a:headEnd type="none" w="med" len="med"/>
            <a:tailEnd type="none" w="med" len="med"/>
          </a:ln>
          <a:effectLst>
            <a:glow rad="139700">
              <a:schemeClr val="tx1">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112552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3"/>
          <p:cNvSpPr>
            <a:spLocks noGrp="1" noChangeArrowheads="1"/>
          </p:cNvSpPr>
          <p:nvPr>
            <p:ph type="body" idx="1"/>
          </p:nvPr>
        </p:nvSpPr>
        <p:spPr>
          <a:xfrm>
            <a:off x="457200" y="304800"/>
            <a:ext cx="8153400" cy="5821363"/>
          </a:xfrm>
        </p:spPr>
        <p:txBody>
          <a:bodyPr/>
          <a:lstStyle/>
          <a:p>
            <a:pPr eaLnBrk="1" hangingPunct="1"/>
            <a:r>
              <a:rPr lang="en-US" smtClean="0"/>
              <a:t>Military use.</a:t>
            </a:r>
          </a:p>
          <a:p>
            <a:pPr eaLnBrk="1" hangingPunct="1"/>
            <a:endParaRPr lang="en-US" smtClean="0"/>
          </a:p>
        </p:txBody>
      </p:sp>
      <p:pic>
        <p:nvPicPr>
          <p:cNvPr id="291843" name="Picture 5" descr="AC11324_m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8686800"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4"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7" name="Rectangle 3"/>
          <p:cNvSpPr>
            <a:spLocks noGrp="1" noChangeArrowheads="1"/>
          </p:cNvSpPr>
          <p:nvPr>
            <p:ph type="body" idx="1"/>
          </p:nvPr>
        </p:nvSpPr>
        <p:spPr>
          <a:xfrm>
            <a:off x="457200" y="228600"/>
            <a:ext cx="7848600" cy="6354763"/>
          </a:xfrm>
        </p:spPr>
        <p:txBody>
          <a:bodyPr/>
          <a:lstStyle/>
          <a:p>
            <a:pPr eaLnBrk="1" hangingPunct="1"/>
            <a:r>
              <a:rPr lang="en-US" dirty="0" smtClean="0"/>
              <a:t>Space exploration (telescope)</a:t>
            </a:r>
          </a:p>
          <a:p>
            <a:pPr eaLnBrk="1" hangingPunct="1"/>
            <a:endParaRPr lang="en-US" dirty="0" smtClean="0"/>
          </a:p>
        </p:txBody>
      </p:sp>
      <p:pic>
        <p:nvPicPr>
          <p:cNvPr id="292868" name="Picture 5" descr="m51galaxy_hubblespacetelesc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9"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2667000" y="307975"/>
            <a:ext cx="6019800" cy="1139825"/>
          </a:xfrm>
          <a:noFill/>
          <a:extLst>
            <a:ext uri="{909E8E84-426E-40DD-AFC4-6F175D3DCCD1}">
              <a14:hiddenFill xmlns:a14="http://schemas.microsoft.com/office/drawing/2010/main">
                <a:solidFill>
                  <a:srgbClr val="FFFFFF"/>
                </a:solidFill>
              </a14:hiddenFill>
            </a:ext>
          </a:extLst>
        </p:spPr>
        <p:txBody>
          <a:bodyPr/>
          <a:lstStyle/>
          <a:p>
            <a:endParaRPr lang="en-US" smtClean="0">
              <a:effectLst/>
            </a:endParaRPr>
          </a:p>
        </p:txBody>
      </p:sp>
      <p:pic>
        <p:nvPicPr>
          <p:cNvPr id="45059" name="Pict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381000"/>
            <a:ext cx="8534400" cy="6172200"/>
          </a:xfr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45060" name="Text Box 4"/>
          <p:cNvSpPr txBox="1">
            <a:spLocks noChangeArrowheads="1"/>
          </p:cNvSpPr>
          <p:nvPr/>
        </p:nvSpPr>
        <p:spPr bwMode="auto">
          <a:xfrm>
            <a:off x="1371600" y="1295400"/>
            <a:ext cx="70866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spcBef>
                <a:spcPct val="50000"/>
              </a:spcBef>
            </a:pPr>
            <a:r>
              <a:rPr lang="en-US" sz="2000" b="1">
                <a:solidFill>
                  <a:schemeClr val="accent2"/>
                </a:solidFill>
              </a:rPr>
              <a:t>-Please make notes legible and use indentations when appropriate.      					-Example of indent.										                  -Skip a line between topics			                  -Don’t skip pages					          -Make visuals clear and well drawn. </a:t>
            </a:r>
            <a:endParaRPr lang="en-US" sz="2000">
              <a:solidFill>
                <a:schemeClr val="accent2"/>
              </a:solidFill>
            </a:endParaRPr>
          </a:p>
        </p:txBody>
      </p:sp>
      <p:sp>
        <p:nvSpPr>
          <p:cNvPr id="45061" name="Text Box 5"/>
          <p:cNvSpPr txBox="1">
            <a:spLocks noChangeArrowheads="1"/>
          </p:cNvSpPr>
          <p:nvPr/>
        </p:nvSpPr>
        <p:spPr bwMode="auto">
          <a:xfrm>
            <a:off x="3413125" y="3436938"/>
            <a:ext cx="2444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endParaRPr lang="en-US" sz="3200"/>
          </a:p>
        </p:txBody>
      </p:sp>
      <p:sp>
        <p:nvSpPr>
          <p:cNvPr id="835590" name="Text Box 6"/>
          <p:cNvSpPr txBox="1">
            <a:spLocks noChangeArrowheads="1"/>
          </p:cNvSpPr>
          <p:nvPr/>
        </p:nvSpPr>
        <p:spPr bwMode="auto">
          <a:xfrm>
            <a:off x="4343400" y="3886200"/>
            <a:ext cx="1524000" cy="396875"/>
          </a:xfrm>
          <a:prstGeom prst="rect">
            <a:avLst/>
          </a:prstGeom>
          <a:noFill/>
          <a:ln w="9525" algn="ctr">
            <a:noFill/>
            <a:miter lim="800000"/>
            <a:headEnd/>
            <a:tailEnd/>
          </a:ln>
          <a:effectLst/>
        </p:spPr>
        <p:txBody>
          <a:bodyPr>
            <a:spAutoFit/>
          </a:bodyPr>
          <a:lstStyle/>
          <a:p>
            <a:pPr marL="342900" indent="-342900" eaLnBrk="1" hangingPunct="1">
              <a:spcBef>
                <a:spcPct val="50000"/>
              </a:spcBef>
              <a:buClr>
                <a:schemeClr val="hlink"/>
              </a:buClr>
              <a:buSzPct val="65000"/>
              <a:buFont typeface="Wingdings" pitchFamily="2" charset="2"/>
              <a:buNone/>
              <a:defRPr/>
            </a:pPr>
            <a:endParaRPr lang="en-US" sz="2000">
              <a:solidFill>
                <a:schemeClr val="accent2"/>
              </a:solidFill>
              <a:effectLst>
                <a:outerShdw blurRad="38100" dist="38100" dir="2700000" algn="tl">
                  <a:srgbClr val="FFFFFF"/>
                </a:outerShdw>
              </a:effectLst>
            </a:endParaRPr>
          </a:p>
        </p:txBody>
      </p:sp>
      <p:sp>
        <p:nvSpPr>
          <p:cNvPr id="45063" name="Text Box 7"/>
          <p:cNvSpPr txBox="1">
            <a:spLocks noChangeArrowheads="1"/>
          </p:cNvSpPr>
          <p:nvPr/>
        </p:nvSpPr>
        <p:spPr bwMode="auto">
          <a:xfrm>
            <a:off x="2438400" y="51054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spcBef>
                <a:spcPct val="50000"/>
              </a:spcBef>
            </a:pPr>
            <a:endParaRPr lang="en-US" sz="1800">
              <a:solidFill>
                <a:schemeClr val="accent2"/>
              </a:solidFill>
            </a:endParaRPr>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1" name="Rectangle 3"/>
          <p:cNvSpPr>
            <a:spLocks noGrp="1" noChangeArrowheads="1"/>
          </p:cNvSpPr>
          <p:nvPr>
            <p:ph type="body" idx="1"/>
          </p:nvPr>
        </p:nvSpPr>
        <p:spPr>
          <a:xfrm>
            <a:off x="457200" y="304800"/>
            <a:ext cx="8229600" cy="5821363"/>
          </a:xfrm>
        </p:spPr>
        <p:txBody>
          <a:bodyPr/>
          <a:lstStyle/>
          <a:p>
            <a:pPr eaLnBrk="1" hangingPunct="1"/>
            <a:r>
              <a:rPr lang="en-US" smtClean="0"/>
              <a:t>The Movies</a:t>
            </a:r>
          </a:p>
        </p:txBody>
      </p:sp>
      <p:pic>
        <p:nvPicPr>
          <p:cNvPr id="293892" name="Picture 5" descr="mov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610600" cy="5715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3893" name="Rectangle 7"/>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54274" name="Picture 2" descr="http://stream1.gifsoup.com/view5/3557275/beaker-fire-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295400"/>
            <a:ext cx="3962400" cy="16144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1981200" y="2743200"/>
            <a:ext cx="4114800" cy="166688"/>
          </a:xfrm>
          <a:prstGeom prst="rect">
            <a:avLst/>
          </a:prstGeom>
          <a:solidFill>
            <a:schemeClr val="bg1">
              <a:lumMod val="85000"/>
              <a:lumOff val="15000"/>
            </a:schemeClr>
          </a:solidFill>
          <a:ln w="9525" cap="flat" cmpd="sng" algn="ctr">
            <a:solidFill>
              <a:schemeClr val="bg1">
                <a:lumMod val="85000"/>
                <a:lumOff val="1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5" name="Rectangle 3"/>
          <p:cNvSpPr>
            <a:spLocks noGrp="1" noChangeArrowheads="1"/>
          </p:cNvSpPr>
          <p:nvPr>
            <p:ph type="body" idx="1"/>
          </p:nvPr>
        </p:nvSpPr>
        <p:spPr>
          <a:xfrm>
            <a:off x="457200" y="304800"/>
            <a:ext cx="8229600" cy="5821363"/>
          </a:xfrm>
        </p:spPr>
        <p:txBody>
          <a:bodyPr/>
          <a:lstStyle/>
          <a:p>
            <a:pPr eaLnBrk="1" hangingPunct="1"/>
            <a:r>
              <a:rPr lang="en-US" smtClean="0"/>
              <a:t>Cameras and recording devices.</a:t>
            </a:r>
          </a:p>
        </p:txBody>
      </p:sp>
      <p:pic>
        <p:nvPicPr>
          <p:cNvPr id="294916" name="Picture 7" descr="sony_a200_came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8686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7"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3"/>
          <p:cNvSpPr>
            <a:spLocks noGrp="1" noChangeArrowheads="1"/>
          </p:cNvSpPr>
          <p:nvPr>
            <p:ph type="body" idx="1"/>
          </p:nvPr>
        </p:nvSpPr>
        <p:spPr>
          <a:xfrm>
            <a:off x="457200" y="228600"/>
            <a:ext cx="8458200" cy="5897563"/>
          </a:xfrm>
        </p:spPr>
        <p:txBody>
          <a:bodyPr/>
          <a:lstStyle/>
          <a:p>
            <a:pPr eaLnBrk="1" hangingPunct="1"/>
            <a:r>
              <a:rPr lang="en-US" smtClean="0"/>
              <a:t>Magnification works because of light.  Without light, you would not be able to see any image, magnified or not. </a:t>
            </a:r>
          </a:p>
        </p:txBody>
      </p:sp>
      <p:sp>
        <p:nvSpPr>
          <p:cNvPr id="295939" name="Rectangle 11"/>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29594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3238"/>
            <a:ext cx="9144000" cy="50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1"/>
          <p:cNvSpPr/>
          <p:nvPr/>
        </p:nvSpPr>
        <p:spPr bwMode="auto">
          <a:xfrm>
            <a:off x="-1097328" y="-1005840"/>
            <a:ext cx="11431951" cy="8881110"/>
          </a:xfrm>
          <a:custGeom>
            <a:avLst/>
            <a:gdLst>
              <a:gd name="connsiteX0" fmla="*/ 5566458 w 11431951"/>
              <a:gd name="connsiteY0" fmla="*/ 4892040 h 8881110"/>
              <a:gd name="connsiteX1" fmla="*/ 5509308 w 11431951"/>
              <a:gd name="connsiteY1" fmla="*/ 4857750 h 8881110"/>
              <a:gd name="connsiteX2" fmla="*/ 5475018 w 11431951"/>
              <a:gd name="connsiteY2" fmla="*/ 4834890 h 8881110"/>
              <a:gd name="connsiteX3" fmla="*/ 5337858 w 11431951"/>
              <a:gd name="connsiteY3" fmla="*/ 4846320 h 8881110"/>
              <a:gd name="connsiteX4" fmla="*/ 5303568 w 11431951"/>
              <a:gd name="connsiteY4" fmla="*/ 4880610 h 8881110"/>
              <a:gd name="connsiteX5" fmla="*/ 5257848 w 11431951"/>
              <a:gd name="connsiteY5" fmla="*/ 4949190 h 8881110"/>
              <a:gd name="connsiteX6" fmla="*/ 5280708 w 11431951"/>
              <a:gd name="connsiteY6" fmla="*/ 5086350 h 8881110"/>
              <a:gd name="connsiteX7" fmla="*/ 5292138 w 11431951"/>
              <a:gd name="connsiteY7" fmla="*/ 5120640 h 8881110"/>
              <a:gd name="connsiteX8" fmla="*/ 5326428 w 11431951"/>
              <a:gd name="connsiteY8" fmla="*/ 5143500 h 8881110"/>
              <a:gd name="connsiteX9" fmla="*/ 5383578 w 11431951"/>
              <a:gd name="connsiteY9" fmla="*/ 5189220 h 8881110"/>
              <a:gd name="connsiteX10" fmla="*/ 5406438 w 11431951"/>
              <a:gd name="connsiteY10" fmla="*/ 5223510 h 8881110"/>
              <a:gd name="connsiteX11" fmla="*/ 5509308 w 11431951"/>
              <a:gd name="connsiteY11" fmla="*/ 5280660 h 8881110"/>
              <a:gd name="connsiteX12" fmla="*/ 5555028 w 11431951"/>
              <a:gd name="connsiteY12" fmla="*/ 5292090 h 8881110"/>
              <a:gd name="connsiteX13" fmla="*/ 5623608 w 11431951"/>
              <a:gd name="connsiteY13" fmla="*/ 5314950 h 8881110"/>
              <a:gd name="connsiteX14" fmla="*/ 5726478 w 11431951"/>
              <a:gd name="connsiteY14" fmla="*/ 5280660 h 8881110"/>
              <a:gd name="connsiteX15" fmla="*/ 5760768 w 11431951"/>
              <a:gd name="connsiteY15" fmla="*/ 5269230 h 8881110"/>
              <a:gd name="connsiteX16" fmla="*/ 5829348 w 11431951"/>
              <a:gd name="connsiteY16" fmla="*/ 5223510 h 8881110"/>
              <a:gd name="connsiteX17" fmla="*/ 5875068 w 11431951"/>
              <a:gd name="connsiteY17" fmla="*/ 5154930 h 8881110"/>
              <a:gd name="connsiteX18" fmla="*/ 5897928 w 11431951"/>
              <a:gd name="connsiteY18" fmla="*/ 5086350 h 8881110"/>
              <a:gd name="connsiteX19" fmla="*/ 5886498 w 11431951"/>
              <a:gd name="connsiteY19" fmla="*/ 4994910 h 8881110"/>
              <a:gd name="connsiteX20" fmla="*/ 5840778 w 11431951"/>
              <a:gd name="connsiteY20" fmla="*/ 4926330 h 8881110"/>
              <a:gd name="connsiteX21" fmla="*/ 5657898 w 11431951"/>
              <a:gd name="connsiteY21" fmla="*/ 4892040 h 8881110"/>
              <a:gd name="connsiteX22" fmla="*/ 5623608 w 11431951"/>
              <a:gd name="connsiteY22" fmla="*/ 4572000 h 8881110"/>
              <a:gd name="connsiteX23" fmla="*/ 5600748 w 11431951"/>
              <a:gd name="connsiteY23" fmla="*/ 4434840 h 8881110"/>
              <a:gd name="connsiteX24" fmla="*/ 5577888 w 11431951"/>
              <a:gd name="connsiteY24" fmla="*/ 4297680 h 8881110"/>
              <a:gd name="connsiteX25" fmla="*/ 5566458 w 11431951"/>
              <a:gd name="connsiteY25" fmla="*/ 4229100 h 8881110"/>
              <a:gd name="connsiteX26" fmla="*/ 5543598 w 11431951"/>
              <a:gd name="connsiteY26" fmla="*/ 4069080 h 8881110"/>
              <a:gd name="connsiteX27" fmla="*/ 5509308 w 11431951"/>
              <a:gd name="connsiteY27" fmla="*/ 3897630 h 8881110"/>
              <a:gd name="connsiteX28" fmla="*/ 5486448 w 11431951"/>
              <a:gd name="connsiteY28" fmla="*/ 3737610 h 8881110"/>
              <a:gd name="connsiteX29" fmla="*/ 5463588 w 11431951"/>
              <a:gd name="connsiteY29" fmla="*/ 3589020 h 8881110"/>
              <a:gd name="connsiteX30" fmla="*/ 5440728 w 11431951"/>
              <a:gd name="connsiteY30" fmla="*/ 3451860 h 8881110"/>
              <a:gd name="connsiteX31" fmla="*/ 5429298 w 11431951"/>
              <a:gd name="connsiteY31" fmla="*/ 3383280 h 8881110"/>
              <a:gd name="connsiteX32" fmla="*/ 5406438 w 11431951"/>
              <a:gd name="connsiteY32" fmla="*/ 3177540 h 8881110"/>
              <a:gd name="connsiteX33" fmla="*/ 5395008 w 11431951"/>
              <a:gd name="connsiteY33" fmla="*/ 1771650 h 8881110"/>
              <a:gd name="connsiteX34" fmla="*/ 5417868 w 11431951"/>
              <a:gd name="connsiteY34" fmla="*/ 1440180 h 8881110"/>
              <a:gd name="connsiteX35" fmla="*/ 5429298 w 11431951"/>
              <a:gd name="connsiteY35" fmla="*/ 1394460 h 8881110"/>
              <a:gd name="connsiteX36" fmla="*/ 5452158 w 11431951"/>
              <a:gd name="connsiteY36" fmla="*/ 1211580 h 8881110"/>
              <a:gd name="connsiteX37" fmla="*/ 5475018 w 11431951"/>
              <a:gd name="connsiteY37" fmla="*/ 1120140 h 8881110"/>
              <a:gd name="connsiteX38" fmla="*/ 5555028 w 11431951"/>
              <a:gd name="connsiteY38" fmla="*/ 982980 h 8881110"/>
              <a:gd name="connsiteX39" fmla="*/ 5589318 w 11431951"/>
              <a:gd name="connsiteY39" fmla="*/ 902970 h 8881110"/>
              <a:gd name="connsiteX40" fmla="*/ 5623608 w 11431951"/>
              <a:gd name="connsiteY40" fmla="*/ 857250 h 8881110"/>
              <a:gd name="connsiteX41" fmla="*/ 5680758 w 11431951"/>
              <a:gd name="connsiteY41" fmla="*/ 777240 h 8881110"/>
              <a:gd name="connsiteX42" fmla="*/ 5692188 w 11431951"/>
              <a:gd name="connsiteY42" fmla="*/ 742950 h 8881110"/>
              <a:gd name="connsiteX43" fmla="*/ 5737908 w 11431951"/>
              <a:gd name="connsiteY43" fmla="*/ 674370 h 8881110"/>
              <a:gd name="connsiteX44" fmla="*/ 5795058 w 11431951"/>
              <a:gd name="connsiteY44" fmla="*/ 594360 h 8881110"/>
              <a:gd name="connsiteX45" fmla="*/ 5852208 w 11431951"/>
              <a:gd name="connsiteY45" fmla="*/ 537210 h 8881110"/>
              <a:gd name="connsiteX46" fmla="*/ 5943648 w 11431951"/>
              <a:gd name="connsiteY46" fmla="*/ 514350 h 8881110"/>
              <a:gd name="connsiteX47" fmla="*/ 5977938 w 11431951"/>
              <a:gd name="connsiteY47" fmla="*/ 502920 h 8881110"/>
              <a:gd name="connsiteX48" fmla="*/ 6092238 w 11431951"/>
              <a:gd name="connsiteY48" fmla="*/ 491490 h 8881110"/>
              <a:gd name="connsiteX49" fmla="*/ 6263688 w 11431951"/>
              <a:gd name="connsiteY49" fmla="*/ 445770 h 8881110"/>
              <a:gd name="connsiteX50" fmla="*/ 6469428 w 11431951"/>
              <a:gd name="connsiteY50" fmla="*/ 422910 h 8881110"/>
              <a:gd name="connsiteX51" fmla="*/ 6515148 w 11431951"/>
              <a:gd name="connsiteY51" fmla="*/ 411480 h 8881110"/>
              <a:gd name="connsiteX52" fmla="*/ 6766608 w 11431951"/>
              <a:gd name="connsiteY52" fmla="*/ 388620 h 8881110"/>
              <a:gd name="connsiteX53" fmla="*/ 7052358 w 11431951"/>
              <a:gd name="connsiteY53" fmla="*/ 342900 h 8881110"/>
              <a:gd name="connsiteX54" fmla="*/ 7109508 w 11431951"/>
              <a:gd name="connsiteY54" fmla="*/ 331470 h 8881110"/>
              <a:gd name="connsiteX55" fmla="*/ 7726728 w 11431951"/>
              <a:gd name="connsiteY55" fmla="*/ 285750 h 8881110"/>
              <a:gd name="connsiteX56" fmla="*/ 8012478 w 11431951"/>
              <a:gd name="connsiteY56" fmla="*/ 297180 h 8881110"/>
              <a:gd name="connsiteX57" fmla="*/ 8126778 w 11431951"/>
              <a:gd name="connsiteY57" fmla="*/ 308610 h 8881110"/>
              <a:gd name="connsiteX58" fmla="*/ 8481108 w 11431951"/>
              <a:gd name="connsiteY58" fmla="*/ 320040 h 8881110"/>
              <a:gd name="connsiteX59" fmla="*/ 8652558 w 11431951"/>
              <a:gd name="connsiteY59" fmla="*/ 331470 h 8881110"/>
              <a:gd name="connsiteX60" fmla="*/ 8846868 w 11431951"/>
              <a:gd name="connsiteY60" fmla="*/ 354330 h 8881110"/>
              <a:gd name="connsiteX61" fmla="*/ 8926878 w 11431951"/>
              <a:gd name="connsiteY61" fmla="*/ 365760 h 8881110"/>
              <a:gd name="connsiteX62" fmla="*/ 9029748 w 11431951"/>
              <a:gd name="connsiteY62" fmla="*/ 377190 h 8881110"/>
              <a:gd name="connsiteX63" fmla="*/ 9155478 w 11431951"/>
              <a:gd name="connsiteY63" fmla="*/ 388620 h 8881110"/>
              <a:gd name="connsiteX64" fmla="*/ 9304068 w 11431951"/>
              <a:gd name="connsiteY64" fmla="*/ 411480 h 8881110"/>
              <a:gd name="connsiteX65" fmla="*/ 9726978 w 11431951"/>
              <a:gd name="connsiteY65" fmla="*/ 468630 h 8881110"/>
              <a:gd name="connsiteX66" fmla="*/ 10104168 w 11431951"/>
              <a:gd name="connsiteY66" fmla="*/ 594360 h 8881110"/>
              <a:gd name="connsiteX67" fmla="*/ 10435638 w 11431951"/>
              <a:gd name="connsiteY67" fmla="*/ 662940 h 8881110"/>
              <a:gd name="connsiteX68" fmla="*/ 10744248 w 11431951"/>
              <a:gd name="connsiteY68" fmla="*/ 857250 h 8881110"/>
              <a:gd name="connsiteX69" fmla="*/ 10938558 w 11431951"/>
              <a:gd name="connsiteY69" fmla="*/ 1223010 h 8881110"/>
              <a:gd name="connsiteX70" fmla="*/ 11052858 w 11431951"/>
              <a:gd name="connsiteY70" fmla="*/ 1474470 h 8881110"/>
              <a:gd name="connsiteX71" fmla="*/ 11201448 w 11431951"/>
              <a:gd name="connsiteY71" fmla="*/ 2034540 h 8881110"/>
              <a:gd name="connsiteX72" fmla="*/ 11235738 w 11431951"/>
              <a:gd name="connsiteY72" fmla="*/ 2286000 h 8881110"/>
              <a:gd name="connsiteX73" fmla="*/ 11270028 w 11431951"/>
              <a:gd name="connsiteY73" fmla="*/ 2891790 h 8881110"/>
              <a:gd name="connsiteX74" fmla="*/ 11292888 w 11431951"/>
              <a:gd name="connsiteY74" fmla="*/ 3600450 h 8881110"/>
              <a:gd name="connsiteX75" fmla="*/ 11327178 w 11431951"/>
              <a:gd name="connsiteY75" fmla="*/ 3931920 h 8881110"/>
              <a:gd name="connsiteX76" fmla="*/ 11372898 w 11431951"/>
              <a:gd name="connsiteY76" fmla="*/ 4354830 h 8881110"/>
              <a:gd name="connsiteX77" fmla="*/ 11418618 w 11431951"/>
              <a:gd name="connsiteY77" fmla="*/ 4606290 h 8881110"/>
              <a:gd name="connsiteX78" fmla="*/ 11418618 w 11431951"/>
              <a:gd name="connsiteY78" fmla="*/ 5029200 h 8881110"/>
              <a:gd name="connsiteX79" fmla="*/ 11395758 w 11431951"/>
              <a:gd name="connsiteY79" fmla="*/ 5223510 h 8881110"/>
              <a:gd name="connsiteX80" fmla="*/ 11372898 w 11431951"/>
              <a:gd name="connsiteY80" fmla="*/ 5566410 h 8881110"/>
              <a:gd name="connsiteX81" fmla="*/ 11327178 w 11431951"/>
              <a:gd name="connsiteY81" fmla="*/ 5897880 h 8881110"/>
              <a:gd name="connsiteX82" fmla="*/ 11315748 w 11431951"/>
              <a:gd name="connsiteY82" fmla="*/ 5989320 h 8881110"/>
              <a:gd name="connsiteX83" fmla="*/ 11247168 w 11431951"/>
              <a:gd name="connsiteY83" fmla="*/ 7109460 h 8881110"/>
              <a:gd name="connsiteX84" fmla="*/ 11201448 w 11431951"/>
              <a:gd name="connsiteY84" fmla="*/ 7418070 h 8881110"/>
              <a:gd name="connsiteX85" fmla="*/ 11178588 w 11431951"/>
              <a:gd name="connsiteY85" fmla="*/ 7852410 h 8881110"/>
              <a:gd name="connsiteX86" fmla="*/ 11155728 w 11431951"/>
              <a:gd name="connsiteY86" fmla="*/ 7955280 h 8881110"/>
              <a:gd name="connsiteX87" fmla="*/ 11144298 w 11431951"/>
              <a:gd name="connsiteY87" fmla="*/ 7989570 h 8881110"/>
              <a:gd name="connsiteX88" fmla="*/ 11121438 w 11431951"/>
              <a:gd name="connsiteY88" fmla="*/ 8126730 h 8881110"/>
              <a:gd name="connsiteX89" fmla="*/ 11098578 w 11431951"/>
              <a:gd name="connsiteY89" fmla="*/ 8252460 h 8881110"/>
              <a:gd name="connsiteX90" fmla="*/ 11087148 w 11431951"/>
              <a:gd name="connsiteY90" fmla="*/ 8298180 h 8881110"/>
              <a:gd name="connsiteX91" fmla="*/ 11041428 w 11431951"/>
              <a:gd name="connsiteY91" fmla="*/ 8366760 h 8881110"/>
              <a:gd name="connsiteX92" fmla="*/ 11007138 w 11431951"/>
              <a:gd name="connsiteY92" fmla="*/ 8458200 h 8881110"/>
              <a:gd name="connsiteX93" fmla="*/ 10938558 w 11431951"/>
              <a:gd name="connsiteY93" fmla="*/ 8606790 h 8881110"/>
              <a:gd name="connsiteX94" fmla="*/ 10915698 w 11431951"/>
              <a:gd name="connsiteY94" fmla="*/ 8641080 h 8881110"/>
              <a:gd name="connsiteX95" fmla="*/ 10904268 w 11431951"/>
              <a:gd name="connsiteY95" fmla="*/ 8675370 h 8881110"/>
              <a:gd name="connsiteX96" fmla="*/ 10869978 w 11431951"/>
              <a:gd name="connsiteY96" fmla="*/ 8698230 h 8881110"/>
              <a:gd name="connsiteX97" fmla="*/ 10835688 w 11431951"/>
              <a:gd name="connsiteY97" fmla="*/ 8732520 h 8881110"/>
              <a:gd name="connsiteX98" fmla="*/ 10778538 w 11431951"/>
              <a:gd name="connsiteY98" fmla="*/ 8743950 h 8881110"/>
              <a:gd name="connsiteX99" fmla="*/ 10664238 w 11431951"/>
              <a:gd name="connsiteY99" fmla="*/ 8755380 h 8881110"/>
              <a:gd name="connsiteX100" fmla="*/ 10458498 w 11431951"/>
              <a:gd name="connsiteY100" fmla="*/ 8801100 h 8881110"/>
              <a:gd name="connsiteX101" fmla="*/ 10367058 w 11431951"/>
              <a:gd name="connsiteY101" fmla="*/ 8823960 h 8881110"/>
              <a:gd name="connsiteX102" fmla="*/ 10287048 w 11431951"/>
              <a:gd name="connsiteY102" fmla="*/ 8846820 h 8881110"/>
              <a:gd name="connsiteX103" fmla="*/ 10184178 w 11431951"/>
              <a:gd name="connsiteY103" fmla="*/ 8858250 h 8881110"/>
              <a:gd name="connsiteX104" fmla="*/ 9989868 w 11431951"/>
              <a:gd name="connsiteY104" fmla="*/ 8881110 h 8881110"/>
              <a:gd name="connsiteX105" fmla="*/ 9258348 w 11431951"/>
              <a:gd name="connsiteY105" fmla="*/ 8835390 h 8881110"/>
              <a:gd name="connsiteX106" fmla="*/ 9098328 w 11431951"/>
              <a:gd name="connsiteY106" fmla="*/ 8823960 h 8881110"/>
              <a:gd name="connsiteX107" fmla="*/ 8972598 w 11431951"/>
              <a:gd name="connsiteY107" fmla="*/ 8812530 h 8881110"/>
              <a:gd name="connsiteX108" fmla="*/ 8766858 w 11431951"/>
              <a:gd name="connsiteY108" fmla="*/ 8789670 h 8881110"/>
              <a:gd name="connsiteX109" fmla="*/ 8549688 w 11431951"/>
              <a:gd name="connsiteY109" fmla="*/ 8778240 h 8881110"/>
              <a:gd name="connsiteX110" fmla="*/ 8423958 w 11431951"/>
              <a:gd name="connsiteY110" fmla="*/ 8755380 h 8881110"/>
              <a:gd name="connsiteX111" fmla="*/ 8149638 w 11431951"/>
              <a:gd name="connsiteY111" fmla="*/ 8743950 h 8881110"/>
              <a:gd name="connsiteX112" fmla="*/ 7989618 w 11431951"/>
              <a:gd name="connsiteY112" fmla="*/ 8732520 h 8881110"/>
              <a:gd name="connsiteX113" fmla="*/ 7681008 w 11431951"/>
              <a:gd name="connsiteY113" fmla="*/ 8675370 h 8881110"/>
              <a:gd name="connsiteX114" fmla="*/ 7178088 w 11431951"/>
              <a:gd name="connsiteY114" fmla="*/ 8641080 h 8881110"/>
              <a:gd name="connsiteX115" fmla="*/ 6869478 w 11431951"/>
              <a:gd name="connsiteY115" fmla="*/ 8606790 h 8881110"/>
              <a:gd name="connsiteX116" fmla="*/ 6663738 w 11431951"/>
              <a:gd name="connsiteY116" fmla="*/ 8561070 h 8881110"/>
              <a:gd name="connsiteX117" fmla="*/ 6457998 w 11431951"/>
              <a:gd name="connsiteY117" fmla="*/ 8503920 h 8881110"/>
              <a:gd name="connsiteX118" fmla="*/ 6343698 w 11431951"/>
              <a:gd name="connsiteY118" fmla="*/ 8492490 h 8881110"/>
              <a:gd name="connsiteX119" fmla="*/ 6240828 w 11431951"/>
              <a:gd name="connsiteY119" fmla="*/ 8469630 h 8881110"/>
              <a:gd name="connsiteX120" fmla="*/ 6160818 w 11431951"/>
              <a:gd name="connsiteY120" fmla="*/ 8458200 h 8881110"/>
              <a:gd name="connsiteX121" fmla="*/ 5977938 w 11431951"/>
              <a:gd name="connsiteY121" fmla="*/ 8435340 h 8881110"/>
              <a:gd name="connsiteX122" fmla="*/ 5737908 w 11431951"/>
              <a:gd name="connsiteY122" fmla="*/ 8412480 h 8881110"/>
              <a:gd name="connsiteX123" fmla="*/ 5520738 w 11431951"/>
              <a:gd name="connsiteY123" fmla="*/ 8378190 h 8881110"/>
              <a:gd name="connsiteX124" fmla="*/ 5337858 w 11431951"/>
              <a:gd name="connsiteY124" fmla="*/ 8355330 h 8881110"/>
              <a:gd name="connsiteX125" fmla="*/ 5246418 w 11431951"/>
              <a:gd name="connsiteY125" fmla="*/ 8343900 h 8881110"/>
              <a:gd name="connsiteX126" fmla="*/ 5086398 w 11431951"/>
              <a:gd name="connsiteY126" fmla="*/ 8321040 h 8881110"/>
              <a:gd name="connsiteX127" fmla="*/ 5006388 w 11431951"/>
              <a:gd name="connsiteY127" fmla="*/ 8309610 h 8881110"/>
              <a:gd name="connsiteX128" fmla="*/ 4823508 w 11431951"/>
              <a:gd name="connsiteY128" fmla="*/ 8298180 h 8881110"/>
              <a:gd name="connsiteX129" fmla="*/ 4640628 w 11431951"/>
              <a:gd name="connsiteY129" fmla="*/ 8309610 h 8881110"/>
              <a:gd name="connsiteX130" fmla="*/ 4503468 w 11431951"/>
              <a:gd name="connsiteY130" fmla="*/ 8332470 h 8881110"/>
              <a:gd name="connsiteX131" fmla="*/ 4434888 w 11431951"/>
              <a:gd name="connsiteY131" fmla="*/ 8343900 h 8881110"/>
              <a:gd name="connsiteX132" fmla="*/ 4274868 w 11431951"/>
              <a:gd name="connsiteY132" fmla="*/ 8355330 h 8881110"/>
              <a:gd name="connsiteX133" fmla="*/ 4103418 w 11431951"/>
              <a:gd name="connsiteY133" fmla="*/ 8378190 h 8881110"/>
              <a:gd name="connsiteX134" fmla="*/ 4000548 w 11431951"/>
              <a:gd name="connsiteY134" fmla="*/ 8389620 h 8881110"/>
              <a:gd name="connsiteX135" fmla="*/ 3531918 w 11431951"/>
              <a:gd name="connsiteY135" fmla="*/ 8401050 h 8881110"/>
              <a:gd name="connsiteX136" fmla="*/ 3406188 w 11431951"/>
              <a:gd name="connsiteY136" fmla="*/ 8412480 h 8881110"/>
              <a:gd name="connsiteX137" fmla="*/ 3349038 w 11431951"/>
              <a:gd name="connsiteY137" fmla="*/ 8423910 h 8881110"/>
              <a:gd name="connsiteX138" fmla="*/ 2628948 w 11431951"/>
              <a:gd name="connsiteY138" fmla="*/ 8401050 h 8881110"/>
              <a:gd name="connsiteX139" fmla="*/ 2080308 w 11431951"/>
              <a:gd name="connsiteY139" fmla="*/ 8309610 h 8881110"/>
              <a:gd name="connsiteX140" fmla="*/ 1943148 w 11431951"/>
              <a:gd name="connsiteY140" fmla="*/ 8275320 h 8881110"/>
              <a:gd name="connsiteX141" fmla="*/ 1691688 w 11431951"/>
              <a:gd name="connsiteY141" fmla="*/ 8241030 h 8881110"/>
              <a:gd name="connsiteX142" fmla="*/ 1188768 w 11431951"/>
              <a:gd name="connsiteY142" fmla="*/ 8172450 h 8881110"/>
              <a:gd name="connsiteX143" fmla="*/ 960168 w 11431951"/>
              <a:gd name="connsiteY143" fmla="*/ 8149590 h 8881110"/>
              <a:gd name="connsiteX144" fmla="*/ 720138 w 11431951"/>
              <a:gd name="connsiteY144" fmla="*/ 8081010 h 8881110"/>
              <a:gd name="connsiteX145" fmla="*/ 651558 w 11431951"/>
              <a:gd name="connsiteY145" fmla="*/ 8058150 h 8881110"/>
              <a:gd name="connsiteX146" fmla="*/ 400098 w 11431951"/>
              <a:gd name="connsiteY146" fmla="*/ 7989570 h 8881110"/>
              <a:gd name="connsiteX147" fmla="*/ 365808 w 11431951"/>
              <a:gd name="connsiteY147" fmla="*/ 7966710 h 8881110"/>
              <a:gd name="connsiteX148" fmla="*/ 251508 w 11431951"/>
              <a:gd name="connsiteY148" fmla="*/ 7886700 h 8881110"/>
              <a:gd name="connsiteX149" fmla="*/ 217218 w 11431951"/>
              <a:gd name="connsiteY149" fmla="*/ 7829550 h 8881110"/>
              <a:gd name="connsiteX150" fmla="*/ 102918 w 11431951"/>
              <a:gd name="connsiteY150" fmla="*/ 7532370 h 8881110"/>
              <a:gd name="connsiteX151" fmla="*/ 11478 w 11431951"/>
              <a:gd name="connsiteY151" fmla="*/ 7200900 h 8881110"/>
              <a:gd name="connsiteX152" fmla="*/ 48 w 11431951"/>
              <a:gd name="connsiteY152" fmla="*/ 7098030 h 8881110"/>
              <a:gd name="connsiteX153" fmla="*/ 45768 w 11431951"/>
              <a:gd name="connsiteY153" fmla="*/ 6057900 h 8881110"/>
              <a:gd name="connsiteX154" fmla="*/ 57198 w 11431951"/>
              <a:gd name="connsiteY154" fmla="*/ 5840730 h 8881110"/>
              <a:gd name="connsiteX155" fmla="*/ 68628 w 11431951"/>
              <a:gd name="connsiteY155" fmla="*/ 5715000 h 8881110"/>
              <a:gd name="connsiteX156" fmla="*/ 91488 w 11431951"/>
              <a:gd name="connsiteY156" fmla="*/ 5280660 h 8881110"/>
              <a:gd name="connsiteX157" fmla="*/ 80058 w 11431951"/>
              <a:gd name="connsiteY157" fmla="*/ 4114800 h 8881110"/>
              <a:gd name="connsiteX158" fmla="*/ 68628 w 11431951"/>
              <a:gd name="connsiteY158" fmla="*/ 3280410 h 8881110"/>
              <a:gd name="connsiteX159" fmla="*/ 80058 w 11431951"/>
              <a:gd name="connsiteY159" fmla="*/ 3028950 h 8881110"/>
              <a:gd name="connsiteX160" fmla="*/ 102918 w 11431951"/>
              <a:gd name="connsiteY160" fmla="*/ 2606040 h 8881110"/>
              <a:gd name="connsiteX161" fmla="*/ 114348 w 11431951"/>
              <a:gd name="connsiteY161" fmla="*/ 2514600 h 8881110"/>
              <a:gd name="connsiteX162" fmla="*/ 137208 w 11431951"/>
              <a:gd name="connsiteY162" fmla="*/ 2274570 h 8881110"/>
              <a:gd name="connsiteX163" fmla="*/ 171498 w 11431951"/>
              <a:gd name="connsiteY163" fmla="*/ 1920240 h 8881110"/>
              <a:gd name="connsiteX164" fmla="*/ 182928 w 11431951"/>
              <a:gd name="connsiteY164" fmla="*/ 1874520 h 8881110"/>
              <a:gd name="connsiteX165" fmla="*/ 194358 w 11431951"/>
              <a:gd name="connsiteY165" fmla="*/ 1805940 h 8881110"/>
              <a:gd name="connsiteX166" fmla="*/ 205788 w 11431951"/>
              <a:gd name="connsiteY166" fmla="*/ 1760220 h 8881110"/>
              <a:gd name="connsiteX167" fmla="*/ 240078 w 11431951"/>
              <a:gd name="connsiteY167" fmla="*/ 1531620 h 8881110"/>
              <a:gd name="connsiteX168" fmla="*/ 262938 w 11431951"/>
              <a:gd name="connsiteY168" fmla="*/ 1383030 h 8881110"/>
              <a:gd name="connsiteX169" fmla="*/ 285798 w 11431951"/>
              <a:gd name="connsiteY169" fmla="*/ 1211580 h 8881110"/>
              <a:gd name="connsiteX170" fmla="*/ 308658 w 11431951"/>
              <a:gd name="connsiteY170" fmla="*/ 1074420 h 8881110"/>
              <a:gd name="connsiteX171" fmla="*/ 320088 w 11431951"/>
              <a:gd name="connsiteY171" fmla="*/ 1040130 h 8881110"/>
              <a:gd name="connsiteX172" fmla="*/ 354378 w 11431951"/>
              <a:gd name="connsiteY172" fmla="*/ 902970 h 8881110"/>
              <a:gd name="connsiteX173" fmla="*/ 388668 w 11431951"/>
              <a:gd name="connsiteY173" fmla="*/ 845820 h 8881110"/>
              <a:gd name="connsiteX174" fmla="*/ 422958 w 11431951"/>
              <a:gd name="connsiteY174" fmla="*/ 765810 h 8881110"/>
              <a:gd name="connsiteX175" fmla="*/ 491538 w 11431951"/>
              <a:gd name="connsiteY175" fmla="*/ 674370 h 8881110"/>
              <a:gd name="connsiteX176" fmla="*/ 617268 w 11431951"/>
              <a:gd name="connsiteY176" fmla="*/ 480060 h 8881110"/>
              <a:gd name="connsiteX177" fmla="*/ 674418 w 11431951"/>
              <a:gd name="connsiteY177" fmla="*/ 400050 h 8881110"/>
              <a:gd name="connsiteX178" fmla="*/ 742998 w 11431951"/>
              <a:gd name="connsiteY178" fmla="*/ 354330 h 8881110"/>
              <a:gd name="connsiteX179" fmla="*/ 857298 w 11431951"/>
              <a:gd name="connsiteY179" fmla="*/ 251460 h 8881110"/>
              <a:gd name="connsiteX180" fmla="*/ 891588 w 11431951"/>
              <a:gd name="connsiteY180" fmla="*/ 217170 h 8881110"/>
              <a:gd name="connsiteX181" fmla="*/ 960168 w 11431951"/>
              <a:gd name="connsiteY181" fmla="*/ 194310 h 8881110"/>
              <a:gd name="connsiteX182" fmla="*/ 1291638 w 11431951"/>
              <a:gd name="connsiteY182" fmla="*/ 80010 h 8881110"/>
              <a:gd name="connsiteX183" fmla="*/ 1554528 w 11431951"/>
              <a:gd name="connsiteY183" fmla="*/ 45720 h 8881110"/>
              <a:gd name="connsiteX184" fmla="*/ 1988868 w 11431951"/>
              <a:gd name="connsiteY184" fmla="*/ 0 h 8881110"/>
              <a:gd name="connsiteX185" fmla="*/ 2411778 w 11431951"/>
              <a:gd name="connsiteY185" fmla="*/ 11430 h 8881110"/>
              <a:gd name="connsiteX186" fmla="*/ 2617518 w 11431951"/>
              <a:gd name="connsiteY186" fmla="*/ 22860 h 8881110"/>
              <a:gd name="connsiteX187" fmla="*/ 2948988 w 11431951"/>
              <a:gd name="connsiteY187" fmla="*/ 80010 h 8881110"/>
              <a:gd name="connsiteX188" fmla="*/ 2994708 w 11431951"/>
              <a:gd name="connsiteY188" fmla="*/ 91440 h 8881110"/>
              <a:gd name="connsiteX189" fmla="*/ 3086148 w 11431951"/>
              <a:gd name="connsiteY189" fmla="*/ 137160 h 8881110"/>
              <a:gd name="connsiteX190" fmla="*/ 3120438 w 11431951"/>
              <a:gd name="connsiteY190" fmla="*/ 148590 h 8881110"/>
              <a:gd name="connsiteX191" fmla="*/ 3154728 w 11431951"/>
              <a:gd name="connsiteY191" fmla="*/ 171450 h 8881110"/>
              <a:gd name="connsiteX192" fmla="*/ 3234738 w 11431951"/>
              <a:gd name="connsiteY192" fmla="*/ 205740 h 8881110"/>
              <a:gd name="connsiteX193" fmla="*/ 3417618 w 11431951"/>
              <a:gd name="connsiteY193" fmla="*/ 342900 h 8881110"/>
              <a:gd name="connsiteX194" fmla="*/ 3451908 w 11431951"/>
              <a:gd name="connsiteY194" fmla="*/ 388620 h 8881110"/>
              <a:gd name="connsiteX195" fmla="*/ 3691938 w 11431951"/>
              <a:gd name="connsiteY195" fmla="*/ 617220 h 8881110"/>
              <a:gd name="connsiteX196" fmla="*/ 3840528 w 11431951"/>
              <a:gd name="connsiteY196" fmla="*/ 754380 h 8881110"/>
              <a:gd name="connsiteX197" fmla="*/ 3909108 w 11431951"/>
              <a:gd name="connsiteY197" fmla="*/ 822960 h 8881110"/>
              <a:gd name="connsiteX198" fmla="*/ 3954828 w 11431951"/>
              <a:gd name="connsiteY198" fmla="*/ 857250 h 8881110"/>
              <a:gd name="connsiteX199" fmla="*/ 3989118 w 11431951"/>
              <a:gd name="connsiteY199" fmla="*/ 891540 h 8881110"/>
              <a:gd name="connsiteX200" fmla="*/ 4057698 w 11431951"/>
              <a:gd name="connsiteY200" fmla="*/ 937260 h 8881110"/>
              <a:gd name="connsiteX201" fmla="*/ 4103418 w 11431951"/>
              <a:gd name="connsiteY201" fmla="*/ 982980 h 8881110"/>
              <a:gd name="connsiteX202" fmla="*/ 4206288 w 11431951"/>
              <a:gd name="connsiteY202" fmla="*/ 1062990 h 8881110"/>
              <a:gd name="connsiteX203" fmla="*/ 4274868 w 11431951"/>
              <a:gd name="connsiteY203" fmla="*/ 1131570 h 8881110"/>
              <a:gd name="connsiteX204" fmla="*/ 4366308 w 11431951"/>
              <a:gd name="connsiteY204" fmla="*/ 1211580 h 8881110"/>
              <a:gd name="connsiteX205" fmla="*/ 4412028 w 11431951"/>
              <a:gd name="connsiteY205" fmla="*/ 1268730 h 8881110"/>
              <a:gd name="connsiteX206" fmla="*/ 4617768 w 11431951"/>
              <a:gd name="connsiteY206" fmla="*/ 1451610 h 8881110"/>
              <a:gd name="connsiteX207" fmla="*/ 4709208 w 11431951"/>
              <a:gd name="connsiteY207" fmla="*/ 1531620 h 8881110"/>
              <a:gd name="connsiteX208" fmla="*/ 4754928 w 11431951"/>
              <a:gd name="connsiteY208" fmla="*/ 1577340 h 8881110"/>
              <a:gd name="connsiteX209" fmla="*/ 4972098 w 11431951"/>
              <a:gd name="connsiteY209" fmla="*/ 1760220 h 8881110"/>
              <a:gd name="connsiteX210" fmla="*/ 5052108 w 11431951"/>
              <a:gd name="connsiteY210" fmla="*/ 1851660 h 8881110"/>
              <a:gd name="connsiteX211" fmla="*/ 5166408 w 11431951"/>
              <a:gd name="connsiteY211" fmla="*/ 1965960 h 8881110"/>
              <a:gd name="connsiteX212" fmla="*/ 5200698 w 11431951"/>
              <a:gd name="connsiteY212" fmla="*/ 2011680 h 8881110"/>
              <a:gd name="connsiteX213" fmla="*/ 5337858 w 11431951"/>
              <a:gd name="connsiteY213" fmla="*/ 2148840 h 8881110"/>
              <a:gd name="connsiteX214" fmla="*/ 5372148 w 11431951"/>
              <a:gd name="connsiteY214" fmla="*/ 2183130 h 8881110"/>
              <a:gd name="connsiteX215" fmla="*/ 5417868 w 11431951"/>
              <a:gd name="connsiteY215" fmla="*/ 2263140 h 8881110"/>
              <a:gd name="connsiteX216" fmla="*/ 5589318 w 11431951"/>
              <a:gd name="connsiteY216" fmla="*/ 2606040 h 8881110"/>
              <a:gd name="connsiteX217" fmla="*/ 5612178 w 11431951"/>
              <a:gd name="connsiteY217" fmla="*/ 2697480 h 8881110"/>
              <a:gd name="connsiteX218" fmla="*/ 5635038 w 11431951"/>
              <a:gd name="connsiteY218" fmla="*/ 2743200 h 8881110"/>
              <a:gd name="connsiteX219" fmla="*/ 5680758 w 11431951"/>
              <a:gd name="connsiteY219" fmla="*/ 2960370 h 8881110"/>
              <a:gd name="connsiteX220" fmla="*/ 5703618 w 11431951"/>
              <a:gd name="connsiteY220" fmla="*/ 3200400 h 8881110"/>
              <a:gd name="connsiteX221" fmla="*/ 5726478 w 11431951"/>
              <a:gd name="connsiteY221" fmla="*/ 3394710 h 8881110"/>
              <a:gd name="connsiteX222" fmla="*/ 5737908 w 11431951"/>
              <a:gd name="connsiteY222" fmla="*/ 3440430 h 8881110"/>
              <a:gd name="connsiteX223" fmla="*/ 5749338 w 11431951"/>
              <a:gd name="connsiteY223" fmla="*/ 3509010 h 8881110"/>
              <a:gd name="connsiteX224" fmla="*/ 5760768 w 11431951"/>
              <a:gd name="connsiteY224" fmla="*/ 3680460 h 8881110"/>
              <a:gd name="connsiteX225" fmla="*/ 5737908 w 11431951"/>
              <a:gd name="connsiteY225" fmla="*/ 4343400 h 8881110"/>
              <a:gd name="connsiteX226" fmla="*/ 5715048 w 11431951"/>
              <a:gd name="connsiteY226" fmla="*/ 4583430 h 8881110"/>
              <a:gd name="connsiteX227" fmla="*/ 5692188 w 11431951"/>
              <a:gd name="connsiteY227" fmla="*/ 4652010 h 8881110"/>
              <a:gd name="connsiteX228" fmla="*/ 5623608 w 11431951"/>
              <a:gd name="connsiteY228" fmla="*/ 4754880 h 8881110"/>
              <a:gd name="connsiteX229" fmla="*/ 5600748 w 11431951"/>
              <a:gd name="connsiteY229" fmla="*/ 4789170 h 8881110"/>
              <a:gd name="connsiteX230" fmla="*/ 5577888 w 11431951"/>
              <a:gd name="connsiteY230" fmla="*/ 4823460 h 8881110"/>
              <a:gd name="connsiteX231" fmla="*/ 5486448 w 11431951"/>
              <a:gd name="connsiteY231" fmla="*/ 4846320 h 888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11431951" h="8881110">
                <a:moveTo>
                  <a:pt x="5566458" y="4892040"/>
                </a:moveTo>
                <a:cubicBezTo>
                  <a:pt x="5547408" y="4880610"/>
                  <a:pt x="5528147" y="4869524"/>
                  <a:pt x="5509308" y="4857750"/>
                </a:cubicBezTo>
                <a:cubicBezTo>
                  <a:pt x="5497659" y="4850469"/>
                  <a:pt x="5488725" y="4835804"/>
                  <a:pt x="5475018" y="4834890"/>
                </a:cubicBezTo>
                <a:cubicBezTo>
                  <a:pt x="5429241" y="4831838"/>
                  <a:pt x="5383578" y="4842510"/>
                  <a:pt x="5337858" y="4846320"/>
                </a:cubicBezTo>
                <a:cubicBezTo>
                  <a:pt x="5326428" y="4857750"/>
                  <a:pt x="5313492" y="4867851"/>
                  <a:pt x="5303568" y="4880610"/>
                </a:cubicBezTo>
                <a:cubicBezTo>
                  <a:pt x="5286700" y="4902297"/>
                  <a:pt x="5257848" y="4949190"/>
                  <a:pt x="5257848" y="4949190"/>
                </a:cubicBezTo>
                <a:cubicBezTo>
                  <a:pt x="5267124" y="5023402"/>
                  <a:pt x="5263926" y="5027612"/>
                  <a:pt x="5280708" y="5086350"/>
                </a:cubicBezTo>
                <a:cubicBezTo>
                  <a:pt x="5284018" y="5097935"/>
                  <a:pt x="5284612" y="5111232"/>
                  <a:pt x="5292138" y="5120640"/>
                </a:cubicBezTo>
                <a:cubicBezTo>
                  <a:pt x="5300720" y="5131367"/>
                  <a:pt x="5314998" y="5135880"/>
                  <a:pt x="5326428" y="5143500"/>
                </a:cubicBezTo>
                <a:cubicBezTo>
                  <a:pt x="5391942" y="5241770"/>
                  <a:pt x="5304708" y="5126124"/>
                  <a:pt x="5383578" y="5189220"/>
                </a:cubicBezTo>
                <a:cubicBezTo>
                  <a:pt x="5394305" y="5197802"/>
                  <a:pt x="5396100" y="5214464"/>
                  <a:pt x="5406438" y="5223510"/>
                </a:cubicBezTo>
                <a:cubicBezTo>
                  <a:pt x="5446132" y="5258242"/>
                  <a:pt x="5466017" y="5268291"/>
                  <a:pt x="5509308" y="5280660"/>
                </a:cubicBezTo>
                <a:cubicBezTo>
                  <a:pt x="5524413" y="5284976"/>
                  <a:pt x="5539981" y="5287576"/>
                  <a:pt x="5555028" y="5292090"/>
                </a:cubicBezTo>
                <a:cubicBezTo>
                  <a:pt x="5578108" y="5299014"/>
                  <a:pt x="5623608" y="5314950"/>
                  <a:pt x="5623608" y="5314950"/>
                </a:cubicBezTo>
                <a:cubicBezTo>
                  <a:pt x="5750929" y="5293730"/>
                  <a:pt x="5646118" y="5320840"/>
                  <a:pt x="5726478" y="5280660"/>
                </a:cubicBezTo>
                <a:cubicBezTo>
                  <a:pt x="5737254" y="5275272"/>
                  <a:pt x="5750236" y="5275081"/>
                  <a:pt x="5760768" y="5269230"/>
                </a:cubicBezTo>
                <a:cubicBezTo>
                  <a:pt x="5784785" y="5255887"/>
                  <a:pt x="5829348" y="5223510"/>
                  <a:pt x="5829348" y="5223510"/>
                </a:cubicBezTo>
                <a:cubicBezTo>
                  <a:pt x="5844588" y="5200650"/>
                  <a:pt x="5866380" y="5180994"/>
                  <a:pt x="5875068" y="5154930"/>
                </a:cubicBezTo>
                <a:lnTo>
                  <a:pt x="5897928" y="5086350"/>
                </a:lnTo>
                <a:cubicBezTo>
                  <a:pt x="5894118" y="5055870"/>
                  <a:pt x="5896829" y="5023838"/>
                  <a:pt x="5886498" y="4994910"/>
                </a:cubicBezTo>
                <a:cubicBezTo>
                  <a:pt x="5877257" y="4969036"/>
                  <a:pt x="5866842" y="4935018"/>
                  <a:pt x="5840778" y="4926330"/>
                </a:cubicBezTo>
                <a:cubicBezTo>
                  <a:pt x="5735873" y="4891362"/>
                  <a:pt x="5796175" y="4905868"/>
                  <a:pt x="5657898" y="4892040"/>
                </a:cubicBezTo>
                <a:cubicBezTo>
                  <a:pt x="5591397" y="4759038"/>
                  <a:pt x="5650315" y="4892478"/>
                  <a:pt x="5623608" y="4572000"/>
                </a:cubicBezTo>
                <a:cubicBezTo>
                  <a:pt x="5619759" y="4525809"/>
                  <a:pt x="5611990" y="4479807"/>
                  <a:pt x="5600748" y="4434840"/>
                </a:cubicBezTo>
                <a:cubicBezTo>
                  <a:pt x="5579587" y="4350197"/>
                  <a:pt x="5595726" y="4422546"/>
                  <a:pt x="5577888" y="4297680"/>
                </a:cubicBezTo>
                <a:cubicBezTo>
                  <a:pt x="5574611" y="4274738"/>
                  <a:pt x="5569896" y="4252019"/>
                  <a:pt x="5566458" y="4229100"/>
                </a:cubicBezTo>
                <a:cubicBezTo>
                  <a:pt x="5558465" y="4175815"/>
                  <a:pt x="5556666" y="4121353"/>
                  <a:pt x="5543598" y="4069080"/>
                </a:cubicBezTo>
                <a:cubicBezTo>
                  <a:pt x="5525218" y="3995559"/>
                  <a:pt x="5525810" y="4002144"/>
                  <a:pt x="5509308" y="3897630"/>
                </a:cubicBezTo>
                <a:cubicBezTo>
                  <a:pt x="5479500" y="3708847"/>
                  <a:pt x="5514625" y="3892582"/>
                  <a:pt x="5486448" y="3737610"/>
                </a:cubicBezTo>
                <a:cubicBezTo>
                  <a:pt x="5451510" y="3545452"/>
                  <a:pt x="5505072" y="3865579"/>
                  <a:pt x="5463588" y="3589020"/>
                </a:cubicBezTo>
                <a:cubicBezTo>
                  <a:pt x="5456712" y="3543182"/>
                  <a:pt x="5448348" y="3497580"/>
                  <a:pt x="5440728" y="3451860"/>
                </a:cubicBezTo>
                <a:cubicBezTo>
                  <a:pt x="5436918" y="3429000"/>
                  <a:pt x="5432173" y="3406276"/>
                  <a:pt x="5429298" y="3383280"/>
                </a:cubicBezTo>
                <a:cubicBezTo>
                  <a:pt x="5413119" y="3253846"/>
                  <a:pt x="5420924" y="3322405"/>
                  <a:pt x="5406438" y="3177540"/>
                </a:cubicBezTo>
                <a:cubicBezTo>
                  <a:pt x="5402628" y="2708910"/>
                  <a:pt x="5395008" y="2240295"/>
                  <a:pt x="5395008" y="1771650"/>
                </a:cubicBezTo>
                <a:cubicBezTo>
                  <a:pt x="5395008" y="1689712"/>
                  <a:pt x="5401446" y="1538711"/>
                  <a:pt x="5417868" y="1440180"/>
                </a:cubicBezTo>
                <a:cubicBezTo>
                  <a:pt x="5420451" y="1424685"/>
                  <a:pt x="5425488" y="1409700"/>
                  <a:pt x="5429298" y="1394460"/>
                </a:cubicBezTo>
                <a:cubicBezTo>
                  <a:pt x="5433260" y="1358801"/>
                  <a:pt x="5444003" y="1252353"/>
                  <a:pt x="5452158" y="1211580"/>
                </a:cubicBezTo>
                <a:cubicBezTo>
                  <a:pt x="5458320" y="1180772"/>
                  <a:pt x="5456167" y="1145274"/>
                  <a:pt x="5475018" y="1120140"/>
                </a:cubicBezTo>
                <a:cubicBezTo>
                  <a:pt x="5511562" y="1071414"/>
                  <a:pt x="5533332" y="1048067"/>
                  <a:pt x="5555028" y="982980"/>
                </a:cubicBezTo>
                <a:cubicBezTo>
                  <a:pt x="5566139" y="949647"/>
                  <a:pt x="5569141" y="935254"/>
                  <a:pt x="5589318" y="902970"/>
                </a:cubicBezTo>
                <a:cubicBezTo>
                  <a:pt x="5599414" y="886816"/>
                  <a:pt x="5612535" y="872752"/>
                  <a:pt x="5623608" y="857250"/>
                </a:cubicBezTo>
                <a:cubicBezTo>
                  <a:pt x="5707176" y="740255"/>
                  <a:pt x="5568693" y="926660"/>
                  <a:pt x="5680758" y="777240"/>
                </a:cubicBezTo>
                <a:cubicBezTo>
                  <a:pt x="5684568" y="765810"/>
                  <a:pt x="5686337" y="753482"/>
                  <a:pt x="5692188" y="742950"/>
                </a:cubicBezTo>
                <a:cubicBezTo>
                  <a:pt x="5705531" y="718933"/>
                  <a:pt x="5722668" y="697230"/>
                  <a:pt x="5737908" y="674370"/>
                </a:cubicBezTo>
                <a:cubicBezTo>
                  <a:pt x="5791782" y="593559"/>
                  <a:pt x="5724171" y="693602"/>
                  <a:pt x="5795058" y="594360"/>
                </a:cubicBezTo>
                <a:cubicBezTo>
                  <a:pt x="5820458" y="558800"/>
                  <a:pt x="5811568" y="557530"/>
                  <a:pt x="5852208" y="537210"/>
                </a:cubicBezTo>
                <a:cubicBezTo>
                  <a:pt x="5878335" y="524146"/>
                  <a:pt x="5917563" y="520871"/>
                  <a:pt x="5943648" y="514350"/>
                </a:cubicBezTo>
                <a:cubicBezTo>
                  <a:pt x="5955337" y="511428"/>
                  <a:pt x="5966030" y="504752"/>
                  <a:pt x="5977938" y="502920"/>
                </a:cubicBezTo>
                <a:cubicBezTo>
                  <a:pt x="6015783" y="497098"/>
                  <a:pt x="6054138" y="495300"/>
                  <a:pt x="6092238" y="491490"/>
                </a:cubicBezTo>
                <a:cubicBezTo>
                  <a:pt x="6163623" y="462936"/>
                  <a:pt x="6170629" y="456110"/>
                  <a:pt x="6263688" y="445770"/>
                </a:cubicBezTo>
                <a:lnTo>
                  <a:pt x="6469428" y="422910"/>
                </a:lnTo>
                <a:cubicBezTo>
                  <a:pt x="6484668" y="419100"/>
                  <a:pt x="6499653" y="414063"/>
                  <a:pt x="6515148" y="411480"/>
                </a:cubicBezTo>
                <a:cubicBezTo>
                  <a:pt x="6596431" y="397933"/>
                  <a:pt x="6686009" y="394377"/>
                  <a:pt x="6766608" y="388620"/>
                </a:cubicBezTo>
                <a:cubicBezTo>
                  <a:pt x="6861858" y="373380"/>
                  <a:pt x="6957770" y="361818"/>
                  <a:pt x="7052358" y="342900"/>
                </a:cubicBezTo>
                <a:cubicBezTo>
                  <a:pt x="7071408" y="339090"/>
                  <a:pt x="7090150" y="333110"/>
                  <a:pt x="7109508" y="331470"/>
                </a:cubicBezTo>
                <a:cubicBezTo>
                  <a:pt x="7315075" y="314049"/>
                  <a:pt x="7726728" y="285750"/>
                  <a:pt x="7726728" y="285750"/>
                </a:cubicBezTo>
                <a:lnTo>
                  <a:pt x="8012478" y="297180"/>
                </a:lnTo>
                <a:cubicBezTo>
                  <a:pt x="8050706" y="299364"/>
                  <a:pt x="8088533" y="306744"/>
                  <a:pt x="8126778" y="308610"/>
                </a:cubicBezTo>
                <a:cubicBezTo>
                  <a:pt x="8244809" y="314368"/>
                  <a:pt x="8362998" y="316230"/>
                  <a:pt x="8481108" y="320040"/>
                </a:cubicBezTo>
                <a:lnTo>
                  <a:pt x="8652558" y="331470"/>
                </a:lnTo>
                <a:cubicBezTo>
                  <a:pt x="8688321" y="334450"/>
                  <a:pt x="8808122" y="349164"/>
                  <a:pt x="8846868" y="354330"/>
                </a:cubicBezTo>
                <a:lnTo>
                  <a:pt x="8926878" y="365760"/>
                </a:lnTo>
                <a:cubicBezTo>
                  <a:pt x="8961113" y="370039"/>
                  <a:pt x="8995418" y="373757"/>
                  <a:pt x="9029748" y="377190"/>
                </a:cubicBezTo>
                <a:cubicBezTo>
                  <a:pt x="9071622" y="381377"/>
                  <a:pt x="9113720" y="383400"/>
                  <a:pt x="9155478" y="388620"/>
                </a:cubicBezTo>
                <a:cubicBezTo>
                  <a:pt x="9205204" y="394836"/>
                  <a:pt x="9254299" y="405625"/>
                  <a:pt x="9304068" y="411480"/>
                </a:cubicBezTo>
                <a:cubicBezTo>
                  <a:pt x="9496685" y="434141"/>
                  <a:pt x="9549337" y="424220"/>
                  <a:pt x="9726978" y="468630"/>
                </a:cubicBezTo>
                <a:cubicBezTo>
                  <a:pt x="9905371" y="513228"/>
                  <a:pt x="9924962" y="540055"/>
                  <a:pt x="10104168" y="594360"/>
                </a:cubicBezTo>
                <a:cubicBezTo>
                  <a:pt x="10253375" y="639574"/>
                  <a:pt x="10290570" y="640622"/>
                  <a:pt x="10435638" y="662940"/>
                </a:cubicBezTo>
                <a:cubicBezTo>
                  <a:pt x="10538256" y="711231"/>
                  <a:pt x="10675608" y="753019"/>
                  <a:pt x="10744248" y="857250"/>
                </a:cubicBezTo>
                <a:cubicBezTo>
                  <a:pt x="10820178" y="972551"/>
                  <a:pt x="10881430" y="1097328"/>
                  <a:pt x="10938558" y="1223010"/>
                </a:cubicBezTo>
                <a:cubicBezTo>
                  <a:pt x="10976658" y="1306830"/>
                  <a:pt x="11019386" y="1388697"/>
                  <a:pt x="11052858" y="1474470"/>
                </a:cubicBezTo>
                <a:cubicBezTo>
                  <a:pt x="11111170" y="1623894"/>
                  <a:pt x="11174709" y="1895497"/>
                  <a:pt x="11201448" y="2034540"/>
                </a:cubicBezTo>
                <a:cubicBezTo>
                  <a:pt x="11217424" y="2117614"/>
                  <a:pt x="11224308" y="2202180"/>
                  <a:pt x="11235738" y="2286000"/>
                </a:cubicBezTo>
                <a:cubicBezTo>
                  <a:pt x="11247168" y="2487930"/>
                  <a:pt x="11261243" y="2689728"/>
                  <a:pt x="11270028" y="2891790"/>
                </a:cubicBezTo>
                <a:cubicBezTo>
                  <a:pt x="11280294" y="3127910"/>
                  <a:pt x="11279922" y="3364463"/>
                  <a:pt x="11292888" y="3600450"/>
                </a:cubicBezTo>
                <a:cubicBezTo>
                  <a:pt x="11298982" y="3711362"/>
                  <a:pt x="11316745" y="3821331"/>
                  <a:pt x="11327178" y="3931920"/>
                </a:cubicBezTo>
                <a:cubicBezTo>
                  <a:pt x="11352709" y="4202548"/>
                  <a:pt x="11336900" y="4144841"/>
                  <a:pt x="11372898" y="4354830"/>
                </a:cubicBezTo>
                <a:cubicBezTo>
                  <a:pt x="11387293" y="4438799"/>
                  <a:pt x="11418618" y="4606290"/>
                  <a:pt x="11418618" y="4606290"/>
                </a:cubicBezTo>
                <a:cubicBezTo>
                  <a:pt x="11435264" y="4806038"/>
                  <a:pt x="11437493" y="4764947"/>
                  <a:pt x="11418618" y="5029200"/>
                </a:cubicBezTo>
                <a:cubicBezTo>
                  <a:pt x="11413972" y="5094251"/>
                  <a:pt x="11401288" y="5158528"/>
                  <a:pt x="11395758" y="5223510"/>
                </a:cubicBezTo>
                <a:cubicBezTo>
                  <a:pt x="11386044" y="5337651"/>
                  <a:pt x="11388550" y="5452931"/>
                  <a:pt x="11372898" y="5566410"/>
                </a:cubicBezTo>
                <a:cubicBezTo>
                  <a:pt x="11357658" y="5676900"/>
                  <a:pt x="11342115" y="5787349"/>
                  <a:pt x="11327178" y="5897880"/>
                </a:cubicBezTo>
                <a:cubicBezTo>
                  <a:pt x="11323064" y="5928321"/>
                  <a:pt x="11315748" y="5989320"/>
                  <a:pt x="11315748" y="5989320"/>
                </a:cubicBezTo>
                <a:cubicBezTo>
                  <a:pt x="11296817" y="6415272"/>
                  <a:pt x="11290558" y="6675556"/>
                  <a:pt x="11247168" y="7109460"/>
                </a:cubicBezTo>
                <a:cubicBezTo>
                  <a:pt x="11236820" y="7212937"/>
                  <a:pt x="11216688" y="7315200"/>
                  <a:pt x="11201448" y="7418070"/>
                </a:cubicBezTo>
                <a:cubicBezTo>
                  <a:pt x="11197699" y="7504302"/>
                  <a:pt x="11189212" y="7746167"/>
                  <a:pt x="11178588" y="7852410"/>
                </a:cubicBezTo>
                <a:cubicBezTo>
                  <a:pt x="11176775" y="7870541"/>
                  <a:pt x="11161602" y="7934720"/>
                  <a:pt x="11155728" y="7955280"/>
                </a:cubicBezTo>
                <a:cubicBezTo>
                  <a:pt x="11152418" y="7966865"/>
                  <a:pt x="11146661" y="7977756"/>
                  <a:pt x="11144298" y="7989570"/>
                </a:cubicBezTo>
                <a:cubicBezTo>
                  <a:pt x="11135208" y="8035021"/>
                  <a:pt x="11128314" y="8080892"/>
                  <a:pt x="11121438" y="8126730"/>
                </a:cubicBezTo>
                <a:cubicBezTo>
                  <a:pt x="11094560" y="8305915"/>
                  <a:pt x="11125195" y="8159302"/>
                  <a:pt x="11098578" y="8252460"/>
                </a:cubicBezTo>
                <a:cubicBezTo>
                  <a:pt x="11094262" y="8267565"/>
                  <a:pt x="11094173" y="8284129"/>
                  <a:pt x="11087148" y="8298180"/>
                </a:cubicBezTo>
                <a:cubicBezTo>
                  <a:pt x="11074861" y="8322754"/>
                  <a:pt x="11041428" y="8366760"/>
                  <a:pt x="11041428" y="8366760"/>
                </a:cubicBezTo>
                <a:cubicBezTo>
                  <a:pt x="11021929" y="8444755"/>
                  <a:pt x="11041293" y="8381352"/>
                  <a:pt x="11007138" y="8458200"/>
                </a:cubicBezTo>
                <a:cubicBezTo>
                  <a:pt x="10981818" y="8515171"/>
                  <a:pt x="10976520" y="8549848"/>
                  <a:pt x="10938558" y="8606790"/>
                </a:cubicBezTo>
                <a:cubicBezTo>
                  <a:pt x="10930938" y="8618220"/>
                  <a:pt x="10921841" y="8628793"/>
                  <a:pt x="10915698" y="8641080"/>
                </a:cubicBezTo>
                <a:cubicBezTo>
                  <a:pt x="10910310" y="8651856"/>
                  <a:pt x="10911794" y="8665962"/>
                  <a:pt x="10904268" y="8675370"/>
                </a:cubicBezTo>
                <a:cubicBezTo>
                  <a:pt x="10895686" y="8686097"/>
                  <a:pt x="10880531" y="8689436"/>
                  <a:pt x="10869978" y="8698230"/>
                </a:cubicBezTo>
                <a:cubicBezTo>
                  <a:pt x="10857560" y="8708578"/>
                  <a:pt x="10850146" y="8725291"/>
                  <a:pt x="10835688" y="8732520"/>
                </a:cubicBezTo>
                <a:cubicBezTo>
                  <a:pt x="10818312" y="8741208"/>
                  <a:pt x="10797795" y="8741382"/>
                  <a:pt x="10778538" y="8743950"/>
                </a:cubicBezTo>
                <a:cubicBezTo>
                  <a:pt x="10740584" y="8749011"/>
                  <a:pt x="10702338" y="8751570"/>
                  <a:pt x="10664238" y="8755380"/>
                </a:cubicBezTo>
                <a:lnTo>
                  <a:pt x="10458498" y="8801100"/>
                </a:lnTo>
                <a:cubicBezTo>
                  <a:pt x="10427885" y="8808165"/>
                  <a:pt x="10397415" y="8815865"/>
                  <a:pt x="10367058" y="8823960"/>
                </a:cubicBezTo>
                <a:cubicBezTo>
                  <a:pt x="10340257" y="8831107"/>
                  <a:pt x="10314310" y="8841708"/>
                  <a:pt x="10287048" y="8846820"/>
                </a:cubicBezTo>
                <a:cubicBezTo>
                  <a:pt x="10253138" y="8853178"/>
                  <a:pt x="10218443" y="8854219"/>
                  <a:pt x="10184178" y="8858250"/>
                </a:cubicBezTo>
                <a:cubicBezTo>
                  <a:pt x="9917119" y="8889669"/>
                  <a:pt x="10282067" y="8848643"/>
                  <a:pt x="9989868" y="8881110"/>
                </a:cubicBezTo>
                <a:lnTo>
                  <a:pt x="9258348" y="8835390"/>
                </a:lnTo>
                <a:lnTo>
                  <a:pt x="9098328" y="8823960"/>
                </a:lnTo>
                <a:cubicBezTo>
                  <a:pt x="9056379" y="8820604"/>
                  <a:pt x="9014457" y="8816860"/>
                  <a:pt x="8972598" y="8812530"/>
                </a:cubicBezTo>
                <a:cubicBezTo>
                  <a:pt x="8903962" y="8805430"/>
                  <a:pt x="8835765" y="8793297"/>
                  <a:pt x="8766858" y="8789670"/>
                </a:cubicBezTo>
                <a:lnTo>
                  <a:pt x="8549688" y="8778240"/>
                </a:lnTo>
                <a:cubicBezTo>
                  <a:pt x="8507778" y="8770620"/>
                  <a:pt x="8466399" y="8759018"/>
                  <a:pt x="8423958" y="8755380"/>
                </a:cubicBezTo>
                <a:cubicBezTo>
                  <a:pt x="8332773" y="8747564"/>
                  <a:pt x="8241031" y="8748760"/>
                  <a:pt x="8149638" y="8743950"/>
                </a:cubicBezTo>
                <a:cubicBezTo>
                  <a:pt x="8096236" y="8741139"/>
                  <a:pt x="8042958" y="8736330"/>
                  <a:pt x="7989618" y="8732520"/>
                </a:cubicBezTo>
                <a:cubicBezTo>
                  <a:pt x="7871905" y="8707296"/>
                  <a:pt x="7799636" y="8688551"/>
                  <a:pt x="7681008" y="8675370"/>
                </a:cubicBezTo>
                <a:cubicBezTo>
                  <a:pt x="7468689" y="8651779"/>
                  <a:pt x="7387258" y="8651040"/>
                  <a:pt x="7178088" y="8641080"/>
                </a:cubicBezTo>
                <a:cubicBezTo>
                  <a:pt x="7075218" y="8629650"/>
                  <a:pt x="6970516" y="8629243"/>
                  <a:pt x="6869478" y="8606790"/>
                </a:cubicBezTo>
                <a:cubicBezTo>
                  <a:pt x="6800898" y="8591550"/>
                  <a:pt x="6731028" y="8581257"/>
                  <a:pt x="6663738" y="8561070"/>
                </a:cubicBezTo>
                <a:cubicBezTo>
                  <a:pt x="6622237" y="8548620"/>
                  <a:pt x="6506759" y="8512047"/>
                  <a:pt x="6457998" y="8503920"/>
                </a:cubicBezTo>
                <a:cubicBezTo>
                  <a:pt x="6420229" y="8497625"/>
                  <a:pt x="6381798" y="8496300"/>
                  <a:pt x="6343698" y="8492490"/>
                </a:cubicBezTo>
                <a:cubicBezTo>
                  <a:pt x="6309408" y="8484870"/>
                  <a:pt x="6275353" y="8476103"/>
                  <a:pt x="6240828" y="8469630"/>
                </a:cubicBezTo>
                <a:cubicBezTo>
                  <a:pt x="6214349" y="8464665"/>
                  <a:pt x="6187532" y="8461684"/>
                  <a:pt x="6160818" y="8458200"/>
                </a:cubicBezTo>
                <a:lnTo>
                  <a:pt x="5977938" y="8435340"/>
                </a:lnTo>
                <a:cubicBezTo>
                  <a:pt x="5844990" y="8416347"/>
                  <a:pt x="5924800" y="8425829"/>
                  <a:pt x="5737908" y="8412480"/>
                </a:cubicBezTo>
                <a:cubicBezTo>
                  <a:pt x="5648436" y="8397568"/>
                  <a:pt x="5603469" y="8388981"/>
                  <a:pt x="5520738" y="8378190"/>
                </a:cubicBezTo>
                <a:lnTo>
                  <a:pt x="5337858" y="8355330"/>
                </a:lnTo>
                <a:lnTo>
                  <a:pt x="5246418" y="8343900"/>
                </a:lnTo>
                <a:lnTo>
                  <a:pt x="5086398" y="8321040"/>
                </a:lnTo>
                <a:cubicBezTo>
                  <a:pt x="5059728" y="8317230"/>
                  <a:pt x="5033276" y="8311291"/>
                  <a:pt x="5006388" y="8309610"/>
                </a:cubicBezTo>
                <a:lnTo>
                  <a:pt x="4823508" y="8298180"/>
                </a:lnTo>
                <a:cubicBezTo>
                  <a:pt x="4762548" y="8301990"/>
                  <a:pt x="4701477" y="8304319"/>
                  <a:pt x="4640628" y="8309610"/>
                </a:cubicBezTo>
                <a:cubicBezTo>
                  <a:pt x="4577656" y="8315086"/>
                  <a:pt x="4560881" y="8322031"/>
                  <a:pt x="4503468" y="8332470"/>
                </a:cubicBezTo>
                <a:cubicBezTo>
                  <a:pt x="4480666" y="8336616"/>
                  <a:pt x="4457948" y="8341594"/>
                  <a:pt x="4434888" y="8343900"/>
                </a:cubicBezTo>
                <a:cubicBezTo>
                  <a:pt x="4381677" y="8349221"/>
                  <a:pt x="4328124" y="8350489"/>
                  <a:pt x="4274868" y="8355330"/>
                </a:cubicBezTo>
                <a:cubicBezTo>
                  <a:pt x="4208922" y="8361325"/>
                  <a:pt x="4168030" y="8370113"/>
                  <a:pt x="4103418" y="8378190"/>
                </a:cubicBezTo>
                <a:cubicBezTo>
                  <a:pt x="4069183" y="8382469"/>
                  <a:pt x="4035021" y="8388241"/>
                  <a:pt x="4000548" y="8389620"/>
                </a:cubicBezTo>
                <a:cubicBezTo>
                  <a:pt x="3844416" y="8395865"/>
                  <a:pt x="3688128" y="8397240"/>
                  <a:pt x="3531918" y="8401050"/>
                </a:cubicBezTo>
                <a:cubicBezTo>
                  <a:pt x="3490008" y="8404860"/>
                  <a:pt x="3447946" y="8407260"/>
                  <a:pt x="3406188" y="8412480"/>
                </a:cubicBezTo>
                <a:cubicBezTo>
                  <a:pt x="3386911" y="8414890"/>
                  <a:pt x="3368463" y="8424196"/>
                  <a:pt x="3349038" y="8423910"/>
                </a:cubicBezTo>
                <a:cubicBezTo>
                  <a:pt x="3108913" y="8420379"/>
                  <a:pt x="2868978" y="8408670"/>
                  <a:pt x="2628948" y="8401050"/>
                </a:cubicBezTo>
                <a:cubicBezTo>
                  <a:pt x="2404441" y="8368978"/>
                  <a:pt x="2361517" y="8364629"/>
                  <a:pt x="2080308" y="8309610"/>
                </a:cubicBezTo>
                <a:cubicBezTo>
                  <a:pt x="2034058" y="8300561"/>
                  <a:pt x="1989558" y="8283510"/>
                  <a:pt x="1943148" y="8275320"/>
                </a:cubicBezTo>
                <a:cubicBezTo>
                  <a:pt x="1859840" y="8260619"/>
                  <a:pt x="1775133" y="8254937"/>
                  <a:pt x="1691688" y="8241030"/>
                </a:cubicBezTo>
                <a:cubicBezTo>
                  <a:pt x="1513446" y="8211323"/>
                  <a:pt x="1429461" y="8196519"/>
                  <a:pt x="1188768" y="8172450"/>
                </a:cubicBezTo>
                <a:lnTo>
                  <a:pt x="960168" y="8149590"/>
                </a:lnTo>
                <a:cubicBezTo>
                  <a:pt x="832852" y="8098664"/>
                  <a:pt x="959134" y="8146191"/>
                  <a:pt x="720138" y="8081010"/>
                </a:cubicBezTo>
                <a:cubicBezTo>
                  <a:pt x="696891" y="8074670"/>
                  <a:pt x="674727" y="8064770"/>
                  <a:pt x="651558" y="8058150"/>
                </a:cubicBezTo>
                <a:cubicBezTo>
                  <a:pt x="568019" y="8034282"/>
                  <a:pt x="483918" y="8012430"/>
                  <a:pt x="400098" y="7989570"/>
                </a:cubicBezTo>
                <a:cubicBezTo>
                  <a:pt x="388668" y="7981950"/>
                  <a:pt x="377588" y="7973778"/>
                  <a:pt x="365808" y="7966710"/>
                </a:cubicBezTo>
                <a:cubicBezTo>
                  <a:pt x="316479" y="7937113"/>
                  <a:pt x="283987" y="7930006"/>
                  <a:pt x="251508" y="7886700"/>
                </a:cubicBezTo>
                <a:cubicBezTo>
                  <a:pt x="238178" y="7868927"/>
                  <a:pt x="228992" y="7848389"/>
                  <a:pt x="217218" y="7829550"/>
                </a:cubicBezTo>
                <a:cubicBezTo>
                  <a:pt x="144485" y="7713177"/>
                  <a:pt x="188122" y="7841235"/>
                  <a:pt x="102918" y="7532370"/>
                </a:cubicBezTo>
                <a:lnTo>
                  <a:pt x="11478" y="7200900"/>
                </a:lnTo>
                <a:cubicBezTo>
                  <a:pt x="7668" y="7166610"/>
                  <a:pt x="-710" y="7132523"/>
                  <a:pt x="48" y="7098030"/>
                </a:cubicBezTo>
                <a:cubicBezTo>
                  <a:pt x="17905" y="6285543"/>
                  <a:pt x="1767" y="6453912"/>
                  <a:pt x="45768" y="6057900"/>
                </a:cubicBezTo>
                <a:cubicBezTo>
                  <a:pt x="49578" y="5985510"/>
                  <a:pt x="52376" y="5913060"/>
                  <a:pt x="57198" y="5840730"/>
                </a:cubicBezTo>
                <a:cubicBezTo>
                  <a:pt x="59997" y="5798740"/>
                  <a:pt x="66526" y="5757030"/>
                  <a:pt x="68628" y="5715000"/>
                </a:cubicBezTo>
                <a:cubicBezTo>
                  <a:pt x="91572" y="5256128"/>
                  <a:pt x="64627" y="5522407"/>
                  <a:pt x="91488" y="5280660"/>
                </a:cubicBezTo>
                <a:cubicBezTo>
                  <a:pt x="87678" y="4892040"/>
                  <a:pt x="84499" y="4503413"/>
                  <a:pt x="80058" y="4114800"/>
                </a:cubicBezTo>
                <a:cubicBezTo>
                  <a:pt x="76879" y="3836662"/>
                  <a:pt x="68628" y="3558566"/>
                  <a:pt x="68628" y="3280410"/>
                </a:cubicBezTo>
                <a:cubicBezTo>
                  <a:pt x="68628" y="3196503"/>
                  <a:pt x="75797" y="3112748"/>
                  <a:pt x="80058" y="3028950"/>
                </a:cubicBezTo>
                <a:cubicBezTo>
                  <a:pt x="87227" y="2887956"/>
                  <a:pt x="93527" y="2746903"/>
                  <a:pt x="102918" y="2606040"/>
                </a:cubicBezTo>
                <a:cubicBezTo>
                  <a:pt x="104961" y="2575391"/>
                  <a:pt x="111187" y="2545154"/>
                  <a:pt x="114348" y="2514600"/>
                </a:cubicBezTo>
                <a:cubicBezTo>
                  <a:pt x="122618" y="2434655"/>
                  <a:pt x="132195" y="2354786"/>
                  <a:pt x="137208" y="2274570"/>
                </a:cubicBezTo>
                <a:cubicBezTo>
                  <a:pt x="148280" y="2097425"/>
                  <a:pt x="144299" y="2092502"/>
                  <a:pt x="171498" y="1920240"/>
                </a:cubicBezTo>
                <a:cubicBezTo>
                  <a:pt x="173948" y="1904723"/>
                  <a:pt x="179847" y="1889924"/>
                  <a:pt x="182928" y="1874520"/>
                </a:cubicBezTo>
                <a:cubicBezTo>
                  <a:pt x="187473" y="1851795"/>
                  <a:pt x="189813" y="1828665"/>
                  <a:pt x="194358" y="1805940"/>
                </a:cubicBezTo>
                <a:cubicBezTo>
                  <a:pt x="197439" y="1790536"/>
                  <a:pt x="203205" y="1775715"/>
                  <a:pt x="205788" y="1760220"/>
                </a:cubicBezTo>
                <a:cubicBezTo>
                  <a:pt x="218455" y="1684216"/>
                  <a:pt x="228535" y="1607803"/>
                  <a:pt x="240078" y="1531620"/>
                </a:cubicBezTo>
                <a:cubicBezTo>
                  <a:pt x="247585" y="1482073"/>
                  <a:pt x="256722" y="1432756"/>
                  <a:pt x="262938" y="1383030"/>
                </a:cubicBezTo>
                <a:cubicBezTo>
                  <a:pt x="270516" y="1322410"/>
                  <a:pt x="276334" y="1271521"/>
                  <a:pt x="285798" y="1211580"/>
                </a:cubicBezTo>
                <a:cubicBezTo>
                  <a:pt x="293027" y="1165797"/>
                  <a:pt x="294001" y="1118392"/>
                  <a:pt x="308658" y="1074420"/>
                </a:cubicBezTo>
                <a:cubicBezTo>
                  <a:pt x="312468" y="1062990"/>
                  <a:pt x="317166" y="1051819"/>
                  <a:pt x="320088" y="1040130"/>
                </a:cubicBezTo>
                <a:cubicBezTo>
                  <a:pt x="333924" y="984788"/>
                  <a:pt x="330513" y="960246"/>
                  <a:pt x="354378" y="902970"/>
                </a:cubicBezTo>
                <a:cubicBezTo>
                  <a:pt x="362923" y="882463"/>
                  <a:pt x="378733" y="865691"/>
                  <a:pt x="388668" y="845820"/>
                </a:cubicBezTo>
                <a:cubicBezTo>
                  <a:pt x="401644" y="819867"/>
                  <a:pt x="408029" y="790691"/>
                  <a:pt x="422958" y="765810"/>
                </a:cubicBezTo>
                <a:cubicBezTo>
                  <a:pt x="442560" y="733140"/>
                  <a:pt x="476530" y="709389"/>
                  <a:pt x="491538" y="674370"/>
                </a:cubicBezTo>
                <a:cubicBezTo>
                  <a:pt x="564595" y="503903"/>
                  <a:pt x="474832" y="693714"/>
                  <a:pt x="617268" y="480060"/>
                </a:cubicBezTo>
                <a:cubicBezTo>
                  <a:pt x="628389" y="463378"/>
                  <a:pt x="662818" y="410361"/>
                  <a:pt x="674418" y="400050"/>
                </a:cubicBezTo>
                <a:cubicBezTo>
                  <a:pt x="694953" y="381797"/>
                  <a:pt x="723571" y="373757"/>
                  <a:pt x="742998" y="354330"/>
                </a:cubicBezTo>
                <a:cubicBezTo>
                  <a:pt x="840591" y="256737"/>
                  <a:pt x="729592" y="364976"/>
                  <a:pt x="857298" y="251460"/>
                </a:cubicBezTo>
                <a:cubicBezTo>
                  <a:pt x="869379" y="240721"/>
                  <a:pt x="877458" y="225020"/>
                  <a:pt x="891588" y="217170"/>
                </a:cubicBezTo>
                <a:cubicBezTo>
                  <a:pt x="912652" y="205468"/>
                  <a:pt x="937795" y="203259"/>
                  <a:pt x="960168" y="194310"/>
                </a:cubicBezTo>
                <a:cubicBezTo>
                  <a:pt x="1084458" y="144594"/>
                  <a:pt x="1155941" y="97710"/>
                  <a:pt x="1291638" y="80010"/>
                </a:cubicBezTo>
                <a:cubicBezTo>
                  <a:pt x="1379268" y="68580"/>
                  <a:pt x="1466673" y="55269"/>
                  <a:pt x="1554528" y="45720"/>
                </a:cubicBezTo>
                <a:cubicBezTo>
                  <a:pt x="2157500" y="-19820"/>
                  <a:pt x="1544964" y="59187"/>
                  <a:pt x="1988868" y="0"/>
                </a:cubicBezTo>
                <a:lnTo>
                  <a:pt x="2411778" y="11430"/>
                </a:lnTo>
                <a:cubicBezTo>
                  <a:pt x="2480418" y="13926"/>
                  <a:pt x="2549385" y="14162"/>
                  <a:pt x="2617518" y="22860"/>
                </a:cubicBezTo>
                <a:cubicBezTo>
                  <a:pt x="2728736" y="37058"/>
                  <a:pt x="2840215" y="52817"/>
                  <a:pt x="2948988" y="80010"/>
                </a:cubicBezTo>
                <a:cubicBezTo>
                  <a:pt x="2964228" y="83820"/>
                  <a:pt x="2980207" y="85398"/>
                  <a:pt x="2994708" y="91440"/>
                </a:cubicBezTo>
                <a:cubicBezTo>
                  <a:pt x="3026164" y="104547"/>
                  <a:pt x="3055125" y="123059"/>
                  <a:pt x="3086148" y="137160"/>
                </a:cubicBezTo>
                <a:cubicBezTo>
                  <a:pt x="3097116" y="142146"/>
                  <a:pt x="3109662" y="143202"/>
                  <a:pt x="3120438" y="148590"/>
                </a:cubicBezTo>
                <a:cubicBezTo>
                  <a:pt x="3132725" y="154733"/>
                  <a:pt x="3142801" y="164634"/>
                  <a:pt x="3154728" y="171450"/>
                </a:cubicBezTo>
                <a:cubicBezTo>
                  <a:pt x="3194275" y="194049"/>
                  <a:pt x="3196268" y="192917"/>
                  <a:pt x="3234738" y="205740"/>
                </a:cubicBezTo>
                <a:cubicBezTo>
                  <a:pt x="3295698" y="251460"/>
                  <a:pt x="3371898" y="281940"/>
                  <a:pt x="3417618" y="342900"/>
                </a:cubicBezTo>
                <a:cubicBezTo>
                  <a:pt x="3429048" y="358140"/>
                  <a:pt x="3438852" y="374748"/>
                  <a:pt x="3451908" y="388620"/>
                </a:cubicBezTo>
                <a:cubicBezTo>
                  <a:pt x="3605954" y="552294"/>
                  <a:pt x="3561187" y="498921"/>
                  <a:pt x="3691938" y="617220"/>
                </a:cubicBezTo>
                <a:cubicBezTo>
                  <a:pt x="3741922" y="662443"/>
                  <a:pt x="3792865" y="706717"/>
                  <a:pt x="3840528" y="754380"/>
                </a:cubicBezTo>
                <a:cubicBezTo>
                  <a:pt x="3863388" y="777240"/>
                  <a:pt x="3885078" y="801333"/>
                  <a:pt x="3909108" y="822960"/>
                </a:cubicBezTo>
                <a:cubicBezTo>
                  <a:pt x="3923268" y="835704"/>
                  <a:pt x="3940364" y="844852"/>
                  <a:pt x="3954828" y="857250"/>
                </a:cubicBezTo>
                <a:cubicBezTo>
                  <a:pt x="3967101" y="867770"/>
                  <a:pt x="3976359" y="881616"/>
                  <a:pt x="3989118" y="891540"/>
                </a:cubicBezTo>
                <a:cubicBezTo>
                  <a:pt x="4010805" y="908408"/>
                  <a:pt x="4036244" y="920097"/>
                  <a:pt x="4057698" y="937260"/>
                </a:cubicBezTo>
                <a:cubicBezTo>
                  <a:pt x="4074528" y="950724"/>
                  <a:pt x="4086965" y="969058"/>
                  <a:pt x="4103418" y="982980"/>
                </a:cubicBezTo>
                <a:cubicBezTo>
                  <a:pt x="4136580" y="1011040"/>
                  <a:pt x="4173460" y="1034539"/>
                  <a:pt x="4206288" y="1062990"/>
                </a:cubicBezTo>
                <a:cubicBezTo>
                  <a:pt x="4230719" y="1084163"/>
                  <a:pt x="4249005" y="1112173"/>
                  <a:pt x="4274868" y="1131570"/>
                </a:cubicBezTo>
                <a:cubicBezTo>
                  <a:pt x="4320391" y="1165712"/>
                  <a:pt x="4326848" y="1167187"/>
                  <a:pt x="4366308" y="1211580"/>
                </a:cubicBezTo>
                <a:cubicBezTo>
                  <a:pt x="4382516" y="1229814"/>
                  <a:pt x="4394777" y="1251479"/>
                  <a:pt x="4412028" y="1268730"/>
                </a:cubicBezTo>
                <a:cubicBezTo>
                  <a:pt x="4710045" y="1566747"/>
                  <a:pt x="4481354" y="1337932"/>
                  <a:pt x="4617768" y="1451610"/>
                </a:cubicBezTo>
                <a:cubicBezTo>
                  <a:pt x="4648882" y="1477538"/>
                  <a:pt x="4679353" y="1504253"/>
                  <a:pt x="4709208" y="1531620"/>
                </a:cubicBezTo>
                <a:cubicBezTo>
                  <a:pt x="4725096" y="1546184"/>
                  <a:pt x="4738708" y="1563148"/>
                  <a:pt x="4754928" y="1577340"/>
                </a:cubicBezTo>
                <a:cubicBezTo>
                  <a:pt x="4862449" y="1671421"/>
                  <a:pt x="4781093" y="1541929"/>
                  <a:pt x="4972098" y="1760220"/>
                </a:cubicBezTo>
                <a:cubicBezTo>
                  <a:pt x="4998768" y="1790700"/>
                  <a:pt x="5024299" y="1822215"/>
                  <a:pt x="5052108" y="1851660"/>
                </a:cubicBezTo>
                <a:cubicBezTo>
                  <a:pt x="5089104" y="1890833"/>
                  <a:pt x="5134079" y="1922855"/>
                  <a:pt x="5166408" y="1965960"/>
                </a:cubicBezTo>
                <a:cubicBezTo>
                  <a:pt x="5177838" y="1981200"/>
                  <a:pt x="5187228" y="1998210"/>
                  <a:pt x="5200698" y="2011680"/>
                </a:cubicBezTo>
                <a:cubicBezTo>
                  <a:pt x="5476966" y="2287948"/>
                  <a:pt x="5111102" y="1893739"/>
                  <a:pt x="5337858" y="2148840"/>
                </a:cubicBezTo>
                <a:cubicBezTo>
                  <a:pt x="5348597" y="2160921"/>
                  <a:pt x="5362878" y="2169888"/>
                  <a:pt x="5372148" y="2183130"/>
                </a:cubicBezTo>
                <a:cubicBezTo>
                  <a:pt x="5389763" y="2208295"/>
                  <a:pt x="5404131" y="2235666"/>
                  <a:pt x="5417868" y="2263140"/>
                </a:cubicBezTo>
                <a:cubicBezTo>
                  <a:pt x="5607390" y="2642185"/>
                  <a:pt x="5479423" y="2413724"/>
                  <a:pt x="5589318" y="2606040"/>
                </a:cubicBezTo>
                <a:cubicBezTo>
                  <a:pt x="5596938" y="2636520"/>
                  <a:pt x="5598127" y="2669379"/>
                  <a:pt x="5612178" y="2697480"/>
                </a:cubicBezTo>
                <a:cubicBezTo>
                  <a:pt x="5619798" y="2712720"/>
                  <a:pt x="5629956" y="2726937"/>
                  <a:pt x="5635038" y="2743200"/>
                </a:cubicBezTo>
                <a:cubicBezTo>
                  <a:pt x="5667268" y="2846335"/>
                  <a:pt x="5667576" y="2868099"/>
                  <a:pt x="5680758" y="2960370"/>
                </a:cubicBezTo>
                <a:cubicBezTo>
                  <a:pt x="5704034" y="3309506"/>
                  <a:pt x="5678602" y="3012784"/>
                  <a:pt x="5703618" y="3200400"/>
                </a:cubicBezTo>
                <a:cubicBezTo>
                  <a:pt x="5709736" y="3246288"/>
                  <a:pt x="5718518" y="3346949"/>
                  <a:pt x="5726478" y="3394710"/>
                </a:cubicBezTo>
                <a:cubicBezTo>
                  <a:pt x="5729061" y="3410205"/>
                  <a:pt x="5734827" y="3425026"/>
                  <a:pt x="5737908" y="3440430"/>
                </a:cubicBezTo>
                <a:cubicBezTo>
                  <a:pt x="5742453" y="3463155"/>
                  <a:pt x="5745528" y="3486150"/>
                  <a:pt x="5749338" y="3509010"/>
                </a:cubicBezTo>
                <a:cubicBezTo>
                  <a:pt x="5753148" y="3566160"/>
                  <a:pt x="5760768" y="3623183"/>
                  <a:pt x="5760768" y="3680460"/>
                </a:cubicBezTo>
                <a:cubicBezTo>
                  <a:pt x="5760768" y="4286209"/>
                  <a:pt x="5814945" y="4112290"/>
                  <a:pt x="5737908" y="4343400"/>
                </a:cubicBezTo>
                <a:cubicBezTo>
                  <a:pt x="5735502" y="4374680"/>
                  <a:pt x="5725603" y="4534174"/>
                  <a:pt x="5715048" y="4583430"/>
                </a:cubicBezTo>
                <a:cubicBezTo>
                  <a:pt x="5709999" y="4606992"/>
                  <a:pt x="5705554" y="4631960"/>
                  <a:pt x="5692188" y="4652010"/>
                </a:cubicBezTo>
                <a:lnTo>
                  <a:pt x="5623608" y="4754880"/>
                </a:lnTo>
                <a:lnTo>
                  <a:pt x="5600748" y="4789170"/>
                </a:lnTo>
                <a:cubicBezTo>
                  <a:pt x="5593128" y="4800600"/>
                  <a:pt x="5590920" y="4819116"/>
                  <a:pt x="5577888" y="4823460"/>
                </a:cubicBezTo>
                <a:cubicBezTo>
                  <a:pt x="5502079" y="4848730"/>
                  <a:pt x="5533405" y="4846320"/>
                  <a:pt x="5486448" y="4846320"/>
                </a:cubicBezTo>
              </a:path>
            </a:pathLst>
          </a:cu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3" name="Rectangle 2"/>
          <p:cNvSpPr/>
          <p:nvPr/>
        </p:nvSpPr>
        <p:spPr bwMode="auto">
          <a:xfrm>
            <a:off x="2057400" y="0"/>
            <a:ext cx="5791200" cy="2743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4" name="Freeform 3"/>
          <p:cNvSpPr/>
          <p:nvPr/>
        </p:nvSpPr>
        <p:spPr bwMode="auto">
          <a:xfrm>
            <a:off x="3735278" y="2606040"/>
            <a:ext cx="1522522" cy="1268730"/>
          </a:xfrm>
          <a:custGeom>
            <a:avLst/>
            <a:gdLst>
              <a:gd name="connsiteX0" fmla="*/ 265222 w 1522522"/>
              <a:gd name="connsiteY0" fmla="*/ 914400 h 1268730"/>
              <a:gd name="connsiteX1" fmla="*/ 310942 w 1522522"/>
              <a:gd name="connsiteY1" fmla="*/ 971550 h 1268730"/>
              <a:gd name="connsiteX2" fmla="*/ 379522 w 1522522"/>
              <a:gd name="connsiteY2" fmla="*/ 1005840 h 1268730"/>
              <a:gd name="connsiteX3" fmla="*/ 413812 w 1522522"/>
              <a:gd name="connsiteY3" fmla="*/ 1028700 h 1268730"/>
              <a:gd name="connsiteX4" fmla="*/ 448102 w 1522522"/>
              <a:gd name="connsiteY4" fmla="*/ 1040130 h 1268730"/>
              <a:gd name="connsiteX5" fmla="*/ 493822 w 1522522"/>
              <a:gd name="connsiteY5" fmla="*/ 1062990 h 1268730"/>
              <a:gd name="connsiteX6" fmla="*/ 562402 w 1522522"/>
              <a:gd name="connsiteY6" fmla="*/ 1085850 h 1268730"/>
              <a:gd name="connsiteX7" fmla="*/ 596692 w 1522522"/>
              <a:gd name="connsiteY7" fmla="*/ 1108710 h 1268730"/>
              <a:gd name="connsiteX8" fmla="*/ 665272 w 1522522"/>
              <a:gd name="connsiteY8" fmla="*/ 1177290 h 1268730"/>
              <a:gd name="connsiteX9" fmla="*/ 733852 w 1522522"/>
              <a:gd name="connsiteY9" fmla="*/ 1223010 h 1268730"/>
              <a:gd name="connsiteX10" fmla="*/ 836722 w 1522522"/>
              <a:gd name="connsiteY10" fmla="*/ 1245870 h 1268730"/>
              <a:gd name="connsiteX11" fmla="*/ 871012 w 1522522"/>
              <a:gd name="connsiteY11" fmla="*/ 1268730 h 1268730"/>
              <a:gd name="connsiteX12" fmla="*/ 1133902 w 1522522"/>
              <a:gd name="connsiteY12" fmla="*/ 1257300 h 1268730"/>
              <a:gd name="connsiteX13" fmla="*/ 1168192 w 1522522"/>
              <a:gd name="connsiteY13" fmla="*/ 1245870 h 1268730"/>
              <a:gd name="connsiteX14" fmla="*/ 1248202 w 1522522"/>
              <a:gd name="connsiteY14" fmla="*/ 1200150 h 1268730"/>
              <a:gd name="connsiteX15" fmla="*/ 1328212 w 1522522"/>
              <a:gd name="connsiteY15" fmla="*/ 1165860 h 1268730"/>
              <a:gd name="connsiteX16" fmla="*/ 1408222 w 1522522"/>
              <a:gd name="connsiteY16" fmla="*/ 1108710 h 1268730"/>
              <a:gd name="connsiteX17" fmla="*/ 1476802 w 1522522"/>
              <a:gd name="connsiteY17" fmla="*/ 1017270 h 1268730"/>
              <a:gd name="connsiteX18" fmla="*/ 1499662 w 1522522"/>
              <a:gd name="connsiteY18" fmla="*/ 948690 h 1268730"/>
              <a:gd name="connsiteX19" fmla="*/ 1511092 w 1522522"/>
              <a:gd name="connsiteY19" fmla="*/ 914400 h 1268730"/>
              <a:gd name="connsiteX20" fmla="*/ 1522522 w 1522522"/>
              <a:gd name="connsiteY20" fmla="*/ 880110 h 1268730"/>
              <a:gd name="connsiteX21" fmla="*/ 1499662 w 1522522"/>
              <a:gd name="connsiteY21" fmla="*/ 640080 h 1268730"/>
              <a:gd name="connsiteX22" fmla="*/ 1476802 w 1522522"/>
              <a:gd name="connsiteY22" fmla="*/ 525780 h 1268730"/>
              <a:gd name="connsiteX23" fmla="*/ 1431082 w 1522522"/>
              <a:gd name="connsiteY23" fmla="*/ 400050 h 1268730"/>
              <a:gd name="connsiteX24" fmla="*/ 1305352 w 1522522"/>
              <a:gd name="connsiteY24" fmla="*/ 251460 h 1268730"/>
              <a:gd name="connsiteX25" fmla="*/ 1259632 w 1522522"/>
              <a:gd name="connsiteY25" fmla="*/ 194310 h 1268730"/>
              <a:gd name="connsiteX26" fmla="*/ 1225342 w 1522522"/>
              <a:gd name="connsiteY26" fmla="*/ 171450 h 1268730"/>
              <a:gd name="connsiteX27" fmla="*/ 1088182 w 1522522"/>
              <a:gd name="connsiteY27" fmla="*/ 68580 h 1268730"/>
              <a:gd name="connsiteX28" fmla="*/ 996742 w 1522522"/>
              <a:gd name="connsiteY28" fmla="*/ 45720 h 1268730"/>
              <a:gd name="connsiteX29" fmla="*/ 951022 w 1522522"/>
              <a:gd name="connsiteY29" fmla="*/ 34290 h 1268730"/>
              <a:gd name="connsiteX30" fmla="*/ 871012 w 1522522"/>
              <a:gd name="connsiteY30" fmla="*/ 11430 h 1268730"/>
              <a:gd name="connsiteX31" fmla="*/ 756712 w 1522522"/>
              <a:gd name="connsiteY31" fmla="*/ 0 h 1268730"/>
              <a:gd name="connsiteX32" fmla="*/ 482392 w 1522522"/>
              <a:gd name="connsiteY32" fmla="*/ 11430 h 1268730"/>
              <a:gd name="connsiteX33" fmla="*/ 448102 w 1522522"/>
              <a:gd name="connsiteY33" fmla="*/ 22860 h 1268730"/>
              <a:gd name="connsiteX34" fmla="*/ 322372 w 1522522"/>
              <a:gd name="connsiteY34" fmla="*/ 80010 h 1268730"/>
              <a:gd name="connsiteX35" fmla="*/ 242362 w 1522522"/>
              <a:gd name="connsiteY35" fmla="*/ 148590 h 1268730"/>
              <a:gd name="connsiteX36" fmla="*/ 196642 w 1522522"/>
              <a:gd name="connsiteY36" fmla="*/ 171450 h 1268730"/>
              <a:gd name="connsiteX37" fmla="*/ 70912 w 1522522"/>
              <a:gd name="connsiteY37" fmla="*/ 285750 h 1268730"/>
              <a:gd name="connsiteX38" fmla="*/ 36622 w 1522522"/>
              <a:gd name="connsiteY38" fmla="*/ 320040 h 1268730"/>
              <a:gd name="connsiteX39" fmla="*/ 2332 w 1522522"/>
              <a:gd name="connsiteY39" fmla="*/ 400050 h 1268730"/>
              <a:gd name="connsiteX40" fmla="*/ 36622 w 1522522"/>
              <a:gd name="connsiteY40" fmla="*/ 628650 h 1268730"/>
              <a:gd name="connsiteX41" fmla="*/ 105202 w 1522522"/>
              <a:gd name="connsiteY41" fmla="*/ 697230 h 1268730"/>
              <a:gd name="connsiteX42" fmla="*/ 139492 w 1522522"/>
              <a:gd name="connsiteY42" fmla="*/ 731520 h 1268730"/>
              <a:gd name="connsiteX43" fmla="*/ 208072 w 1522522"/>
              <a:gd name="connsiteY43" fmla="*/ 777240 h 1268730"/>
              <a:gd name="connsiteX44" fmla="*/ 219502 w 1522522"/>
              <a:gd name="connsiteY44" fmla="*/ 811530 h 1268730"/>
              <a:gd name="connsiteX45" fmla="*/ 288082 w 1522522"/>
              <a:gd name="connsiteY45" fmla="*/ 868680 h 1268730"/>
              <a:gd name="connsiteX46" fmla="*/ 299512 w 1522522"/>
              <a:gd name="connsiteY46" fmla="*/ 902970 h 1268730"/>
              <a:gd name="connsiteX47" fmla="*/ 345232 w 1522522"/>
              <a:gd name="connsiteY47" fmla="*/ 971550 h 126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22522" h="1268730">
                <a:moveTo>
                  <a:pt x="265222" y="914400"/>
                </a:moveTo>
                <a:cubicBezTo>
                  <a:pt x="280462" y="933450"/>
                  <a:pt x="293691" y="954299"/>
                  <a:pt x="310942" y="971550"/>
                </a:cubicBezTo>
                <a:cubicBezTo>
                  <a:pt x="343699" y="1004307"/>
                  <a:pt x="342337" y="987247"/>
                  <a:pt x="379522" y="1005840"/>
                </a:cubicBezTo>
                <a:cubicBezTo>
                  <a:pt x="391809" y="1011983"/>
                  <a:pt x="401525" y="1022557"/>
                  <a:pt x="413812" y="1028700"/>
                </a:cubicBezTo>
                <a:cubicBezTo>
                  <a:pt x="424588" y="1034088"/>
                  <a:pt x="437028" y="1035384"/>
                  <a:pt x="448102" y="1040130"/>
                </a:cubicBezTo>
                <a:cubicBezTo>
                  <a:pt x="463763" y="1046842"/>
                  <a:pt x="478002" y="1056662"/>
                  <a:pt x="493822" y="1062990"/>
                </a:cubicBezTo>
                <a:cubicBezTo>
                  <a:pt x="516195" y="1071939"/>
                  <a:pt x="542352" y="1072484"/>
                  <a:pt x="562402" y="1085850"/>
                </a:cubicBezTo>
                <a:cubicBezTo>
                  <a:pt x="573832" y="1093470"/>
                  <a:pt x="586425" y="1099584"/>
                  <a:pt x="596692" y="1108710"/>
                </a:cubicBezTo>
                <a:cubicBezTo>
                  <a:pt x="620855" y="1130188"/>
                  <a:pt x="638373" y="1159357"/>
                  <a:pt x="665272" y="1177290"/>
                </a:cubicBezTo>
                <a:cubicBezTo>
                  <a:pt x="688132" y="1192530"/>
                  <a:pt x="706752" y="1218493"/>
                  <a:pt x="733852" y="1223010"/>
                </a:cubicBezTo>
                <a:cubicBezTo>
                  <a:pt x="760192" y="1227400"/>
                  <a:pt x="808584" y="1231801"/>
                  <a:pt x="836722" y="1245870"/>
                </a:cubicBezTo>
                <a:cubicBezTo>
                  <a:pt x="849009" y="1252013"/>
                  <a:pt x="859582" y="1261110"/>
                  <a:pt x="871012" y="1268730"/>
                </a:cubicBezTo>
                <a:cubicBezTo>
                  <a:pt x="958642" y="1264920"/>
                  <a:pt x="1046448" y="1264027"/>
                  <a:pt x="1133902" y="1257300"/>
                </a:cubicBezTo>
                <a:cubicBezTo>
                  <a:pt x="1145915" y="1256376"/>
                  <a:pt x="1157118" y="1250616"/>
                  <a:pt x="1168192" y="1245870"/>
                </a:cubicBezTo>
                <a:cubicBezTo>
                  <a:pt x="1237273" y="1216264"/>
                  <a:pt x="1190807" y="1232947"/>
                  <a:pt x="1248202" y="1200150"/>
                </a:cubicBezTo>
                <a:cubicBezTo>
                  <a:pt x="1414693" y="1105012"/>
                  <a:pt x="1199979" y="1229976"/>
                  <a:pt x="1328212" y="1165860"/>
                </a:cubicBezTo>
                <a:cubicBezTo>
                  <a:pt x="1342685" y="1158623"/>
                  <a:pt x="1400974" y="1114923"/>
                  <a:pt x="1408222" y="1108710"/>
                </a:cubicBezTo>
                <a:cubicBezTo>
                  <a:pt x="1440590" y="1080966"/>
                  <a:pt x="1458428" y="1057694"/>
                  <a:pt x="1476802" y="1017270"/>
                </a:cubicBezTo>
                <a:cubicBezTo>
                  <a:pt x="1486773" y="995333"/>
                  <a:pt x="1492042" y="971550"/>
                  <a:pt x="1499662" y="948690"/>
                </a:cubicBezTo>
                <a:lnTo>
                  <a:pt x="1511092" y="914400"/>
                </a:lnTo>
                <a:lnTo>
                  <a:pt x="1522522" y="880110"/>
                </a:lnTo>
                <a:cubicBezTo>
                  <a:pt x="1504105" y="567013"/>
                  <a:pt x="1528297" y="773708"/>
                  <a:pt x="1499662" y="640080"/>
                </a:cubicBezTo>
                <a:cubicBezTo>
                  <a:pt x="1491521" y="602088"/>
                  <a:pt x="1489089" y="562641"/>
                  <a:pt x="1476802" y="525780"/>
                </a:cubicBezTo>
                <a:cubicBezTo>
                  <a:pt x="1471880" y="511015"/>
                  <a:pt x="1442093" y="417178"/>
                  <a:pt x="1431082" y="400050"/>
                </a:cubicBezTo>
                <a:cubicBezTo>
                  <a:pt x="1351549" y="276332"/>
                  <a:pt x="1374988" y="329800"/>
                  <a:pt x="1305352" y="251460"/>
                </a:cubicBezTo>
                <a:cubicBezTo>
                  <a:pt x="1289144" y="233226"/>
                  <a:pt x="1276883" y="211561"/>
                  <a:pt x="1259632" y="194310"/>
                </a:cubicBezTo>
                <a:cubicBezTo>
                  <a:pt x="1249918" y="184596"/>
                  <a:pt x="1235772" y="180390"/>
                  <a:pt x="1225342" y="171450"/>
                </a:cubicBezTo>
                <a:cubicBezTo>
                  <a:pt x="1171438" y="125246"/>
                  <a:pt x="1169161" y="95573"/>
                  <a:pt x="1088182" y="68580"/>
                </a:cubicBezTo>
                <a:cubicBezTo>
                  <a:pt x="1026908" y="48155"/>
                  <a:pt x="1079499" y="64110"/>
                  <a:pt x="996742" y="45720"/>
                </a:cubicBezTo>
                <a:cubicBezTo>
                  <a:pt x="981407" y="42312"/>
                  <a:pt x="966127" y="38606"/>
                  <a:pt x="951022" y="34290"/>
                </a:cubicBezTo>
                <a:cubicBezTo>
                  <a:pt x="918454" y="24985"/>
                  <a:pt x="906744" y="16535"/>
                  <a:pt x="871012" y="11430"/>
                </a:cubicBezTo>
                <a:cubicBezTo>
                  <a:pt x="833107" y="6015"/>
                  <a:pt x="794812" y="3810"/>
                  <a:pt x="756712" y="0"/>
                </a:cubicBezTo>
                <a:cubicBezTo>
                  <a:pt x="665272" y="3810"/>
                  <a:pt x="573661" y="4669"/>
                  <a:pt x="482392" y="11430"/>
                </a:cubicBezTo>
                <a:cubicBezTo>
                  <a:pt x="470377" y="12320"/>
                  <a:pt x="459070" y="17874"/>
                  <a:pt x="448102" y="22860"/>
                </a:cubicBezTo>
                <a:cubicBezTo>
                  <a:pt x="307555" y="86745"/>
                  <a:pt x="402543" y="53286"/>
                  <a:pt x="322372" y="80010"/>
                </a:cubicBezTo>
                <a:cubicBezTo>
                  <a:pt x="291201" y="111181"/>
                  <a:pt x="281463" y="124152"/>
                  <a:pt x="242362" y="148590"/>
                </a:cubicBezTo>
                <a:cubicBezTo>
                  <a:pt x="227913" y="157621"/>
                  <a:pt x="210819" y="161999"/>
                  <a:pt x="196642" y="171450"/>
                </a:cubicBezTo>
                <a:cubicBezTo>
                  <a:pt x="147205" y="204408"/>
                  <a:pt x="113067" y="243595"/>
                  <a:pt x="70912" y="285750"/>
                </a:cubicBezTo>
                <a:cubicBezTo>
                  <a:pt x="59482" y="297180"/>
                  <a:pt x="43851" y="305582"/>
                  <a:pt x="36622" y="320040"/>
                </a:cubicBezTo>
                <a:cubicBezTo>
                  <a:pt x="8374" y="376536"/>
                  <a:pt x="19150" y="349596"/>
                  <a:pt x="2332" y="400050"/>
                </a:cubicBezTo>
                <a:cubicBezTo>
                  <a:pt x="8003" y="496454"/>
                  <a:pt x="-20838" y="564008"/>
                  <a:pt x="36622" y="628650"/>
                </a:cubicBezTo>
                <a:cubicBezTo>
                  <a:pt x="58100" y="652813"/>
                  <a:pt x="82342" y="674370"/>
                  <a:pt x="105202" y="697230"/>
                </a:cubicBezTo>
                <a:cubicBezTo>
                  <a:pt x="116632" y="708660"/>
                  <a:pt x="126042" y="722554"/>
                  <a:pt x="139492" y="731520"/>
                </a:cubicBezTo>
                <a:lnTo>
                  <a:pt x="208072" y="777240"/>
                </a:lnTo>
                <a:cubicBezTo>
                  <a:pt x="211882" y="788670"/>
                  <a:pt x="212819" y="801505"/>
                  <a:pt x="219502" y="811530"/>
                </a:cubicBezTo>
                <a:cubicBezTo>
                  <a:pt x="237103" y="837932"/>
                  <a:pt x="262780" y="851812"/>
                  <a:pt x="288082" y="868680"/>
                </a:cubicBezTo>
                <a:cubicBezTo>
                  <a:pt x="291892" y="880110"/>
                  <a:pt x="293661" y="892438"/>
                  <a:pt x="299512" y="902970"/>
                </a:cubicBezTo>
                <a:cubicBezTo>
                  <a:pt x="312855" y="926987"/>
                  <a:pt x="345232" y="971550"/>
                  <a:pt x="345232" y="971550"/>
                </a:cubicBezTo>
              </a:path>
            </a:pathLst>
          </a:cu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3"/>
          <p:cNvSpPr>
            <a:spLocks noGrp="1" noChangeArrowheads="1"/>
          </p:cNvSpPr>
          <p:nvPr>
            <p:ph type="body" idx="1"/>
          </p:nvPr>
        </p:nvSpPr>
        <p:spPr>
          <a:xfrm>
            <a:off x="457200" y="228600"/>
            <a:ext cx="8458200" cy="5897563"/>
          </a:xfrm>
        </p:spPr>
        <p:txBody>
          <a:bodyPr/>
          <a:lstStyle/>
          <a:p>
            <a:pPr eaLnBrk="1" hangingPunct="1"/>
            <a:endParaRPr lang="en-US" dirty="0" smtClean="0"/>
          </a:p>
        </p:txBody>
      </p:sp>
      <p:sp>
        <p:nvSpPr>
          <p:cNvPr id="295939" name="Rectangle 11"/>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29594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3238"/>
            <a:ext cx="9144000" cy="50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988443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3"/>
          <p:cNvSpPr>
            <a:spLocks noGrp="1" noChangeArrowheads="1"/>
          </p:cNvSpPr>
          <p:nvPr>
            <p:ph type="body" idx="1"/>
          </p:nvPr>
        </p:nvSpPr>
        <p:spPr>
          <a:xfrm>
            <a:off x="457200" y="228600"/>
            <a:ext cx="8458200" cy="5897563"/>
          </a:xfrm>
        </p:spPr>
        <p:txBody>
          <a:bodyPr/>
          <a:lstStyle/>
          <a:p>
            <a:pPr eaLnBrk="1" hangingPunct="1"/>
            <a:r>
              <a:rPr lang="en-US" dirty="0" smtClean="0">
                <a:solidFill>
                  <a:srgbClr val="FFFF99"/>
                </a:solidFill>
              </a:rPr>
              <a:t>Magnification works because of light.  Without light, you would not be able to see any image, magnified or not. </a:t>
            </a:r>
          </a:p>
        </p:txBody>
      </p:sp>
      <p:sp>
        <p:nvSpPr>
          <p:cNvPr id="295939" name="Rectangle 11"/>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29594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3238"/>
            <a:ext cx="9144000" cy="50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03868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7" name="Content Placeholder 2"/>
          <p:cNvSpPr>
            <a:spLocks noGrp="1"/>
          </p:cNvSpPr>
          <p:nvPr>
            <p:ph idx="1"/>
          </p:nvPr>
        </p:nvSpPr>
        <p:spPr>
          <a:xfrm>
            <a:off x="457200" y="304800"/>
            <a:ext cx="8077200" cy="5821363"/>
          </a:xfrm>
        </p:spPr>
        <p:txBody>
          <a:bodyPr/>
          <a:lstStyle/>
          <a:p>
            <a:pPr>
              <a:defRPr/>
            </a:pPr>
            <a:r>
              <a:rPr lang="en-US" dirty="0" smtClean="0"/>
              <a:t>Activity! Hand Lens</a:t>
            </a:r>
          </a:p>
          <a:p>
            <a:pPr lvl="1">
              <a:defRPr/>
            </a:pPr>
            <a:r>
              <a:rPr lang="en-US" dirty="0" smtClean="0">
                <a:solidFill>
                  <a:schemeClr val="accent2">
                    <a:lumMod val="20000"/>
                    <a:lumOff val="80000"/>
                  </a:schemeClr>
                </a:solidFill>
              </a:rPr>
              <a:t>Use a hand lens to practice focusing on a US $1 dollar bill.  Record two pictures of neat things that you find.</a:t>
            </a:r>
          </a:p>
          <a:p>
            <a:pPr lvl="1">
              <a:defRPr/>
            </a:pPr>
            <a:r>
              <a:rPr lang="en-US" dirty="0" smtClean="0">
                <a:solidFill>
                  <a:srgbClr val="66FF99"/>
                </a:solidFill>
              </a:rPr>
              <a:t>Try and find the hidden owl.  </a:t>
            </a:r>
          </a:p>
          <a:p>
            <a:pPr lvl="1">
              <a:defRPr/>
            </a:pPr>
            <a:endParaRPr lang="en-US" dirty="0" smtClean="0"/>
          </a:p>
        </p:txBody>
      </p:sp>
      <p:pic>
        <p:nvPicPr>
          <p:cNvPr id="296963" name="Picture 3" descr="20070427214331!United_States_one_dollar_bill,_obvers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819400"/>
            <a:ext cx="8534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4"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3" descr="20070427214331!United_States_one_dollar_bill,_obvers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819400"/>
            <a:ext cx="8534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7"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5" name="Oval 4"/>
          <p:cNvSpPr/>
          <p:nvPr/>
        </p:nvSpPr>
        <p:spPr bwMode="auto">
          <a:xfrm>
            <a:off x="7543800" y="3200400"/>
            <a:ext cx="457200" cy="457200"/>
          </a:xfrm>
          <a:prstGeom prst="ellipse">
            <a:avLst/>
          </a:prstGeom>
          <a:noFill/>
          <a:ln w="57150" cap="flat" cmpd="sng" algn="ctr">
            <a:solidFill>
              <a:schemeClr val="accent2">
                <a:lumMod val="60000"/>
                <a:lumOff val="40000"/>
              </a:schemeClr>
            </a:solidFill>
            <a:prstDash val="solid"/>
            <a:round/>
            <a:headEnd type="none" w="med" len="med"/>
            <a:tailEnd type="none" w="med" len="med"/>
          </a:ln>
          <a:effectLst/>
        </p:spPr>
        <p:txBody>
          <a:bodyPr/>
          <a:lstStyle/>
          <a:p>
            <a:pPr>
              <a:defRPr/>
            </a:pPr>
            <a:endParaRPr lang="en-US"/>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1"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263174" name="Oval 9"/>
          <p:cNvSpPr>
            <a:spLocks noChangeArrowheads="1"/>
          </p:cNvSpPr>
          <p:nvPr/>
        </p:nvSpPr>
        <p:spPr bwMode="auto">
          <a:xfrm>
            <a:off x="7620000" y="838200"/>
            <a:ext cx="1066800" cy="1143000"/>
          </a:xfrm>
          <a:prstGeom prst="ellipse">
            <a:avLst/>
          </a:prstGeom>
          <a:noFill/>
          <a:ln w="76200">
            <a:solidFill>
              <a:schemeClr val="accent2">
                <a:lumMod val="60000"/>
                <a:lumOff val="40000"/>
              </a:schemeClr>
            </a:solidFill>
            <a:round/>
            <a:headEnd/>
            <a:tailEnd/>
          </a:ln>
        </p:spPr>
        <p:txBody>
          <a:bodyPr wrap="none" anchor="ctr"/>
          <a:lstStyle/>
          <a:p>
            <a:pPr>
              <a:defRPr/>
            </a:pP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3"/>
          <p:cNvSpPr>
            <a:spLocks noGrp="1" noChangeArrowheads="1"/>
          </p:cNvSpPr>
          <p:nvPr>
            <p:ph type="body" idx="1"/>
          </p:nvPr>
        </p:nvSpPr>
        <p:spPr>
          <a:xfrm>
            <a:off x="457200" y="228600"/>
            <a:ext cx="8153400" cy="5897563"/>
          </a:xfrm>
        </p:spPr>
        <p:txBody>
          <a:bodyPr/>
          <a:lstStyle/>
          <a:p>
            <a:pPr eaLnBrk="1" hangingPunct="1"/>
            <a:r>
              <a:rPr lang="en-US" smtClean="0"/>
              <a:t>Picture of microprint on 20$ Bill.</a:t>
            </a:r>
          </a:p>
        </p:txBody>
      </p:sp>
      <p:pic>
        <p:nvPicPr>
          <p:cNvPr id="30003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914400"/>
            <a:ext cx="8540750" cy="563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0036"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3"/>
          <p:cNvSpPr>
            <a:spLocks noGrp="1" noChangeArrowheads="1"/>
          </p:cNvSpPr>
          <p:nvPr>
            <p:ph type="body" idx="1"/>
          </p:nvPr>
        </p:nvSpPr>
        <p:spPr>
          <a:xfrm>
            <a:off x="152400" y="228600"/>
            <a:ext cx="8686800" cy="5897563"/>
          </a:xfrm>
        </p:spPr>
        <p:txBody>
          <a:bodyPr/>
          <a:lstStyle/>
          <a:p>
            <a:pPr eaLnBrk="1" hangingPunct="1"/>
            <a:r>
              <a:rPr lang="en-US" smtClean="0"/>
              <a:t>Convex lens: A convex lens bends the light that goes through it toward a focal point. </a:t>
            </a:r>
          </a:p>
        </p:txBody>
      </p:sp>
      <p:pic>
        <p:nvPicPr>
          <p:cNvPr id="265220" name="Picture 4" descr="image001"/>
          <p:cNvPicPr>
            <a:picLocks noChangeAspect="1" noChangeArrowheads="1"/>
          </p:cNvPicPr>
          <p:nvPr/>
        </p:nvPicPr>
        <p:blipFill>
          <a:blip r:embed="rId2"/>
          <a:srcRect/>
          <a:stretch>
            <a:fillRect/>
          </a:stretch>
        </p:blipFill>
        <p:spPr bwMode="auto">
          <a:xfrm>
            <a:off x="304800" y="2438400"/>
            <a:ext cx="8610600" cy="4152900"/>
          </a:xfrm>
          <a:prstGeom prst="rect">
            <a:avLst/>
          </a:prstGeom>
          <a:noFill/>
          <a:ln w="76200">
            <a:solidFill>
              <a:schemeClr val="bg1">
                <a:lumMod val="50000"/>
                <a:lumOff val="50000"/>
              </a:schemeClr>
            </a:solidFill>
            <a:miter lim="800000"/>
            <a:headEnd/>
            <a:tailEnd/>
          </a:ln>
        </p:spPr>
      </p:pic>
      <p:sp>
        <p:nvSpPr>
          <p:cNvPr id="301060" name="Text Box 5"/>
          <p:cNvSpPr txBox="1">
            <a:spLocks noChangeArrowheads="1"/>
          </p:cNvSpPr>
          <p:nvPr/>
        </p:nvSpPr>
        <p:spPr bwMode="auto">
          <a:xfrm>
            <a:off x="5410200" y="3505200"/>
            <a:ext cx="106680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a:solidFill>
                  <a:schemeClr val="bg1"/>
                </a:solidFill>
              </a:rPr>
              <a:t>e</a:t>
            </a:r>
          </a:p>
        </p:txBody>
      </p:sp>
      <p:sp>
        <p:nvSpPr>
          <p:cNvPr id="301061" name="Rectangle 10"/>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381000"/>
            <a:ext cx="8534400" cy="6172200"/>
          </a:xfr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46084" name="Text Box 4"/>
          <p:cNvSpPr txBox="1">
            <a:spLocks noChangeArrowheads="1"/>
          </p:cNvSpPr>
          <p:nvPr/>
        </p:nvSpPr>
        <p:spPr bwMode="auto">
          <a:xfrm>
            <a:off x="1371600" y="1295400"/>
            <a:ext cx="70866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spcBef>
                <a:spcPct val="50000"/>
              </a:spcBef>
            </a:pPr>
            <a:r>
              <a:rPr lang="en-US" sz="2000" b="1">
                <a:solidFill>
                  <a:schemeClr val="accent2"/>
                </a:solidFill>
              </a:rPr>
              <a:t>-Please make notes legible and use indentations when appropriate.      					-Example of indent.										                  -Skip a line between topics			                  -Don’t skip pages					          -Make visuals clear and well drawn. </a:t>
            </a:r>
            <a:endParaRPr lang="en-US" sz="2000">
              <a:solidFill>
                <a:schemeClr val="accent2"/>
              </a:solidFill>
            </a:endParaRPr>
          </a:p>
        </p:txBody>
      </p:sp>
      <p:sp>
        <p:nvSpPr>
          <p:cNvPr id="46085" name="Text Box 5"/>
          <p:cNvSpPr txBox="1">
            <a:spLocks noChangeArrowheads="1"/>
          </p:cNvSpPr>
          <p:nvPr/>
        </p:nvSpPr>
        <p:spPr bwMode="auto">
          <a:xfrm>
            <a:off x="3413125" y="3436938"/>
            <a:ext cx="2444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endParaRPr lang="en-US" sz="3200"/>
          </a:p>
        </p:txBody>
      </p:sp>
      <p:sp>
        <p:nvSpPr>
          <p:cNvPr id="835590" name="Text Box 6"/>
          <p:cNvSpPr txBox="1">
            <a:spLocks noChangeArrowheads="1"/>
          </p:cNvSpPr>
          <p:nvPr/>
        </p:nvSpPr>
        <p:spPr bwMode="auto">
          <a:xfrm>
            <a:off x="4343400" y="3886200"/>
            <a:ext cx="1524000" cy="396875"/>
          </a:xfrm>
          <a:prstGeom prst="rect">
            <a:avLst/>
          </a:prstGeom>
          <a:noFill/>
          <a:ln w="9525" algn="ctr">
            <a:noFill/>
            <a:miter lim="800000"/>
            <a:headEnd/>
            <a:tailEnd/>
          </a:ln>
          <a:effectLst/>
        </p:spPr>
        <p:txBody>
          <a:bodyPr>
            <a:spAutoFit/>
          </a:bodyPr>
          <a:lstStyle/>
          <a:p>
            <a:pPr marL="342900" indent="-342900" eaLnBrk="1" hangingPunct="1">
              <a:spcBef>
                <a:spcPct val="50000"/>
              </a:spcBef>
              <a:buClr>
                <a:schemeClr val="hlink"/>
              </a:buClr>
              <a:buSzPct val="65000"/>
              <a:buFont typeface="Wingdings" pitchFamily="2" charset="2"/>
              <a:buNone/>
              <a:defRPr/>
            </a:pPr>
            <a:endParaRPr lang="en-US" sz="2000">
              <a:solidFill>
                <a:schemeClr val="accent2"/>
              </a:solidFill>
              <a:effectLst>
                <a:outerShdw blurRad="38100" dist="38100" dir="2700000" algn="tl">
                  <a:srgbClr val="FFFFFF"/>
                </a:outerShdw>
              </a:effectLst>
            </a:endParaRPr>
          </a:p>
        </p:txBody>
      </p:sp>
      <p:sp>
        <p:nvSpPr>
          <p:cNvPr id="46087" name="Text Box 7"/>
          <p:cNvSpPr txBox="1">
            <a:spLocks noChangeArrowheads="1"/>
          </p:cNvSpPr>
          <p:nvPr/>
        </p:nvSpPr>
        <p:spPr bwMode="auto">
          <a:xfrm>
            <a:off x="2438400" y="51054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spcBef>
                <a:spcPct val="50000"/>
              </a:spcBef>
            </a:pPr>
            <a:endParaRPr lang="en-US" sz="1800">
              <a:solidFill>
                <a:schemeClr val="accent2"/>
              </a:solidFill>
            </a:endParaRPr>
          </a:p>
        </p:txBody>
      </p:sp>
      <p:sp>
        <p:nvSpPr>
          <p:cNvPr id="11" name="Flowchart: Delay 10"/>
          <p:cNvSpPr/>
          <p:nvPr/>
        </p:nvSpPr>
        <p:spPr bwMode="auto">
          <a:xfrm>
            <a:off x="3048000" y="4114800"/>
            <a:ext cx="457200" cy="1981200"/>
          </a:xfrm>
          <a:prstGeom prst="flowChartDelay">
            <a:avLst/>
          </a:prstGeom>
          <a:solidFill>
            <a:srgbClr val="6699FF">
              <a:alpha val="61000"/>
            </a:srgbClr>
          </a:solidFill>
          <a:ln w="38100" cap="flat" cmpd="sng" algn="ctr">
            <a:solidFill>
              <a:schemeClr val="accent6"/>
            </a:solidFill>
            <a:prstDash val="solid"/>
            <a:round/>
            <a:headEnd type="none" w="med" len="med"/>
            <a:tailEnd type="none" w="med" len="med"/>
          </a:ln>
          <a:effectLst/>
        </p:spPr>
        <p:txBody>
          <a:bodyPr/>
          <a:lstStyle/>
          <a:p>
            <a:pPr>
              <a:defRPr/>
            </a:pPr>
            <a:endParaRPr lang="en-US"/>
          </a:p>
        </p:txBody>
      </p:sp>
      <p:cxnSp>
        <p:nvCxnSpPr>
          <p:cNvPr id="13" name="Straight Connector 12"/>
          <p:cNvCxnSpPr/>
          <p:nvPr/>
        </p:nvCxnSpPr>
        <p:spPr bwMode="auto">
          <a:xfrm>
            <a:off x="1828800" y="4419600"/>
            <a:ext cx="12192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14" name="Straight Connector 13"/>
          <p:cNvCxnSpPr/>
          <p:nvPr/>
        </p:nvCxnSpPr>
        <p:spPr bwMode="auto">
          <a:xfrm>
            <a:off x="1828800" y="4724400"/>
            <a:ext cx="12192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15" name="Straight Connector 14"/>
          <p:cNvCxnSpPr/>
          <p:nvPr/>
        </p:nvCxnSpPr>
        <p:spPr bwMode="auto">
          <a:xfrm>
            <a:off x="1828800" y="5029200"/>
            <a:ext cx="12192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16" name="Straight Connector 15"/>
          <p:cNvCxnSpPr/>
          <p:nvPr/>
        </p:nvCxnSpPr>
        <p:spPr bwMode="auto">
          <a:xfrm>
            <a:off x="1828800" y="5334000"/>
            <a:ext cx="12192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17" name="Straight Connector 16"/>
          <p:cNvCxnSpPr/>
          <p:nvPr/>
        </p:nvCxnSpPr>
        <p:spPr bwMode="auto">
          <a:xfrm>
            <a:off x="1828800" y="5638800"/>
            <a:ext cx="12192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18" name="Straight Connector 17"/>
          <p:cNvCxnSpPr/>
          <p:nvPr/>
        </p:nvCxnSpPr>
        <p:spPr bwMode="auto">
          <a:xfrm>
            <a:off x="1828800" y="5943600"/>
            <a:ext cx="12192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19" name="Straight Connector 18"/>
          <p:cNvCxnSpPr/>
          <p:nvPr/>
        </p:nvCxnSpPr>
        <p:spPr bwMode="auto">
          <a:xfrm>
            <a:off x="3429000" y="4419600"/>
            <a:ext cx="5257800" cy="83820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21" name="Straight Connector 20"/>
          <p:cNvCxnSpPr/>
          <p:nvPr/>
        </p:nvCxnSpPr>
        <p:spPr bwMode="auto">
          <a:xfrm>
            <a:off x="3505200" y="4724400"/>
            <a:ext cx="5181600" cy="45720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23" name="Straight Connector 22"/>
          <p:cNvCxnSpPr/>
          <p:nvPr/>
        </p:nvCxnSpPr>
        <p:spPr bwMode="auto">
          <a:xfrm>
            <a:off x="3505200" y="5029200"/>
            <a:ext cx="53340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25" name="Straight Connector 24"/>
          <p:cNvCxnSpPr/>
          <p:nvPr/>
        </p:nvCxnSpPr>
        <p:spPr bwMode="auto">
          <a:xfrm flipV="1">
            <a:off x="3505200" y="4876800"/>
            <a:ext cx="5257800" cy="45720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27" name="Straight Connector 26"/>
          <p:cNvCxnSpPr/>
          <p:nvPr/>
        </p:nvCxnSpPr>
        <p:spPr bwMode="auto">
          <a:xfrm flipV="1">
            <a:off x="3429000" y="4800600"/>
            <a:ext cx="5334000" cy="83820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29" name="Straight Connector 28"/>
          <p:cNvCxnSpPr/>
          <p:nvPr/>
        </p:nvCxnSpPr>
        <p:spPr bwMode="auto">
          <a:xfrm flipV="1">
            <a:off x="3352800" y="4724400"/>
            <a:ext cx="5334000" cy="121920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3"/>
          <p:cNvSpPr>
            <a:spLocks noGrp="1" noChangeArrowheads="1"/>
          </p:cNvSpPr>
          <p:nvPr>
            <p:ph type="body" idx="1"/>
          </p:nvPr>
        </p:nvSpPr>
        <p:spPr>
          <a:xfrm>
            <a:off x="152400" y="228600"/>
            <a:ext cx="8686800" cy="5897563"/>
          </a:xfrm>
        </p:spPr>
        <p:txBody>
          <a:bodyPr/>
          <a:lstStyle/>
          <a:p>
            <a:pPr eaLnBrk="1" hangingPunct="1"/>
            <a:r>
              <a:rPr lang="en-US" smtClean="0"/>
              <a:t>Convex lens: A convex lens bends the light that goes through it toward a focal point. </a:t>
            </a:r>
          </a:p>
          <a:p>
            <a:pPr lvl="1" eaLnBrk="1" hangingPunct="1"/>
            <a:r>
              <a:rPr lang="en-US" smtClean="0">
                <a:solidFill>
                  <a:srgbClr val="FF99FF"/>
                </a:solidFill>
              </a:rPr>
              <a:t>The light spreads out again past this focal point. (Image reverses) </a:t>
            </a:r>
          </a:p>
        </p:txBody>
      </p:sp>
      <p:pic>
        <p:nvPicPr>
          <p:cNvPr id="265220" name="Picture 4" descr="image001"/>
          <p:cNvPicPr>
            <a:picLocks noChangeAspect="1" noChangeArrowheads="1"/>
          </p:cNvPicPr>
          <p:nvPr/>
        </p:nvPicPr>
        <p:blipFill>
          <a:blip r:embed="rId2"/>
          <a:srcRect/>
          <a:stretch>
            <a:fillRect/>
          </a:stretch>
        </p:blipFill>
        <p:spPr bwMode="auto">
          <a:xfrm>
            <a:off x="304800" y="2438400"/>
            <a:ext cx="8610600" cy="4152900"/>
          </a:xfrm>
          <a:prstGeom prst="rect">
            <a:avLst/>
          </a:prstGeom>
          <a:noFill/>
          <a:ln w="76200">
            <a:solidFill>
              <a:schemeClr val="bg1">
                <a:lumMod val="50000"/>
                <a:lumOff val="50000"/>
              </a:schemeClr>
            </a:solidFill>
            <a:miter lim="800000"/>
            <a:headEnd/>
            <a:tailEnd/>
          </a:ln>
        </p:spPr>
      </p:pic>
      <p:sp>
        <p:nvSpPr>
          <p:cNvPr id="302084" name="Text Box 5"/>
          <p:cNvSpPr txBox="1">
            <a:spLocks noChangeArrowheads="1"/>
          </p:cNvSpPr>
          <p:nvPr/>
        </p:nvSpPr>
        <p:spPr bwMode="auto">
          <a:xfrm>
            <a:off x="5410200" y="3505200"/>
            <a:ext cx="106680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a:solidFill>
                  <a:schemeClr val="bg1"/>
                </a:solidFill>
              </a:rPr>
              <a:t>e</a:t>
            </a:r>
          </a:p>
        </p:txBody>
      </p:sp>
      <p:sp>
        <p:nvSpPr>
          <p:cNvPr id="302085" name="Rectangle 6"/>
          <p:cNvSpPr>
            <a:spLocks noChangeArrowheads="1"/>
          </p:cNvSpPr>
          <p:nvPr/>
        </p:nvSpPr>
        <p:spPr bwMode="auto">
          <a:xfrm rot="10800000">
            <a:off x="7540625" y="3749675"/>
            <a:ext cx="84137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chemeClr val="bg1"/>
                </a:solidFill>
              </a:rPr>
              <a:t>e</a:t>
            </a:r>
          </a:p>
        </p:txBody>
      </p:sp>
      <p:sp>
        <p:nvSpPr>
          <p:cNvPr id="302086" name="Rectangle 10"/>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p:txBody>
          <a:bodyPr/>
          <a:lstStyle/>
          <a:p>
            <a:pPr eaLnBrk="1" hangingPunct="1"/>
            <a:endParaRPr lang="en-US" smtClean="0"/>
          </a:p>
        </p:txBody>
      </p:sp>
      <p:sp>
        <p:nvSpPr>
          <p:cNvPr id="303107" name="Rectangle 3"/>
          <p:cNvSpPr>
            <a:spLocks noGrp="1" noChangeArrowheads="1"/>
          </p:cNvSpPr>
          <p:nvPr>
            <p:ph type="body" idx="1"/>
          </p:nvPr>
        </p:nvSpPr>
        <p:spPr/>
        <p:txBody>
          <a:bodyPr/>
          <a:lstStyle/>
          <a:p>
            <a:pPr eaLnBrk="1" hangingPunct="1"/>
            <a:endParaRPr lang="en-US" smtClean="0"/>
          </a:p>
        </p:txBody>
      </p:sp>
      <p:pic>
        <p:nvPicPr>
          <p:cNvPr id="303108" name="Picture 5" descr="lens-a2s">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3"/>
          <p:cNvSpPr>
            <a:spLocks noGrp="1" noChangeArrowheads="1"/>
          </p:cNvSpPr>
          <p:nvPr>
            <p:ph type="body" idx="1"/>
          </p:nvPr>
        </p:nvSpPr>
        <p:spPr>
          <a:xfrm>
            <a:off x="304800" y="304800"/>
            <a:ext cx="8610600" cy="1524000"/>
          </a:xfrm>
        </p:spPr>
        <p:txBody>
          <a:bodyPr/>
          <a:lstStyle/>
          <a:p>
            <a:pPr eaLnBrk="1" hangingPunct="1"/>
            <a:r>
              <a:rPr lang="en-US" smtClean="0"/>
              <a:t>Although magnification is possible with only one lens, it also can be achieved by using more than one. </a:t>
            </a:r>
          </a:p>
        </p:txBody>
      </p:sp>
      <p:pic>
        <p:nvPicPr>
          <p:cNvPr id="304131" name="Picture 7" descr="refract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8458200" cy="4657725"/>
          </a:xfrm>
          <a:prstGeom prst="rect">
            <a:avLst/>
          </a:prstGeom>
          <a:noFill/>
          <a:ln w="57150">
            <a:solidFill>
              <a:srgbClr val="7F7F7F"/>
            </a:solidFill>
            <a:miter lim="800000"/>
            <a:headEnd/>
            <a:tailEnd/>
          </a:ln>
          <a:extLst>
            <a:ext uri="{909E8E84-426E-40DD-AFC4-6F175D3DCCD1}">
              <a14:hiddenFill xmlns:a14="http://schemas.microsoft.com/office/drawing/2010/main">
                <a:solidFill>
                  <a:srgbClr val="FFFFFF"/>
                </a:solidFill>
              </a14:hiddenFill>
            </a:ext>
          </a:extLst>
        </p:spPr>
      </p:pic>
      <p:sp>
        <p:nvSpPr>
          <p:cNvPr id="304132"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304133" name="Rectangle 5"/>
          <p:cNvSpPr>
            <a:spLocks noChangeArrowheads="1"/>
          </p:cNvSpPr>
          <p:nvPr/>
        </p:nvSpPr>
        <p:spPr bwMode="auto">
          <a:xfrm>
            <a:off x="533400" y="2362200"/>
            <a:ext cx="7620000" cy="2819400"/>
          </a:xfrm>
          <a:prstGeom prst="rect">
            <a:avLst/>
          </a:prstGeom>
          <a:solidFill>
            <a:schemeClr val="tx1"/>
          </a:solidFill>
          <a:ln w="9525" algn="ctr">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3"/>
          <p:cNvSpPr>
            <a:spLocks noGrp="1" noChangeArrowheads="1"/>
          </p:cNvSpPr>
          <p:nvPr>
            <p:ph type="body" idx="1"/>
          </p:nvPr>
        </p:nvSpPr>
        <p:spPr>
          <a:xfrm>
            <a:off x="304800" y="304800"/>
            <a:ext cx="8610600" cy="1524000"/>
          </a:xfrm>
        </p:spPr>
        <p:txBody>
          <a:bodyPr/>
          <a:lstStyle/>
          <a:p>
            <a:pPr eaLnBrk="1" hangingPunct="1"/>
            <a:r>
              <a:rPr lang="en-US" smtClean="0"/>
              <a:t>Although magnification is possible with only one lens, it also can be achieved by using more than one. </a:t>
            </a:r>
          </a:p>
        </p:txBody>
      </p:sp>
      <p:pic>
        <p:nvPicPr>
          <p:cNvPr id="305155" name="Picture 7" descr="refract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8458200" cy="4657725"/>
          </a:xfrm>
          <a:prstGeom prst="rect">
            <a:avLst/>
          </a:prstGeom>
          <a:noFill/>
          <a:ln w="57150">
            <a:solidFill>
              <a:srgbClr val="7F7F7F"/>
            </a:solidFill>
            <a:miter lim="800000"/>
            <a:headEnd/>
            <a:tailEnd/>
          </a:ln>
          <a:extLst>
            <a:ext uri="{909E8E84-426E-40DD-AFC4-6F175D3DCCD1}">
              <a14:hiddenFill xmlns:a14="http://schemas.microsoft.com/office/drawing/2010/main">
                <a:solidFill>
                  <a:srgbClr val="FFFFFF"/>
                </a:solidFill>
              </a14:hiddenFill>
            </a:ext>
          </a:extLst>
        </p:spPr>
      </p:pic>
      <p:sp>
        <p:nvSpPr>
          <p:cNvPr id="305156"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305157" name="Rectangle 5"/>
          <p:cNvSpPr>
            <a:spLocks noChangeArrowheads="1"/>
          </p:cNvSpPr>
          <p:nvPr/>
        </p:nvSpPr>
        <p:spPr bwMode="auto">
          <a:xfrm>
            <a:off x="533400" y="2362200"/>
            <a:ext cx="5867400" cy="2819400"/>
          </a:xfrm>
          <a:prstGeom prst="rect">
            <a:avLst/>
          </a:prstGeom>
          <a:solidFill>
            <a:schemeClr val="tx1"/>
          </a:solidFill>
          <a:ln w="9525" algn="ctr">
            <a:solidFill>
              <a:schemeClr val="tx1"/>
            </a:solidFill>
            <a:round/>
            <a:headEnd/>
            <a:tailEnd/>
          </a:ln>
        </p:spPr>
        <p:txBody>
          <a:bodyPr/>
          <a:lstStyle/>
          <a:p>
            <a:endParaRPr lang="en-US"/>
          </a:p>
        </p:txBody>
      </p:sp>
      <p:sp>
        <p:nvSpPr>
          <p:cNvPr id="305158" name="Rectangle 6"/>
          <p:cNvSpPr>
            <a:spLocks noChangeArrowheads="1"/>
          </p:cNvSpPr>
          <p:nvPr/>
        </p:nvSpPr>
        <p:spPr bwMode="auto">
          <a:xfrm>
            <a:off x="6400800" y="3657600"/>
            <a:ext cx="685800" cy="990600"/>
          </a:xfrm>
          <a:prstGeom prst="rect">
            <a:avLst/>
          </a:prstGeom>
          <a:solidFill>
            <a:schemeClr val="tx1"/>
          </a:solidFill>
          <a:ln w="9525" algn="ctr">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3"/>
          <p:cNvSpPr>
            <a:spLocks noGrp="1" noChangeArrowheads="1"/>
          </p:cNvSpPr>
          <p:nvPr>
            <p:ph type="body" idx="1"/>
          </p:nvPr>
        </p:nvSpPr>
        <p:spPr>
          <a:xfrm>
            <a:off x="304800" y="304800"/>
            <a:ext cx="8610600" cy="1524000"/>
          </a:xfrm>
        </p:spPr>
        <p:txBody>
          <a:bodyPr/>
          <a:lstStyle/>
          <a:p>
            <a:pPr eaLnBrk="1" hangingPunct="1"/>
            <a:r>
              <a:rPr lang="en-US" smtClean="0"/>
              <a:t>Although magnification is possible with only one lens, it also can be achieved by using more than one. </a:t>
            </a:r>
          </a:p>
        </p:txBody>
      </p:sp>
      <p:pic>
        <p:nvPicPr>
          <p:cNvPr id="306179" name="Picture 7" descr="refract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8458200" cy="4657725"/>
          </a:xfrm>
          <a:prstGeom prst="rect">
            <a:avLst/>
          </a:prstGeom>
          <a:noFill/>
          <a:ln w="57150">
            <a:solidFill>
              <a:srgbClr val="7F7F7F"/>
            </a:solidFill>
            <a:miter lim="800000"/>
            <a:headEnd/>
            <a:tailEnd/>
          </a:ln>
          <a:extLst>
            <a:ext uri="{909E8E84-426E-40DD-AFC4-6F175D3DCCD1}">
              <a14:hiddenFill xmlns:a14="http://schemas.microsoft.com/office/drawing/2010/main">
                <a:solidFill>
                  <a:srgbClr val="FFFFFF"/>
                </a:solidFill>
              </a14:hiddenFill>
            </a:ext>
          </a:extLst>
        </p:spPr>
      </p:pic>
      <p:sp>
        <p:nvSpPr>
          <p:cNvPr id="306180"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306181" name="Rectangle 5"/>
          <p:cNvSpPr>
            <a:spLocks noChangeArrowheads="1"/>
          </p:cNvSpPr>
          <p:nvPr/>
        </p:nvSpPr>
        <p:spPr bwMode="auto">
          <a:xfrm>
            <a:off x="533400" y="2362200"/>
            <a:ext cx="2133600" cy="2819400"/>
          </a:xfrm>
          <a:prstGeom prst="rect">
            <a:avLst/>
          </a:prstGeom>
          <a:solidFill>
            <a:schemeClr val="tx1"/>
          </a:solidFill>
          <a:ln w="9525" algn="ctr">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3"/>
          <p:cNvSpPr>
            <a:spLocks noGrp="1" noChangeArrowheads="1"/>
          </p:cNvSpPr>
          <p:nvPr>
            <p:ph type="body" idx="1"/>
          </p:nvPr>
        </p:nvSpPr>
        <p:spPr>
          <a:xfrm>
            <a:off x="304800" y="304800"/>
            <a:ext cx="8610600" cy="1524000"/>
          </a:xfrm>
        </p:spPr>
        <p:txBody>
          <a:bodyPr/>
          <a:lstStyle/>
          <a:p>
            <a:pPr eaLnBrk="1" hangingPunct="1"/>
            <a:r>
              <a:rPr lang="en-US" smtClean="0"/>
              <a:t>Although magnification is possible with only one lens, it also can be achieved by using more than one. </a:t>
            </a:r>
          </a:p>
        </p:txBody>
      </p:sp>
      <p:pic>
        <p:nvPicPr>
          <p:cNvPr id="307203" name="Picture 7" descr="refract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8458200" cy="4657725"/>
          </a:xfrm>
          <a:prstGeom prst="rect">
            <a:avLst/>
          </a:prstGeom>
          <a:noFill/>
          <a:ln w="57150">
            <a:solidFill>
              <a:srgbClr val="7F7F7F"/>
            </a:solidFill>
            <a:miter lim="800000"/>
            <a:headEnd/>
            <a:tailEnd/>
          </a:ln>
          <a:extLst>
            <a:ext uri="{909E8E84-426E-40DD-AFC4-6F175D3DCCD1}">
              <a14:hiddenFill xmlns:a14="http://schemas.microsoft.com/office/drawing/2010/main">
                <a:solidFill>
                  <a:srgbClr val="FFFFFF"/>
                </a:solidFill>
              </a14:hiddenFill>
            </a:ext>
          </a:extLst>
        </p:spPr>
      </p:pic>
      <p:sp>
        <p:nvSpPr>
          <p:cNvPr id="307204"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3"/>
          <p:cNvSpPr>
            <a:spLocks noGrp="1" noChangeArrowheads="1"/>
          </p:cNvSpPr>
          <p:nvPr>
            <p:ph type="body" idx="1"/>
          </p:nvPr>
        </p:nvSpPr>
        <p:spPr>
          <a:xfrm>
            <a:off x="228600" y="228600"/>
            <a:ext cx="8686800" cy="5897563"/>
          </a:xfrm>
        </p:spPr>
        <p:txBody>
          <a:bodyPr/>
          <a:lstStyle/>
          <a:p>
            <a:pPr eaLnBrk="1" hangingPunct="1"/>
            <a:r>
              <a:rPr lang="en-US" dirty="0" smtClean="0"/>
              <a:t>A magnifying lens uses a single lens to magnify the specimen.  </a:t>
            </a:r>
          </a:p>
        </p:txBody>
      </p:sp>
      <p:pic>
        <p:nvPicPr>
          <p:cNvPr id="308227" name="Picture 4" descr="magnifying-gl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0"/>
            <a:ext cx="8686800" cy="4352925"/>
          </a:xfrm>
          <a:prstGeom prst="rect">
            <a:avLst/>
          </a:prstGeom>
          <a:noFill/>
          <a:ln w="57150" cmpd="tri">
            <a:solidFill>
              <a:srgbClr val="7F7F7F"/>
            </a:solidFill>
            <a:miter lim="800000"/>
            <a:headEnd/>
            <a:tailEnd/>
          </a:ln>
          <a:extLst>
            <a:ext uri="{909E8E84-426E-40DD-AFC4-6F175D3DCCD1}">
              <a14:hiddenFill xmlns:a14="http://schemas.microsoft.com/office/drawing/2010/main">
                <a:solidFill>
                  <a:srgbClr val="FFFFFF"/>
                </a:solidFill>
              </a14:hiddenFill>
            </a:ext>
          </a:extLst>
        </p:spPr>
      </p:pic>
      <p:sp>
        <p:nvSpPr>
          <p:cNvPr id="308228"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3"/>
          <p:cNvSpPr>
            <a:spLocks noGrp="1" noChangeArrowheads="1"/>
          </p:cNvSpPr>
          <p:nvPr>
            <p:ph type="body" idx="1"/>
          </p:nvPr>
        </p:nvSpPr>
        <p:spPr>
          <a:xfrm>
            <a:off x="228600" y="228600"/>
            <a:ext cx="8686800" cy="5897563"/>
          </a:xfrm>
        </p:spPr>
        <p:txBody>
          <a:bodyPr/>
          <a:lstStyle/>
          <a:p>
            <a:pPr eaLnBrk="1" hangingPunct="1"/>
            <a:r>
              <a:rPr lang="en-US" dirty="0" smtClean="0"/>
              <a:t>A magnifying lens uses a single lens to magnify the specimen.  </a:t>
            </a:r>
          </a:p>
          <a:p>
            <a:pPr lvl="1" eaLnBrk="1" hangingPunct="1"/>
            <a:r>
              <a:rPr lang="en-US" dirty="0" smtClean="0">
                <a:solidFill>
                  <a:schemeClr val="accent1">
                    <a:lumMod val="40000"/>
                    <a:lumOff val="60000"/>
                  </a:schemeClr>
                </a:solidFill>
              </a:rPr>
              <a:t>Focusing can occur by moving the object or the lens.  </a:t>
            </a:r>
          </a:p>
        </p:txBody>
      </p:sp>
      <p:pic>
        <p:nvPicPr>
          <p:cNvPr id="308227" name="Picture 4" descr="magnifying-gl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0"/>
            <a:ext cx="8686800" cy="4352925"/>
          </a:xfrm>
          <a:prstGeom prst="rect">
            <a:avLst/>
          </a:prstGeom>
          <a:noFill/>
          <a:ln w="57150" cmpd="tri">
            <a:solidFill>
              <a:srgbClr val="7F7F7F"/>
            </a:solidFill>
            <a:miter lim="800000"/>
            <a:headEnd/>
            <a:tailEnd/>
          </a:ln>
          <a:extLst>
            <a:ext uri="{909E8E84-426E-40DD-AFC4-6F175D3DCCD1}">
              <a14:hiddenFill xmlns:a14="http://schemas.microsoft.com/office/drawing/2010/main">
                <a:solidFill>
                  <a:srgbClr val="FFFFFF"/>
                </a:solidFill>
              </a14:hiddenFill>
            </a:ext>
          </a:extLst>
        </p:spPr>
      </p:pic>
      <p:sp>
        <p:nvSpPr>
          <p:cNvPr id="308228"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extLst>
      <p:ext uri="{BB962C8B-B14F-4D97-AF65-F5344CB8AC3E}">
        <p14:creationId xmlns:p14="http://schemas.microsoft.com/office/powerpoint/2010/main" val="255997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0822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Content Placeholder 2"/>
          <p:cNvSpPr>
            <a:spLocks noGrp="1"/>
          </p:cNvSpPr>
          <p:nvPr>
            <p:ph idx="1"/>
          </p:nvPr>
        </p:nvSpPr>
        <p:spPr>
          <a:xfrm>
            <a:off x="457200" y="228600"/>
            <a:ext cx="8229600" cy="5897563"/>
          </a:xfrm>
        </p:spPr>
        <p:txBody>
          <a:bodyPr/>
          <a:lstStyle/>
          <a:p>
            <a:endParaRPr lang="en-US" smtClean="0"/>
          </a:p>
        </p:txBody>
      </p:sp>
      <p:pic>
        <p:nvPicPr>
          <p:cNvPr id="3102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76" name="TextBox 5"/>
          <p:cNvSpPr txBox="1">
            <a:spLocks noChangeArrowheads="1"/>
          </p:cNvSpPr>
          <p:nvPr/>
        </p:nvSpPr>
        <p:spPr bwMode="auto">
          <a:xfrm>
            <a:off x="609600" y="228600"/>
            <a:ext cx="5562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t>Just a little bit about light…</a:t>
            </a:r>
          </a:p>
          <a:p>
            <a:endParaRPr lang="en-US" sz="3200"/>
          </a:p>
        </p:txBody>
      </p:sp>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4275" name="Rectangle 3"/>
          <p:cNvSpPr>
            <a:spLocks noGrp="1" noChangeArrowheads="1"/>
          </p:cNvSpPr>
          <p:nvPr>
            <p:ph type="body" idx="4294967295"/>
          </p:nvPr>
        </p:nvSpPr>
        <p:spPr>
          <a:xfrm>
            <a:off x="457200" y="381000"/>
            <a:ext cx="8229600" cy="5745163"/>
          </a:xfrm>
        </p:spPr>
        <p:txBody>
          <a:bodyPr/>
          <a:lstStyle/>
          <a:p>
            <a:pPr eaLnBrk="1" hangingPunct="1">
              <a:defRPr/>
            </a:pPr>
            <a:r>
              <a:rPr lang="en-US" dirty="0" smtClean="0">
                <a:effectLst>
                  <a:outerShdw blurRad="38100" dist="38100" dir="2700000" algn="tl">
                    <a:srgbClr val="336699"/>
                  </a:outerShdw>
                </a:effectLst>
              </a:rPr>
              <a:t>Magnification deals with light.</a:t>
            </a:r>
          </a:p>
          <a:p>
            <a:pPr lvl="1" eaLnBrk="1" hangingPunct="1">
              <a:defRPr/>
            </a:pPr>
            <a:r>
              <a:rPr lang="en-US" dirty="0" smtClean="0">
                <a:solidFill>
                  <a:srgbClr val="6699FF"/>
                </a:solidFill>
                <a:effectLst>
                  <a:outerShdw blurRad="38100" dist="38100" dir="2700000" algn="tl">
                    <a:srgbClr val="336699"/>
                  </a:outerShdw>
                </a:effectLst>
              </a:rPr>
              <a:t>Light travels in a straight line (transmission) until it hits something.</a:t>
            </a:r>
          </a:p>
          <a:p>
            <a:pPr lvl="1" eaLnBrk="1" hangingPunct="1">
              <a:buFontTx/>
              <a:buNone/>
              <a:defRPr/>
            </a:pPr>
            <a:r>
              <a:rPr lang="en-US" dirty="0" smtClean="0">
                <a:solidFill>
                  <a:srgbClr val="6699FF"/>
                </a:solidFill>
                <a:effectLst>
                  <a:outerShdw blurRad="38100" dist="38100" dir="2700000" algn="tl">
                    <a:srgbClr val="336699"/>
                  </a:outerShdw>
                </a:effectLst>
              </a:rPr>
              <a:t> </a:t>
            </a:r>
            <a:endParaRPr lang="en-US" dirty="0" smtClean="0">
              <a:solidFill>
                <a:srgbClr val="6699FF"/>
              </a:solidFill>
              <a:effectLst>
                <a:outerShdw blurRad="38100" dist="38100" dir="2700000" algn="tl">
                  <a:srgbClr val="FFFFFF"/>
                </a:outerShdw>
              </a:effectLst>
            </a:endParaRPr>
          </a:p>
        </p:txBody>
      </p:sp>
      <p:sp>
        <p:nvSpPr>
          <p:cNvPr id="285706"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000000"/>
                </a:outerShdw>
              </a:effectLst>
              <a:latin typeface="Tahoma" charset="0"/>
            </a:endParaRPr>
          </a:p>
        </p:txBody>
      </p:sp>
      <p:pic>
        <p:nvPicPr>
          <p:cNvPr id="3113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0350"/>
            <a:ext cx="91440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381000"/>
            <a:ext cx="8534400" cy="6172200"/>
          </a:xfr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47108" name="Text Box 4"/>
          <p:cNvSpPr txBox="1">
            <a:spLocks noChangeArrowheads="1"/>
          </p:cNvSpPr>
          <p:nvPr/>
        </p:nvSpPr>
        <p:spPr bwMode="auto">
          <a:xfrm>
            <a:off x="1371600" y="1295400"/>
            <a:ext cx="70866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spcBef>
                <a:spcPct val="50000"/>
              </a:spcBef>
            </a:pPr>
            <a:r>
              <a:rPr lang="en-US" sz="2000" b="1">
                <a:solidFill>
                  <a:schemeClr val="accent2"/>
                </a:solidFill>
              </a:rPr>
              <a:t>-Please make notes legible and use indentations when appropriate.      					-Example of indent.										                  -Skip a line between topics			                  -Don’t skip pages					          -Make visuals clear and well drawn.  Please label</a:t>
            </a:r>
            <a:endParaRPr lang="en-US" sz="2000">
              <a:solidFill>
                <a:schemeClr val="accent2"/>
              </a:solidFill>
            </a:endParaRPr>
          </a:p>
        </p:txBody>
      </p:sp>
      <p:sp>
        <p:nvSpPr>
          <p:cNvPr id="47109" name="Text Box 5"/>
          <p:cNvSpPr txBox="1">
            <a:spLocks noChangeArrowheads="1"/>
          </p:cNvSpPr>
          <p:nvPr/>
        </p:nvSpPr>
        <p:spPr bwMode="auto">
          <a:xfrm>
            <a:off x="3413125" y="3436938"/>
            <a:ext cx="2444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endParaRPr lang="en-US" sz="3200"/>
          </a:p>
        </p:txBody>
      </p:sp>
      <p:sp>
        <p:nvSpPr>
          <p:cNvPr id="835590" name="Text Box 6"/>
          <p:cNvSpPr txBox="1">
            <a:spLocks noChangeArrowheads="1"/>
          </p:cNvSpPr>
          <p:nvPr/>
        </p:nvSpPr>
        <p:spPr bwMode="auto">
          <a:xfrm>
            <a:off x="4343400" y="3886200"/>
            <a:ext cx="1524000" cy="396875"/>
          </a:xfrm>
          <a:prstGeom prst="rect">
            <a:avLst/>
          </a:prstGeom>
          <a:noFill/>
          <a:ln w="9525" algn="ctr">
            <a:noFill/>
            <a:miter lim="800000"/>
            <a:headEnd/>
            <a:tailEnd/>
          </a:ln>
          <a:effectLst/>
        </p:spPr>
        <p:txBody>
          <a:bodyPr>
            <a:spAutoFit/>
          </a:bodyPr>
          <a:lstStyle/>
          <a:p>
            <a:pPr marL="342900" indent="-342900" eaLnBrk="1" hangingPunct="1">
              <a:spcBef>
                <a:spcPct val="50000"/>
              </a:spcBef>
              <a:buClr>
                <a:schemeClr val="hlink"/>
              </a:buClr>
              <a:buSzPct val="65000"/>
              <a:buFont typeface="Wingdings" pitchFamily="2" charset="2"/>
              <a:buNone/>
              <a:defRPr/>
            </a:pPr>
            <a:endParaRPr lang="en-US" sz="2000">
              <a:solidFill>
                <a:schemeClr val="accent2"/>
              </a:solidFill>
              <a:effectLst>
                <a:outerShdw blurRad="38100" dist="38100" dir="2700000" algn="tl">
                  <a:srgbClr val="FFFFFF"/>
                </a:outerShdw>
              </a:effectLst>
            </a:endParaRPr>
          </a:p>
        </p:txBody>
      </p:sp>
      <p:sp>
        <p:nvSpPr>
          <p:cNvPr id="47111" name="Text Box 7"/>
          <p:cNvSpPr txBox="1">
            <a:spLocks noChangeArrowheads="1"/>
          </p:cNvSpPr>
          <p:nvPr/>
        </p:nvSpPr>
        <p:spPr bwMode="auto">
          <a:xfrm>
            <a:off x="2438400" y="51054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spcBef>
                <a:spcPct val="50000"/>
              </a:spcBef>
            </a:pPr>
            <a:endParaRPr lang="en-US" sz="1800">
              <a:solidFill>
                <a:schemeClr val="accent2"/>
              </a:solidFill>
            </a:endParaRPr>
          </a:p>
        </p:txBody>
      </p:sp>
      <p:sp>
        <p:nvSpPr>
          <p:cNvPr id="11" name="Flowchart: Delay 10"/>
          <p:cNvSpPr/>
          <p:nvPr/>
        </p:nvSpPr>
        <p:spPr bwMode="auto">
          <a:xfrm>
            <a:off x="3048000" y="4114800"/>
            <a:ext cx="457200" cy="1981200"/>
          </a:xfrm>
          <a:prstGeom prst="flowChartDelay">
            <a:avLst/>
          </a:prstGeom>
          <a:solidFill>
            <a:srgbClr val="6699FF">
              <a:alpha val="61000"/>
            </a:srgbClr>
          </a:solidFill>
          <a:ln w="38100" cap="flat" cmpd="sng" algn="ctr">
            <a:solidFill>
              <a:schemeClr val="accent6"/>
            </a:solidFill>
            <a:prstDash val="solid"/>
            <a:round/>
            <a:headEnd type="none" w="med" len="med"/>
            <a:tailEnd type="none" w="med" len="med"/>
          </a:ln>
          <a:effectLst/>
        </p:spPr>
        <p:txBody>
          <a:bodyPr/>
          <a:lstStyle/>
          <a:p>
            <a:pPr>
              <a:defRPr/>
            </a:pPr>
            <a:endParaRPr lang="en-US"/>
          </a:p>
        </p:txBody>
      </p:sp>
      <p:cxnSp>
        <p:nvCxnSpPr>
          <p:cNvPr id="13" name="Straight Connector 12"/>
          <p:cNvCxnSpPr/>
          <p:nvPr/>
        </p:nvCxnSpPr>
        <p:spPr bwMode="auto">
          <a:xfrm>
            <a:off x="1828800" y="4419600"/>
            <a:ext cx="12192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14" name="Straight Connector 13"/>
          <p:cNvCxnSpPr/>
          <p:nvPr/>
        </p:nvCxnSpPr>
        <p:spPr bwMode="auto">
          <a:xfrm>
            <a:off x="1828800" y="4724400"/>
            <a:ext cx="12192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15" name="Straight Connector 14"/>
          <p:cNvCxnSpPr/>
          <p:nvPr/>
        </p:nvCxnSpPr>
        <p:spPr bwMode="auto">
          <a:xfrm>
            <a:off x="1828800" y="5029200"/>
            <a:ext cx="12192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16" name="Straight Connector 15"/>
          <p:cNvCxnSpPr/>
          <p:nvPr/>
        </p:nvCxnSpPr>
        <p:spPr bwMode="auto">
          <a:xfrm>
            <a:off x="1828800" y="5334000"/>
            <a:ext cx="12192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17" name="Straight Connector 16"/>
          <p:cNvCxnSpPr/>
          <p:nvPr/>
        </p:nvCxnSpPr>
        <p:spPr bwMode="auto">
          <a:xfrm>
            <a:off x="1828800" y="5638800"/>
            <a:ext cx="12192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18" name="Straight Connector 17"/>
          <p:cNvCxnSpPr/>
          <p:nvPr/>
        </p:nvCxnSpPr>
        <p:spPr bwMode="auto">
          <a:xfrm>
            <a:off x="1828800" y="5943600"/>
            <a:ext cx="12192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19" name="Straight Connector 18"/>
          <p:cNvCxnSpPr/>
          <p:nvPr/>
        </p:nvCxnSpPr>
        <p:spPr bwMode="auto">
          <a:xfrm>
            <a:off x="3429000" y="4419600"/>
            <a:ext cx="5257800" cy="83820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21" name="Straight Connector 20"/>
          <p:cNvCxnSpPr/>
          <p:nvPr/>
        </p:nvCxnSpPr>
        <p:spPr bwMode="auto">
          <a:xfrm>
            <a:off x="3505200" y="4724400"/>
            <a:ext cx="5181600" cy="45720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23" name="Straight Connector 22"/>
          <p:cNvCxnSpPr/>
          <p:nvPr/>
        </p:nvCxnSpPr>
        <p:spPr bwMode="auto">
          <a:xfrm>
            <a:off x="3505200" y="5029200"/>
            <a:ext cx="53340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25" name="Straight Connector 24"/>
          <p:cNvCxnSpPr/>
          <p:nvPr/>
        </p:nvCxnSpPr>
        <p:spPr bwMode="auto">
          <a:xfrm flipV="1">
            <a:off x="3505200" y="4876800"/>
            <a:ext cx="5257800" cy="45720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27" name="Straight Connector 26"/>
          <p:cNvCxnSpPr/>
          <p:nvPr/>
        </p:nvCxnSpPr>
        <p:spPr bwMode="auto">
          <a:xfrm flipV="1">
            <a:off x="3429000" y="4800600"/>
            <a:ext cx="5334000" cy="83820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29" name="Straight Connector 28"/>
          <p:cNvCxnSpPr/>
          <p:nvPr/>
        </p:nvCxnSpPr>
        <p:spPr bwMode="auto">
          <a:xfrm flipV="1">
            <a:off x="3352800" y="4724400"/>
            <a:ext cx="5334000" cy="121920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sp>
        <p:nvSpPr>
          <p:cNvPr id="22" name="TextBox 21"/>
          <p:cNvSpPr txBox="1"/>
          <p:nvPr/>
        </p:nvSpPr>
        <p:spPr>
          <a:xfrm>
            <a:off x="2133600" y="3733800"/>
            <a:ext cx="2209800" cy="400050"/>
          </a:xfrm>
          <a:prstGeom prst="rect">
            <a:avLst/>
          </a:prstGeom>
          <a:noFill/>
        </p:spPr>
        <p:txBody>
          <a:bodyPr>
            <a:spAutoFit/>
          </a:bodyPr>
          <a:lstStyle/>
          <a:p>
            <a:pPr>
              <a:defRPr/>
            </a:pPr>
            <a:r>
              <a:rPr lang="en-US" sz="2000" dirty="0">
                <a:solidFill>
                  <a:schemeClr val="accent6"/>
                </a:solidFill>
              </a:rPr>
              <a:t>Convex Lens</a:t>
            </a:r>
          </a:p>
        </p:txBody>
      </p:sp>
      <p:sp>
        <p:nvSpPr>
          <p:cNvPr id="24" name="TextBox 23"/>
          <p:cNvSpPr txBox="1"/>
          <p:nvPr/>
        </p:nvSpPr>
        <p:spPr>
          <a:xfrm>
            <a:off x="6096000" y="4038600"/>
            <a:ext cx="1676400" cy="400050"/>
          </a:xfrm>
          <a:prstGeom prst="rect">
            <a:avLst/>
          </a:prstGeom>
          <a:noFill/>
        </p:spPr>
        <p:txBody>
          <a:bodyPr>
            <a:spAutoFit/>
          </a:bodyPr>
          <a:lstStyle/>
          <a:p>
            <a:pPr>
              <a:defRPr/>
            </a:pPr>
            <a:r>
              <a:rPr lang="en-US" sz="2000" dirty="0">
                <a:solidFill>
                  <a:schemeClr val="accent6"/>
                </a:solidFill>
              </a:rPr>
              <a:t>Focal Point</a:t>
            </a:r>
          </a:p>
        </p:txBody>
      </p:sp>
      <p:sp>
        <p:nvSpPr>
          <p:cNvPr id="26" name="Left-Right Arrow 25"/>
          <p:cNvSpPr/>
          <p:nvPr/>
        </p:nvSpPr>
        <p:spPr bwMode="auto">
          <a:xfrm>
            <a:off x="3505200" y="6096000"/>
            <a:ext cx="3810000" cy="381000"/>
          </a:xfrm>
          <a:prstGeom prst="leftRightArrow">
            <a:avLst/>
          </a:prstGeom>
          <a:solidFill>
            <a:schemeClr val="accent6"/>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8" name="TextBox 27"/>
          <p:cNvSpPr txBox="1"/>
          <p:nvPr/>
        </p:nvSpPr>
        <p:spPr>
          <a:xfrm>
            <a:off x="5029200" y="5638800"/>
            <a:ext cx="2057400" cy="400050"/>
          </a:xfrm>
          <a:prstGeom prst="rect">
            <a:avLst/>
          </a:prstGeom>
          <a:noFill/>
        </p:spPr>
        <p:txBody>
          <a:bodyPr>
            <a:spAutoFit/>
          </a:bodyPr>
          <a:lstStyle/>
          <a:p>
            <a:pPr>
              <a:defRPr/>
            </a:pPr>
            <a:r>
              <a:rPr lang="en-US" sz="2000" dirty="0">
                <a:solidFill>
                  <a:schemeClr val="accent6"/>
                </a:solidFill>
              </a:rPr>
              <a:t>Focal Length</a:t>
            </a:r>
          </a:p>
        </p:txBody>
      </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4275" name="Rectangle 3"/>
          <p:cNvSpPr>
            <a:spLocks noGrp="1" noChangeArrowheads="1"/>
          </p:cNvSpPr>
          <p:nvPr>
            <p:ph type="body" idx="4294967295"/>
          </p:nvPr>
        </p:nvSpPr>
        <p:spPr>
          <a:xfrm>
            <a:off x="457200" y="381000"/>
            <a:ext cx="8229600" cy="5745163"/>
          </a:xfrm>
        </p:spPr>
        <p:txBody>
          <a:bodyPr/>
          <a:lstStyle/>
          <a:p>
            <a:pPr eaLnBrk="1" hangingPunct="1">
              <a:defRPr/>
            </a:pPr>
            <a:r>
              <a:rPr lang="en-US" dirty="0" smtClean="0">
                <a:effectLst>
                  <a:outerShdw blurRad="38100" dist="38100" dir="2700000" algn="tl">
                    <a:srgbClr val="336699"/>
                  </a:outerShdw>
                </a:effectLst>
              </a:rPr>
              <a:t>Magnification deals with light.</a:t>
            </a:r>
          </a:p>
          <a:p>
            <a:pPr lvl="1" eaLnBrk="1" hangingPunct="1">
              <a:defRPr/>
            </a:pPr>
            <a:r>
              <a:rPr lang="en-US" dirty="0" smtClean="0">
                <a:solidFill>
                  <a:srgbClr val="6699FF"/>
                </a:solidFill>
                <a:effectLst>
                  <a:outerShdw blurRad="38100" dist="38100" dir="2700000" algn="tl">
                    <a:srgbClr val="336699"/>
                  </a:outerShdw>
                </a:effectLst>
              </a:rPr>
              <a:t>Light travels in a straight line (transmission) until it hits something.</a:t>
            </a:r>
          </a:p>
          <a:p>
            <a:pPr lvl="1" eaLnBrk="1" hangingPunct="1">
              <a:defRPr/>
            </a:pPr>
            <a:r>
              <a:rPr lang="en-US" dirty="0" smtClean="0">
                <a:solidFill>
                  <a:srgbClr val="FFFFCC"/>
                </a:solidFill>
                <a:effectLst>
                  <a:outerShdw blurRad="38100" dist="38100" dir="2700000" algn="tl">
                    <a:srgbClr val="336699"/>
                  </a:outerShdw>
                </a:effectLst>
              </a:rPr>
              <a:t>Light can do a few things such as be absorbed, reflected / scattered, interference</a:t>
            </a:r>
            <a:r>
              <a:rPr lang="en-US" dirty="0" smtClean="0">
                <a:solidFill>
                  <a:srgbClr val="6699FF"/>
                </a:solidFill>
                <a:effectLst>
                  <a:outerShdw blurRad="38100" dist="38100" dir="2700000" algn="tl">
                    <a:srgbClr val="336699"/>
                  </a:outerShdw>
                </a:effectLst>
              </a:rPr>
              <a:t>. </a:t>
            </a:r>
            <a:endParaRPr lang="en-US" dirty="0" smtClean="0">
              <a:solidFill>
                <a:srgbClr val="6699FF"/>
              </a:solidFill>
              <a:effectLst>
                <a:outerShdw blurRad="38100" dist="38100" dir="2700000" algn="tl">
                  <a:srgbClr val="FFFFFF"/>
                </a:outerShdw>
              </a:effectLst>
            </a:endParaRPr>
          </a:p>
        </p:txBody>
      </p:sp>
      <p:sp>
        <p:nvSpPr>
          <p:cNvPr id="285706"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000000"/>
                </a:outerShdw>
              </a:effectLst>
              <a:latin typeface="Tahoma" charset="0"/>
            </a:endParaRPr>
          </a:p>
        </p:txBody>
      </p:sp>
      <p:pic>
        <p:nvPicPr>
          <p:cNvPr id="3123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0350"/>
            <a:ext cx="91440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body" idx="1"/>
          </p:nvPr>
        </p:nvSpPr>
        <p:spPr>
          <a:xfrm>
            <a:off x="285750" y="213518"/>
            <a:ext cx="8629650" cy="5897563"/>
          </a:xfrm>
        </p:spPr>
        <p:txBody>
          <a:bodyPr/>
          <a:lstStyle/>
          <a:p>
            <a:r>
              <a:rPr lang="en-US" dirty="0" smtClean="0"/>
              <a:t>Activity! Disappearing Coin.</a:t>
            </a:r>
          </a:p>
          <a:p>
            <a:pPr marL="457200" lvl="1" indent="0">
              <a:buNone/>
            </a:pPr>
            <a:endParaRPr lang="en-US" dirty="0" smtClean="0">
              <a:solidFill>
                <a:schemeClr val="accent1">
                  <a:lumMod val="40000"/>
                  <a:lumOff val="60000"/>
                </a:schemeClr>
              </a:solidFill>
            </a:endParaRPr>
          </a:p>
        </p:txBody>
      </p:sp>
      <p:pic>
        <p:nvPicPr>
          <p:cNvPr id="10" name="Picture 4" descr="pennies_colo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46517"/>
            <a:ext cx="7848600" cy="568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body" idx="1"/>
          </p:nvPr>
        </p:nvSpPr>
        <p:spPr>
          <a:xfrm>
            <a:off x="285750" y="213518"/>
            <a:ext cx="8629650" cy="5897563"/>
          </a:xfrm>
        </p:spPr>
        <p:txBody>
          <a:bodyPr/>
          <a:lstStyle/>
          <a:p>
            <a:r>
              <a:rPr lang="en-US" dirty="0" smtClean="0"/>
              <a:t>Activity! Disappearing Coin.</a:t>
            </a:r>
          </a:p>
          <a:p>
            <a:pPr marL="457200" lvl="1" indent="0">
              <a:buNone/>
            </a:pPr>
            <a:endParaRPr lang="en-US" dirty="0" smtClean="0">
              <a:solidFill>
                <a:schemeClr val="accent1">
                  <a:lumMod val="40000"/>
                  <a:lumOff val="60000"/>
                </a:schemeClr>
              </a:solidFill>
            </a:endParaRPr>
          </a:p>
        </p:txBody>
      </p:sp>
    </p:spTree>
    <p:extLst>
      <p:ext uri="{BB962C8B-B14F-4D97-AF65-F5344CB8AC3E}">
        <p14:creationId xmlns:p14="http://schemas.microsoft.com/office/powerpoint/2010/main" val="3538928357"/>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body" idx="1"/>
          </p:nvPr>
        </p:nvSpPr>
        <p:spPr>
          <a:xfrm>
            <a:off x="285750" y="213518"/>
            <a:ext cx="8629650" cy="5897563"/>
          </a:xfrm>
        </p:spPr>
        <p:txBody>
          <a:bodyPr/>
          <a:lstStyle/>
          <a:p>
            <a:r>
              <a:rPr lang="en-US" dirty="0" smtClean="0"/>
              <a:t>Activity! Disappearing Coin.</a:t>
            </a:r>
          </a:p>
          <a:p>
            <a:pPr lvl="1"/>
            <a:r>
              <a:rPr lang="en-US" dirty="0" smtClean="0">
                <a:solidFill>
                  <a:srgbClr val="996633"/>
                </a:solidFill>
              </a:rPr>
              <a:t>Place a coin under an empty glass and cover with a plate or board and observe.</a:t>
            </a:r>
          </a:p>
        </p:txBody>
      </p:sp>
      <p:pic>
        <p:nvPicPr>
          <p:cNvPr id="313347" name="Picture 3" descr="COI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743200"/>
            <a:ext cx="2514600" cy="38100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13348" name="Picture 4" descr="COI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743200"/>
            <a:ext cx="2857500" cy="38100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13350" name="Oval 6"/>
          <p:cNvSpPr>
            <a:spLocks noChangeArrowheads="1"/>
          </p:cNvSpPr>
          <p:nvPr/>
        </p:nvSpPr>
        <p:spPr bwMode="auto">
          <a:xfrm>
            <a:off x="2053590" y="2762250"/>
            <a:ext cx="3505200" cy="1066800"/>
          </a:xfrm>
          <a:prstGeom prst="ellipse">
            <a:avLst/>
          </a:prstGeom>
          <a:solidFill>
            <a:srgbClr val="333333"/>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3351" name="Oval 7"/>
          <p:cNvSpPr>
            <a:spLocks noChangeArrowheads="1"/>
          </p:cNvSpPr>
          <p:nvPr/>
        </p:nvSpPr>
        <p:spPr bwMode="auto">
          <a:xfrm>
            <a:off x="2705100" y="2933699"/>
            <a:ext cx="2362200" cy="457200"/>
          </a:xfrm>
          <a:prstGeom prst="ellipse">
            <a:avLst/>
          </a:prstGeom>
          <a:solidFill>
            <a:srgbClr val="777777"/>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3352" name="Oval 8"/>
          <p:cNvSpPr>
            <a:spLocks noChangeArrowheads="1"/>
          </p:cNvSpPr>
          <p:nvPr/>
        </p:nvSpPr>
        <p:spPr bwMode="auto">
          <a:xfrm>
            <a:off x="2971800" y="3048000"/>
            <a:ext cx="1828800" cy="22860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3353" name="WordArt 9"/>
          <p:cNvSpPr>
            <a:spLocks noChangeArrowheads="1" noChangeShapeType="1" noTextEdit="1"/>
          </p:cNvSpPr>
          <p:nvPr/>
        </p:nvSpPr>
        <p:spPr bwMode="auto">
          <a:xfrm>
            <a:off x="3335655" y="3943351"/>
            <a:ext cx="1295400" cy="647700"/>
          </a:xfrm>
          <a:prstGeom prst="rect">
            <a:avLst/>
          </a:prstGeom>
        </p:spPr>
        <p:txBody>
          <a:bodyPr wrap="none" fromWordArt="1">
            <a:prstTxWarp prst="textPlain">
              <a:avLst>
                <a:gd name="adj" fmla="val 50000"/>
              </a:avLst>
            </a:prstTxWarp>
          </a:bodyPr>
          <a:lstStyle/>
          <a:p>
            <a:pPr algn="ctr"/>
            <a:r>
              <a:rPr lang="en-US" sz="3600" kern="10" spc="720" dirty="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Plate</a:t>
            </a:r>
          </a:p>
        </p:txBody>
      </p:sp>
    </p:spTree>
    <p:extLst>
      <p:ext uri="{BB962C8B-B14F-4D97-AF65-F5344CB8AC3E}">
        <p14:creationId xmlns:p14="http://schemas.microsoft.com/office/powerpoint/2010/main" val="3230025823"/>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body" idx="1"/>
          </p:nvPr>
        </p:nvSpPr>
        <p:spPr>
          <a:xfrm>
            <a:off x="285750" y="213518"/>
            <a:ext cx="8629650" cy="5897563"/>
          </a:xfrm>
        </p:spPr>
        <p:txBody>
          <a:bodyPr/>
          <a:lstStyle/>
          <a:p>
            <a:r>
              <a:rPr lang="en-US" dirty="0" smtClean="0"/>
              <a:t>Activity! Disappearing Coin.</a:t>
            </a:r>
          </a:p>
          <a:p>
            <a:pPr lvl="1"/>
            <a:r>
              <a:rPr lang="en-US" dirty="0" smtClean="0">
                <a:solidFill>
                  <a:srgbClr val="996633"/>
                </a:solidFill>
              </a:rPr>
              <a:t>Place a coin under an empty glass and cover with a plate or board and observe.</a:t>
            </a:r>
          </a:p>
          <a:p>
            <a:pPr lvl="1"/>
            <a:r>
              <a:rPr lang="en-US" dirty="0" smtClean="0">
                <a:solidFill>
                  <a:schemeClr val="accent1">
                    <a:lumMod val="40000"/>
                    <a:lumOff val="60000"/>
                  </a:schemeClr>
                </a:solidFill>
              </a:rPr>
              <a:t>Try again and this time fill the glass ¾ of the way with water and cover with plate or board.</a:t>
            </a:r>
          </a:p>
        </p:txBody>
      </p:sp>
      <p:pic>
        <p:nvPicPr>
          <p:cNvPr id="313347" name="Picture 3" descr="COI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743200"/>
            <a:ext cx="2514600" cy="38100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13348" name="Picture 4" descr="COI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743200"/>
            <a:ext cx="2857500" cy="38100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13349" name="Picture 5" descr="COIN+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743200"/>
            <a:ext cx="2857500" cy="38100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13350" name="Oval 6"/>
          <p:cNvSpPr>
            <a:spLocks noChangeArrowheads="1"/>
          </p:cNvSpPr>
          <p:nvPr/>
        </p:nvSpPr>
        <p:spPr bwMode="auto">
          <a:xfrm>
            <a:off x="5410200" y="2743200"/>
            <a:ext cx="3505200" cy="1066800"/>
          </a:xfrm>
          <a:prstGeom prst="ellipse">
            <a:avLst/>
          </a:prstGeom>
          <a:solidFill>
            <a:srgbClr val="333333"/>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3351" name="Oval 7"/>
          <p:cNvSpPr>
            <a:spLocks noChangeArrowheads="1"/>
          </p:cNvSpPr>
          <p:nvPr/>
        </p:nvSpPr>
        <p:spPr bwMode="auto">
          <a:xfrm>
            <a:off x="6019800" y="2971800"/>
            <a:ext cx="2362200" cy="457200"/>
          </a:xfrm>
          <a:prstGeom prst="ellipse">
            <a:avLst/>
          </a:prstGeom>
          <a:solidFill>
            <a:srgbClr val="777777"/>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3352" name="Oval 8"/>
          <p:cNvSpPr>
            <a:spLocks noChangeArrowheads="1"/>
          </p:cNvSpPr>
          <p:nvPr/>
        </p:nvSpPr>
        <p:spPr bwMode="auto">
          <a:xfrm>
            <a:off x="6324600" y="3048000"/>
            <a:ext cx="1828800" cy="22860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3353" name="WordArt 9"/>
          <p:cNvSpPr>
            <a:spLocks noChangeArrowheads="1" noChangeShapeType="1" noTextEdit="1"/>
          </p:cNvSpPr>
          <p:nvPr/>
        </p:nvSpPr>
        <p:spPr bwMode="auto">
          <a:xfrm>
            <a:off x="6553200" y="3505200"/>
            <a:ext cx="1295400" cy="64770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Plate</a:t>
            </a:r>
          </a:p>
        </p:txBody>
      </p:sp>
    </p:spTree>
    <p:extLst>
      <p:ext uri="{BB962C8B-B14F-4D97-AF65-F5344CB8AC3E}">
        <p14:creationId xmlns:p14="http://schemas.microsoft.com/office/powerpoint/2010/main" val="8103469"/>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8131" name="Rectangle 3"/>
          <p:cNvSpPr>
            <a:spLocks noGrp="1" noChangeArrowheads="1"/>
          </p:cNvSpPr>
          <p:nvPr>
            <p:ph type="body" idx="4294967295"/>
          </p:nvPr>
        </p:nvSpPr>
        <p:spPr>
          <a:xfrm>
            <a:off x="304800" y="152400"/>
            <a:ext cx="8382000" cy="5973763"/>
          </a:xfrm>
        </p:spPr>
        <p:txBody>
          <a:bodyPr/>
          <a:lstStyle/>
          <a:p>
            <a:pPr eaLnBrk="1" hangingPunct="1">
              <a:defRPr/>
            </a:pPr>
            <a:r>
              <a:rPr lang="en-US" dirty="0" smtClean="0">
                <a:effectLst>
                  <a:outerShdw blurRad="38100" dist="38100" dir="2700000" algn="tl">
                    <a:srgbClr val="336699"/>
                  </a:outerShdw>
                </a:effectLst>
              </a:rPr>
              <a:t>Refraction: The bending of a wave when it enters a medium where its speed is changed.</a:t>
            </a:r>
          </a:p>
        </p:txBody>
      </p:sp>
      <p:pic>
        <p:nvPicPr>
          <p:cNvPr id="314371" name="Picture 5" descr="waveobstacle-refr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8305800" cy="46863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87754"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000000"/>
                </a:outerShdw>
              </a:effectLst>
              <a:latin typeface="Tahoma" charset="0"/>
            </a:endParaRPr>
          </a:p>
        </p:txBody>
      </p:sp>
    </p:spTree>
  </p:cSld>
  <p:clrMapOvr>
    <a:masterClrMapping/>
  </p:clrMapOvr>
  <p:transition/>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8131" name="Rectangle 3"/>
          <p:cNvSpPr>
            <a:spLocks noGrp="1" noChangeArrowheads="1"/>
          </p:cNvSpPr>
          <p:nvPr>
            <p:ph type="body" idx="4294967295"/>
          </p:nvPr>
        </p:nvSpPr>
        <p:spPr>
          <a:xfrm>
            <a:off x="304800" y="152400"/>
            <a:ext cx="8382000" cy="5973763"/>
          </a:xfrm>
        </p:spPr>
        <p:txBody>
          <a:bodyPr/>
          <a:lstStyle/>
          <a:p>
            <a:pPr eaLnBrk="1" hangingPunct="1">
              <a:defRPr/>
            </a:pPr>
            <a:r>
              <a:rPr lang="en-US" dirty="0" smtClean="0">
                <a:effectLst>
                  <a:outerShdw blurRad="38100" dist="38100" dir="2700000" algn="tl">
                    <a:srgbClr val="336699"/>
                  </a:outerShdw>
                </a:effectLst>
              </a:rPr>
              <a:t>Refraction: The bending of a wave when it enters a medium where its speed is changed.</a:t>
            </a:r>
          </a:p>
        </p:txBody>
      </p:sp>
      <p:pic>
        <p:nvPicPr>
          <p:cNvPr id="315395" name="Picture 5" descr="waveobstacle-refr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8305800" cy="46863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87754"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000000"/>
                </a:outerShdw>
              </a:effectLst>
              <a:latin typeface="Tahoma" charset="0"/>
            </a:endParaRPr>
          </a:p>
        </p:txBody>
      </p:sp>
      <p:sp>
        <p:nvSpPr>
          <p:cNvPr id="315397" name="WordArt 5"/>
          <p:cNvSpPr>
            <a:spLocks noChangeArrowheads="1" noChangeShapeType="1" noTextEdit="1"/>
          </p:cNvSpPr>
          <p:nvPr/>
        </p:nvSpPr>
        <p:spPr bwMode="auto">
          <a:xfrm>
            <a:off x="3352800" y="2057400"/>
            <a:ext cx="4229100" cy="1295400"/>
          </a:xfrm>
          <a:prstGeom prst="rect">
            <a:avLst/>
          </a:prstGeom>
        </p:spPr>
        <p:txBody>
          <a:bodyPr wrap="none" fromWordArt="1">
            <a:prstTxWarp prst="textPlain">
              <a:avLst>
                <a:gd name="adj" fmla="val 50000"/>
              </a:avLst>
            </a:prstTxWarp>
          </a:bodyPr>
          <a:lstStyle/>
          <a:p>
            <a:pPr algn="ctr"/>
            <a:r>
              <a:rPr lang="en-US" sz="3600" kern="10" spc="720">
                <a:ln w="9525">
                  <a:solidFill>
                    <a:schemeClr val="bg1"/>
                  </a:solidFill>
                  <a:round/>
                  <a:headEnd/>
                  <a:tailEnd/>
                </a:ln>
                <a:solidFill>
                  <a:srgbClr val="777777"/>
                </a:solidFill>
                <a:effectLst>
                  <a:outerShdw dist="45791" dir="3378596" algn="ctr" rotWithShape="0">
                    <a:srgbClr val="4D4D4D">
                      <a:alpha val="79999"/>
                    </a:srgbClr>
                  </a:outerShdw>
                </a:effectLst>
                <a:latin typeface="Arial Black"/>
              </a:rPr>
              <a:t>This is the basis </a:t>
            </a:r>
          </a:p>
          <a:p>
            <a:pPr algn="ctr"/>
            <a:r>
              <a:rPr lang="en-US" sz="3600" kern="10" spc="720">
                <a:ln w="9525">
                  <a:solidFill>
                    <a:schemeClr val="bg1"/>
                  </a:solidFill>
                  <a:round/>
                  <a:headEnd/>
                  <a:tailEnd/>
                </a:ln>
                <a:solidFill>
                  <a:srgbClr val="777777"/>
                </a:solidFill>
                <a:effectLst>
                  <a:outerShdw dist="45791" dir="3378596" algn="ctr" rotWithShape="0">
                    <a:srgbClr val="4D4D4D">
                      <a:alpha val="79999"/>
                    </a:srgbClr>
                  </a:outerShdw>
                </a:effectLst>
                <a:latin typeface="Arial Black"/>
              </a:rPr>
              <a:t>of the coin trick.</a:t>
            </a:r>
          </a:p>
        </p:txBody>
      </p:sp>
    </p:spTree>
  </p:cSld>
  <p:clrMapOvr>
    <a:masterClrMapping/>
  </p:clrMapOvr>
  <p:transition/>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idx="4294967295"/>
          </p:nvPr>
        </p:nvSpPr>
        <p:spPr/>
        <p:txBody>
          <a:bodyPr/>
          <a:lstStyle/>
          <a:p>
            <a:pPr eaLnBrk="1" hangingPunct="1"/>
            <a:endParaRPr lang="en-US" smtClean="0"/>
          </a:p>
        </p:txBody>
      </p:sp>
      <p:pic>
        <p:nvPicPr>
          <p:cNvPr id="316419" name="Picture 4" descr="brokpen"/>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90488"/>
            <a:ext cx="9144000" cy="6767512"/>
          </a:xfrm>
        </p:spPr>
      </p:pic>
      <p:sp>
        <p:nvSpPr>
          <p:cNvPr id="316420" name="TextBox 1"/>
          <p:cNvSpPr txBox="1">
            <a:spLocks noChangeArrowheads="1"/>
          </p:cNvSpPr>
          <p:nvPr/>
        </p:nvSpPr>
        <p:spPr bwMode="auto">
          <a:xfrm>
            <a:off x="4876800" y="4267200"/>
            <a:ext cx="4191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2400"/>
              <a:t>Refraction, Diffraction, Reflection.  Learn more:</a:t>
            </a:r>
          </a:p>
          <a:p>
            <a:r>
              <a:rPr lang="en-US" sz="2400">
                <a:hlinkClick r:id="rId3"/>
              </a:rPr>
              <a:t>http://www.msnucleus.org/membership/html/k-6/as/physics/5/asp5_2a.htm</a:t>
            </a:r>
            <a:endParaRPr lang="en-US" sz="2400"/>
          </a:p>
        </p:txBody>
      </p:sp>
    </p:spTree>
  </p:cSld>
  <p:clrMapOvr>
    <a:masterClrMapping/>
  </p:clrMapOvr>
  <p:transition/>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3"/>
          <p:cNvSpPr>
            <a:spLocks noGrp="1" noChangeArrowheads="1"/>
          </p:cNvSpPr>
          <p:nvPr>
            <p:ph type="body" idx="4294967295"/>
          </p:nvPr>
        </p:nvSpPr>
        <p:spPr>
          <a:xfrm>
            <a:off x="228600" y="152400"/>
            <a:ext cx="8305800" cy="5897563"/>
          </a:xfrm>
        </p:spPr>
        <p:txBody>
          <a:bodyPr/>
          <a:lstStyle/>
          <a:p>
            <a:pPr eaLnBrk="1" hangingPunct="1"/>
            <a:r>
              <a:rPr lang="en-US" dirty="0" smtClean="0">
                <a:solidFill>
                  <a:srgbClr val="00FFFF"/>
                </a:solidFill>
              </a:rPr>
              <a:t>The moving arrow. Magic or refraction?</a:t>
            </a:r>
          </a:p>
          <a:p>
            <a:pPr lvl="1" eaLnBrk="1" hangingPunct="1"/>
            <a:r>
              <a:rPr lang="en-US" dirty="0" smtClean="0"/>
              <a:t>Draw an arrow on a sheet of white paper.</a:t>
            </a:r>
          </a:p>
          <a:p>
            <a:pPr lvl="1" eaLnBrk="1" hangingPunct="1"/>
            <a:r>
              <a:rPr lang="en-US" dirty="0" smtClean="0">
                <a:solidFill>
                  <a:srgbClr val="CC99FF"/>
                </a:solidFill>
              </a:rPr>
              <a:t>Place a clear empty glass in front of the arrow.</a:t>
            </a:r>
          </a:p>
          <a:p>
            <a:pPr lvl="1" eaLnBrk="1" hangingPunct="1"/>
            <a:r>
              <a:rPr lang="en-US" dirty="0" smtClean="0">
                <a:solidFill>
                  <a:schemeClr val="accent1">
                    <a:lumMod val="40000"/>
                    <a:lumOff val="60000"/>
                  </a:schemeClr>
                </a:solidFill>
              </a:rPr>
              <a:t>Fill the glass</a:t>
            </a:r>
            <a:r>
              <a:rPr lang="en-US" dirty="0">
                <a:solidFill>
                  <a:schemeClr val="accent1">
                    <a:lumMod val="40000"/>
                    <a:lumOff val="60000"/>
                  </a:schemeClr>
                </a:solidFill>
              </a:rPr>
              <a:t> </a:t>
            </a:r>
            <a:r>
              <a:rPr lang="en-US" dirty="0" smtClean="0">
                <a:solidFill>
                  <a:schemeClr val="accent1">
                    <a:lumMod val="40000"/>
                    <a:lumOff val="60000"/>
                  </a:schemeClr>
                </a:solidFill>
              </a:rPr>
              <a:t>with water and observe from the front view</a:t>
            </a:r>
          </a:p>
        </p:txBody>
      </p:sp>
      <p:sp>
        <p:nvSpPr>
          <p:cNvPr id="290826"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336699"/>
                </a:outerShdw>
              </a:effectLst>
              <a:latin typeface="Tahoma" charset="0"/>
            </a:endParaRPr>
          </a:p>
        </p:txBody>
      </p:sp>
      <p:pic>
        <p:nvPicPr>
          <p:cNvPr id="1026" name="Picture 2" descr="http://likedsharing.it/wp-content/uploads/2014/03/Reverse-Arrow-Optical-Illus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37" y="2819400"/>
            <a:ext cx="8386763" cy="36502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Rounded Rectangle 1"/>
          <p:cNvSpPr/>
          <p:nvPr/>
        </p:nvSpPr>
        <p:spPr bwMode="auto">
          <a:xfrm>
            <a:off x="533400" y="5791201"/>
            <a:ext cx="8229600" cy="6096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3" name="TextBox 2"/>
          <p:cNvSpPr txBox="1"/>
          <p:nvPr/>
        </p:nvSpPr>
        <p:spPr>
          <a:xfrm>
            <a:off x="663658" y="5806693"/>
            <a:ext cx="7996237" cy="646331"/>
          </a:xfrm>
          <a:prstGeom prst="rect">
            <a:avLst/>
          </a:prstGeom>
          <a:noFill/>
        </p:spPr>
        <p:txBody>
          <a:bodyPr wrap="square" rtlCol="0">
            <a:spAutoFit/>
          </a:bodyPr>
          <a:lstStyle/>
          <a:p>
            <a:r>
              <a:rPr lang="en-US" sz="1800" dirty="0" smtClean="0"/>
              <a:t>Rather just see the 1 minute video. </a:t>
            </a:r>
            <a:r>
              <a:rPr lang="en-US" sz="1800" dirty="0">
                <a:hlinkClick r:id="rId3"/>
              </a:rPr>
              <a:t>https://www.youtube.com/watch?v=o08jgkut7e8</a:t>
            </a:r>
            <a:endParaRPr lang="en-US" sz="1800" dirty="0"/>
          </a:p>
        </p:txBody>
      </p:sp>
    </p:spTree>
    <p:extLst>
      <p:ext uri="{BB962C8B-B14F-4D97-AF65-F5344CB8AC3E}">
        <p14:creationId xmlns:p14="http://schemas.microsoft.com/office/powerpoint/2010/main" val="219004722"/>
      </p:ext>
    </p:extLst>
  </p:cSld>
  <p:clrMapOvr>
    <a:masterClrMapping/>
  </p:clrMapOvr>
  <p:transition/>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3"/>
          <p:cNvSpPr>
            <a:spLocks noGrp="1" noChangeArrowheads="1"/>
          </p:cNvSpPr>
          <p:nvPr>
            <p:ph type="body" idx="4294967295"/>
          </p:nvPr>
        </p:nvSpPr>
        <p:spPr>
          <a:xfrm>
            <a:off x="228600" y="152400"/>
            <a:ext cx="8305800" cy="5897563"/>
          </a:xfrm>
        </p:spPr>
        <p:txBody>
          <a:bodyPr/>
          <a:lstStyle/>
          <a:p>
            <a:pPr eaLnBrk="1" hangingPunct="1"/>
            <a:r>
              <a:rPr lang="en-US" dirty="0" smtClean="0">
                <a:solidFill>
                  <a:srgbClr val="00FFFF"/>
                </a:solidFill>
              </a:rPr>
              <a:t>How did it work?</a:t>
            </a:r>
          </a:p>
          <a:p>
            <a:pPr lvl="1" eaLnBrk="1" hangingPunct="1"/>
            <a:r>
              <a:rPr lang="en-US" dirty="0" smtClean="0">
                <a:solidFill>
                  <a:srgbClr val="FFFF99"/>
                </a:solidFill>
              </a:rPr>
              <a:t>Light was bent (refraction) as it traveled through the glass, through the water, through the glass again, and then through the air. </a:t>
            </a:r>
          </a:p>
        </p:txBody>
      </p:sp>
      <p:sp>
        <p:nvSpPr>
          <p:cNvPr id="290826"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336699"/>
                </a:outerShdw>
              </a:effectLst>
              <a:latin typeface="Tahoma" charset="0"/>
            </a:endParaRPr>
          </a:p>
        </p:txBody>
      </p:sp>
      <p:sp>
        <p:nvSpPr>
          <p:cNvPr id="4" name="AutoShape 2" descr="data:image/jpeg;base64,/9j/4AAQSkZJRgABAQAAAQABAAD/2wCEAAkGBxQTEhQUExQWFBUXGBcXFxgXFxcYGBgXFxwXHBUXFxwYHCggGhwlHBUUITEhJSkrLi4uFx8zODMsNygtLiwBCgoKDg0OGhAQGywkICQsLSwsLCwsLCwsLCwtLCwsLCwsLCwsLCwsLCwsLCwsLCwsLCwsLCwsLCwsLCwsLCwsLP/AABEIAI8BYQMBIgACEQEDEQH/xAAcAAABBQEBAQAAAAAAAAAAAAAEAAECAwUGBwj/xABIEAABAwIEAwUEBgYIBAcAAAABAAIRAyEEEjFRBUFhBiJxgZETobHRFTJCUsHwBxRicpLhJDNUk6LC0vEWI4PDF0NEU2Nzsv/EABoBAAMBAQEBAAAAAAAAAAAAAAECAwQABQb/xAAtEQACAgECBAYBAwUAAAAAAAAAAQIRAxIhBBMxQRQiMlFSYXGRofAFFTNC0f/aAAwDAQACEQMRAD8A4N9MtkhxIJPMqVMg6GN5PuVYrd0gCec7JhR1MieS838m4u9iXEw4kx5DoqHtc0xPmCq2uN9t1PD1dtOvyRVnUidES1xae8LxOv5ulSrOL4OvorKNZpuB6c1GlVBcIi0/7JW3uUgvMgpzzuVXmO5UnqCzo9cfMdymzHdJMmAOHHcpBx3KZJccWNedyr6VU7n1Qqm0pWhkaNOud1Y1x3PqgWuV9N8KLiOmEA9SpA9VW1ynCmMIuSDimKS45ks56pi47lPCiAuRw8lLMUoTOC46iJcdyseu85jc6rZKxa+p8StGHqTydCdHFubzJGy0aGKDtDfZY6dUlBMmpNG7J3Sk7rMp48ixEqR4kdgo8qRTWjRzHqnkrM+kj90JHiR+6EOVI7XE0sxSk7rM+kz90JjxQ/dHqjypA1xNMOKWbqswcUP3fekeKfs+/wDku5Uga4mlJ3TkndZn0p+z70/0qPu+9dypg1xJ8RxbmwAbnms44x/33eqljMRnM6WQxK044UtyE5Wx3VCTcknxUM53KRUSVZE2x8x3KjnO5TEqJciLZZnO59UlVmSRoAXVqODyCLTAjmEXUqU2tkGTOg6+KGe+SRrJKmynmi0D3zyskZkQ5GYOv8+iraQTAN4lW5Tr15b7JmHK4mNQhZxFrSOUbGEsOzviNLn/AH9Uc+s1w5Hf+SHp4nM4CN9EtumUxLzr8lrimhO9RlRR6w6ZNKYOuiAkUk0p5XHDqUKIUggcTa5XsuhwrGpGgpl1MwiWPQrVdTUpIdSCE4amY1WBqlY5EpgFYQmDV1hRGExCsIUHIpnEHBYlZlz4rcesTNqr4SWQqSVmQHT0UYWiyRFNCkmRARhNCmUxRAQIUSpwolFCsgUxTpJqFGhMkVElEVsRKiSoueq3OTJCORJz1AlNKRT0I5CKaUxSXULqJJKCdGmLrNNlPM82I16KdOsc1tVc2lJ9Zsq6TQCZ6+RUWRByCHK2lXDrnRttNeiup0C7KTfWTa5UatLvOyizTcBccikfakWBgfmFPAEEu06filTqT053+HuT4V/eItGvXzSy6Mth9aL3qtzkqz4Qb3KcY2ek2Wuq7KAqFUylKrpE1F4qKQqlDZlNpQcTtQU2qVNtVCgq5hSNBsJa9XNKqptRDKShJoNjtcrGlR9mllU7sOoJZUhEtcgmK1rlOSKxkEuSVTal1ckaKWRKjCscqqr8on8yijiuu8NF1iwtCoDcn1/AIXItONaUSm7KYSRNPDk6efRSq0w2LzKulZGUkgQhVlp2RPtAoyN/gmqhNTYOQeaaUY26m3CZtNdlwHIAlIhE1cMQYIhQNNcdYK8KEox1GQsyuHF2RoJJ21uqQWp0JOairY9SqAga2MPILoMP2VqWNUxN8rYc7zOjfejm9l6ZjM2AOpv43WjQoeowSzufpOXdgsR3JpOGduZlrlvJ0chsTqtPBdlqjr1X5BsLu+Q9668N3JcbXJJNrC52AhPChPO1tHY5Qv1M4nifBz7VlKgyo5zpAaJc95HMAeemyordnsWz62GxLfGjVH+Veq9h20G472tYw6lTmkZIAc4ua7x7pK9SZxkO/q2Of5QPUoriscYpTe5GcJanR8lVcNUZ9Zr2/vAj4qoOO/vX1s/EvcYdUZT3a2Hv/PkuO7Sfo1wmJquruqVaLnCCS6m0Fw+1DhMpocTGT6fz8C013PCvoPF/2fEf3VT/AEp19JQf7ePQJLvEfQN/c+far3B+YSM1yJ0OwhIPuY/n1U6twQReZ6RuqGgqaZppGlhW6t/PX8EnYcbpcLE5vAe//ZXmiToCsmTI9VWa8UIqFg36oEzcLBkFWnEMaYcYI6H5KX6xS+8ENU/sZOCYPUwc81UeH9Ue2pT5OHqFIFv3h6j5ocySKa0zNGBIUnYToFpZQdCn9mjzpHWjGOBKcYErY9n1CdrPBdz2cqAsNwdz3AMIvvIXSVP0b41tP2gayoImGPzOjwgT5ShMIYNtV3fZvi1YczAjwWXJxsoSuSuP7hnGWm4HmtDCnZHNwp2Wlxwf0zEQAB7R2mlzf3yk1hhLkzXuPBNqzNdhzsqX0lqvCoe47pY5AtAOSFIBFOd+YCoe9VTsdOiAMq6mVUyEVQpZuYHiuY6kIoOuJd4WHjzK2HcPcNiOhQTMKZkjc+qEdhnKwanSm3JPSwOd0NEA/DdaWHwBc2BzXZcI7LupYd1Z8TBIHOBp6lacGN5JUZ8+eOOJwfaCmKAaxoiQDHPxPjtyXNPJNyurxtI1ZL7k6dPVYeJ4a4aKqyp7AWJrdmaUkSMG7YqZwZGoT2gWUsR+Eqjn67IT2Z2KuawhLdHOmjWNIVe7F+RWbUw5BgiDzC2+BYCrVOSm0k8oHLY9Fv47s2RTZVcQJkEdRbXlBBHknabjqRDUoy0nE0cOui7MdmW18RTD7CSetgVUWU2ad4qOD4hU9vTyki/LwKTFLzp/YuZNwdex3Hans+yi1rmWabRz0XGVxey6jjfFKlZoD9BoBvuueqUVt4mdvY8/h4UtwHIrGUVfSw5J6K2syxI00CyqHc0OVbG3+j3hbKmIrl7Q7LTp5ehLnzHou7x/BGVW5XF0bBzmjzDSAfNcp+jBv/MxB/YpfGqvQVohw+PJFNrcyZJtSZi0eFezblp91o5C3wVZwJm4nxW7CYtUZ/05f6s5ZmjE/VOiS28gTKX9tn7obnnyyaJdfQEkEbdRuouMQPGCqyIMyQZtqiXGbeUKr2NCVmhwQAHTafet/swGe1JdEBrz/hK5vA08rTfmPgndVIBgrBmjrm6NSjeOivtUGfrL8ugDRb91srGLAndUJe4kzcqa9CEdMUjGlRWGwgPYy0uIMzbVH1vqmNkF7WWhomZvqrRBIsqkin1sFKhRi+Zx81YXti5toqKMZ+7pC7scTq1n5g1ryLblG4Gq/M0F7jcc1n1ILyCYA05Ivg5Jc395LOK0Bi3qO+4Zhg5zQei9f4Twqm2mAGjx8F4phahBsvR+zPGasNbBImPcvnNcMeXXljqjT2N3E45yx+V0clxqjOLxB/8Alf8AEql8ASUS7jHDjiH+0qYh7nucT3MrQSeX23XPJQ7T8DbTZWdUYQRdhmGhoAuS4ySTNoRnBvItVpPoCPEpRSS3MXE8SpgwHAnYXO/Lost/HmlwDaZde8WPVZeMDsRVD3BrYaxjYAb3WANbAHO0yeZWrg8FkAAgb7nxK9Pw+DF13BGeXJ9BeNyEjLmgiTI+qST3DyJAiSLTKqazqQiR4lVVdNT5qbyJvZUaYxpUxBk6LQ4ZwirWP/LaXDmRcDxKy2fmbLtOy3bR2HZ7JzWuBM5ogjSBbXTmilFvzbCzc0vJuB/QVYGAx58ASrcL2bxJ+wR+8Q34lb2I7eE2LBHQj8QQrML20p6Fr2zzDaZ/AKSUb6k3kz16UDcO7N1QWy+n4Tm+AXSdsKLhhGtk2LQSPAobAdoWO+rW8jRj/wDKP7V43LhxlIlxF+mq9HhVFQlT7GPLKcskNS7nmGMw+0rPcw7FbGKx7p1v5IWpjC7UtnoAsiietqZk4qoW6Anqhv11/X0WxUxL4sW+gQ30tWadG/wj5K0HsQmt7A28QfqWz4tCsGPJ1pt9EV9NVhybv9RvyU2ccqxGRn9235JqEs1eyPG6lKsyGlwmMoJH1rfjPkvRazGuoYgVKBDRL3NDruJh5LTy5rhOy3aFzKrA2i1xcQDa9/uwLL0h/EXZax9mYYwOEg94kTHXkt+CK0M83ipPmI88LeHn/wArEt8HMPxRnCuGYJ9ank/Wc02BawjQ6kI36ZrHTBMP/RctTgmOquqtDsK2m0zLhTc2LHmssUtS/wCFpNqL6/qX47AUKUTRc8nSRmHoHBctxOjSdUJOalp3RSDQPLOvQsbVqCPZsDt5MQuN43jGCoRWoy+1xVJtyWrNCJjxTYJwzgrarXBtZoAic4LYmfXQ81ZiuC4Ztn4toaPstaXGfIojDY6gA0tw5PeH2ifwXPcaxDXV3kNyCdAZhCUYxgMpSlOjt+xtDDtNX2DnuszMXAAfbyx/i9y6dcd+jzSt/wBP/OuxVMLuCJ5PUxJJJKogkkklxx8pBl9yDKsqu5mJ1VdOmSXAEmJtpZP7NrC0E8r815bZ6KNDBPlkxqfkmqMJsrsC5mTxPdjxGvlKcXuGmOVx8Fib8zZqUqikZ54cNvcm+jW/kfzWif3Xf4f9SWXo70H4FNzJC+Uzvowb/H5pN4SPvfFaAaNJI8WkKHtm/wDuNR5mQ5Y1LogJ3Bv2h+fJMOCu5OHqPktFpkSHNI3n+Sjm2c3+IfNcs2T3By0ZdTgrjsfT5ojA8KqB7YFgenzRwaeXuI+akwP6oyzzao7lpbnWcF4a11RoJ1IXq+A4dTaxuVoBHPmvDMHjHMIMmy7LB9sqgYRMw10b2C8yFY82vJDWqpL2d9Q58c8kVpZzOJoUsDizn/pT2BrhDsrRVkkseTJgWNudiED2h4hiMbU9pWI/ZYLMYOg5nqboXBQQXOu4ySTe+/j1RTXLdPIo7R/cbHh7y6glDAAGTcoum26RcmYVByb6mmKLCxB13gGFLGOILSCRBgwbQ61/OD5LLxVa60Y8flT9xNdycfYPD0RQrtBuJWOytKt9oi8ZU3KnE2kQGBQ+kegWNnT512g6jquHce9mQcoPzXV4vtc3EYcg0wHtvuJG3lK8rFZH4LFuYQVbBPlS+mQzYVNJ90H4viQc95yNbmJMAGG30bsEPTxkGYG97ofiEk59QUMypKE3Ky0KaNWljYM5R6K08QP3W/whZWdMa/IX3Utyjig6vxSpaC3oMo+SiOP1QIJEbQB+CDb71GoJhoElVjNkZYkdr2J7RUqdWX0+R7w1HzXVcY7Vh9IewqFrnEm8BzW8o/PNeb8K4M9+YMjutL3kmAAOUoF1eTqtfP0w0rqYJYFLJfsdVV41jL/0iofB0H3KHDu0OJFdmatVIkyC90aHlKwKOII5roOzGPpDE0jVAIk8p5GFHG5Smk33GyqMYN12Oi4jxitbvOFt/msh3F6n2hTf+9TYT6xK6PtfxOjUY0NMuB1iLbLg8RUEm628RB3ZgwSTRsO4qXMIAazn3BE+9Z+Nrhzs1rgTFroKnUur6lGLazdvULM23Gi9JSs7n9Gz/wCvH/1/9z5Lt1wH6MH97Ej9miffVXfStfD/AONGXL62Okolyg6uAnllhHqxEmy1JD/rQSU/F4fkHRL2PlY1criWmbm34KYZIk+fJRe6XTli91dXxI0LddCeixM3IOpQGMiYkn4p6ddw7oYSABfew/mq6f8AVs/dJ9xRzBACxya3s1S7CdUA1IHiYTVWSNeqrxOHY67xMdShvbkCM1tzExyFvRLGN7oEU7LHiMwPLKRyBvyus5tJsXa4/n5K79aHIT1KcYp3RXVovCWmyXD2WjQlxMHoLe+EZh5J1BAJBvNxqNN0K3FfebKKo1ebTI25hJNvcEnqdk8Q02ysa6dZAt1+I800MDZcwN6QJnpCoptyuLi55E2BIh07DlBPuVxES9/LQcgle1IzltN/d6gCZn8VI4jK0mfsu+Bj3qn2uYE+H4obiL+4fAfEJVG5UVh0IYWvACOZWWFQqIxlRVyYtyyNL2yspPWcKiuovUXAdFvEMSGtuJzFjfUx+Kx8Y+/51Gvz81rVjmY5hJymJExJaQWm3MHRZ2PphzJbEtN457+74LXw9aaMuR1ksEo1EW1yzWu0KMa+ypOJohIJzqPtFSDzSCnQ1hTSiKVRCApw5I0OjVp1LRyQuIwZF2kqulVhGUq6XU4nOCe/QAg85UvaLTc4EaJU8O03hdzI0DRMAphzug6rZ4bRaAZF/vc1FlIDQKcpHmS9IXhcvUwypX7uVtm6nqdygK+HDuh3CsDkpUNcrsflpKjJxLH0xOo3CyPpuqyqHMiW6SJ5c11Tis/FcLpuvEHcWWzDxKi/MZs3D6lSA39q67/rCmfJw+DkBxHtHU7uUBusm5nwnRGv4Hs/1CxeM8LfTGYwW7iY89lvhxEckqbPPy8K4RtI3+EdoGezJqua0jlefIanyW/gO1WGyZH1GxMtdcFrtxOoOy8sAN1bRHMiRy2m0jXZV5STtGRzdUz1jhfb6nhcWHM9m6lVaxtUjMcuUv7zY5964g9F39D9IuAcL4mmPEVB8WBfNjmwdItpO/mrWu29efJLPHq70IfSv/GvDz/6ql/E75Lne0n6ScPScG4ZoxGpcS57GjYCW97yXiVJxHOOXzV4BPkpciC/iGR6t/4nN/sw/vHfJJeW+yOySPJh8V+gbfuEnEtAIj1VDGkyZETabeAVlXC/XM2JtN/yFS5vIcomeagq7Go1KgsAfuoivQDxBmOipqt5fsge8Kh2CLXZgTAvdxv5RvCyKn3o0z60NiKmW0kgb/BZL6+Y9AtB2HL+dkO/hexV4OK6lNNLYg2qFaHoZ2BcFUWOCpSfRgpoPzJ6dQgyEAKxUv1hDlnWdBQeDDt7HoU9XEvtlpkjqYPoszhteSW7j4LSq4zLHdc6093ks0oNSqrFn0sWclsluUyLHlZB8XfDPGAiva5gDBEnQ6jTVBcdNm+KONedBj6TPpFFMegaZV7XLVJFUGh1lex6Da5WkqDiOg6kzPI3B91/wWZgMc092IkwCdJGk+Oi0cBJqUwCBe89WuHoucLQHPA5OIVcMdmZsu86LazYcQNPw5fLyVlG6iWtdcSDpHKN53mbeCugBUm0UxXW5NzlNgVNMSrwpMskTlOFAJ5S0MWAq6nUQ0p5StHWaVOqiKNYaLJp1IRFMiQpSgUUjYDk5KDpVERnWdqiiZOU5KhKUoAHlMmJSXAYxSSSTWICV+G0n/WptPhb4IN3ZyiTIDh4O+a10ypHNOPRsnLDjl1SMdvZulyc/wBR8lZ/w7TsMz7aafJaqkm8Tk+RPw2L4ozWcEaCCHukfu/JO/gbSSc7geke6y0wpAoeIyfIHhcXxAfoxvT+FqSPlJd4jJ8geFxfE54wRa3SeQ5qqrTNrabH4oepUPiZ06K1zzmjWCJ81rowpm5+rSf4fiFXWInLNz48tURivqO2ET4c1lYWmA7uFxnc29FhgtStmmbqQW2hlCqBB5eiLq6HogQYK6Nsu3sSLW7x4pjRnYqFYKjPCqkxdROrgxshKmBHgiRiDumdiJ1ATxc0G0CYfDZKgPQrboARMXjXnCCYJv5BXYmk/wCy8AcrfmUJvW92TybIi8/E/FZvHKkkBHE2bKyOJvlw81TDHzAXQpYVdTKGYURTWmSKRCWm6sJuqWG6m0yotFEX065b3mmCLg7EIHHUi2o4G+hLtJnQnyROaFXjtKbt2lv8Bt7iE2PqSzbUymipkyh2lX0k0kPFlzRCmFAJwVIoiaQUJUlwRwU8qKeUAEgVOlVgqoKLTddR1mvSrIpj+axaVRH0K/8ANZ5wKRkHgpyq2PU5UGhx0pTApigAkkkmRAOmSlILgDhSCZOEDiSkFWphA4lKSikhuA//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TEhQUExQWFBUXGBcXFxgXFxcYGBgXFxwXHBUXFxwYHCggGhwlHBUUITEhJSkrLi4uFx8zODMsNygtLiwBCgoKDg0OGhAQGywkICQsLSwsLCwsLCwsLCwtLCwsLCwsLCwsLCwsLCwsLCwsLCwsLCwsLCwsLCwsLCwsLCwsLP/AABEIAI8BYQMBIgACEQEDEQH/xAAcAAABBQEBAQAAAAAAAAAAAAAEAAECAwUGBwj/xABIEAABAwIEAwUEBgYIBAcAAAABAAIRAyEEEjFRBUFhBiJxgZETobHRFTJCUsHwBxRicpLhJDNUk6LC0vEWI4PDF0NEU2Nzsv/EABoBAAMBAQEBAAAAAAAAAAAAAAECAwQABQb/xAAtEQACAgECBAYBAwUAAAAAAAAAAQIRAxIhBBMxQRQiMlFSYXGRofAFFTNC0f/aAAwDAQACEQMRAD8A4N9MtkhxIJPMqVMg6GN5PuVYrd0gCec7JhR1MieS838m4u9iXEw4kx5DoqHtc0xPmCq2uN9t1PD1dtOvyRVnUidES1xae8LxOv5ulSrOL4OvorKNZpuB6c1GlVBcIi0/7JW3uUgvMgpzzuVXmO5UnqCzo9cfMdymzHdJMmAOHHcpBx3KZJccWNedyr6VU7n1Qqm0pWhkaNOud1Y1x3PqgWuV9N8KLiOmEA9SpA9VW1ynCmMIuSDimKS45ks56pi47lPCiAuRw8lLMUoTOC46iJcdyseu85jc6rZKxa+p8StGHqTydCdHFubzJGy0aGKDtDfZY6dUlBMmpNG7J3Sk7rMp48ixEqR4kdgo8qRTWjRzHqnkrM+kj90JHiR+6EOVI7XE0sxSk7rM+kz90JjxQ/dHqjypA1xNMOKWbqswcUP3fekeKfs+/wDku5Uga4mlJ3TkndZn0p+z70/0qPu+9dypg1xJ8RxbmwAbnms44x/33eqljMRnM6WQxK044UtyE5Wx3VCTcknxUM53KRUSVZE2x8x3KjnO5TEqJciLZZnO59UlVmSRoAXVqODyCLTAjmEXUqU2tkGTOg6+KGe+SRrJKmynmi0D3zyskZkQ5GYOv8+iraQTAN4lW5Tr15b7JmHK4mNQhZxFrSOUbGEsOzviNLn/AH9Uc+s1w5Hf+SHp4nM4CN9EtumUxLzr8lrimhO9RlRR6w6ZNKYOuiAkUk0p5XHDqUKIUggcTa5XsuhwrGpGgpl1MwiWPQrVdTUpIdSCE4amY1WBqlY5EpgFYQmDV1hRGExCsIUHIpnEHBYlZlz4rcesTNqr4SWQqSVmQHT0UYWiyRFNCkmRARhNCmUxRAQIUSpwolFCsgUxTpJqFGhMkVElEVsRKiSoueq3OTJCORJz1AlNKRT0I5CKaUxSXULqJJKCdGmLrNNlPM82I16KdOsc1tVc2lJ9Zsq6TQCZ6+RUWRByCHK2lXDrnRttNeiup0C7KTfWTa5UatLvOyizTcBccikfakWBgfmFPAEEu06filTqT053+HuT4V/eItGvXzSy6Mth9aL3qtzkqz4Qb3KcY2ek2Wuq7KAqFUylKrpE1F4qKQqlDZlNpQcTtQU2qVNtVCgq5hSNBsJa9XNKqptRDKShJoNjtcrGlR9mllU7sOoJZUhEtcgmK1rlOSKxkEuSVTal1ckaKWRKjCscqqr8on8yijiuu8NF1iwtCoDcn1/AIXItONaUSm7KYSRNPDk6efRSq0w2LzKulZGUkgQhVlp2RPtAoyN/gmqhNTYOQeaaUY26m3CZtNdlwHIAlIhE1cMQYIhQNNcdYK8KEox1GQsyuHF2RoJJ21uqQWp0JOairY9SqAga2MPILoMP2VqWNUxN8rYc7zOjfejm9l6ZjM2AOpv43WjQoeowSzufpOXdgsR3JpOGduZlrlvJ0chsTqtPBdlqjr1X5BsLu+Q9668N3JcbXJJNrC52AhPChPO1tHY5Qv1M4nifBz7VlKgyo5zpAaJc95HMAeemyordnsWz62GxLfGjVH+Veq9h20G472tYw6lTmkZIAc4ua7x7pK9SZxkO/q2Of5QPUoriscYpTe5GcJanR8lVcNUZ9Zr2/vAj4qoOO/vX1s/EvcYdUZT3a2Hv/PkuO7Sfo1wmJquruqVaLnCCS6m0Fw+1DhMpocTGT6fz8C013PCvoPF/2fEf3VT/AEp19JQf7ePQJLvEfQN/c+far3B+YSM1yJ0OwhIPuY/n1U6twQReZ6RuqGgqaZppGlhW6t/PX8EnYcbpcLE5vAe//ZXmiToCsmTI9VWa8UIqFg36oEzcLBkFWnEMaYcYI6H5KX6xS+8ENU/sZOCYPUwc81UeH9Ue2pT5OHqFIFv3h6j5ocySKa0zNGBIUnYToFpZQdCn9mjzpHWjGOBKcYErY9n1CdrPBdz2cqAsNwdz3AMIvvIXSVP0b41tP2gayoImGPzOjwgT5ShMIYNtV3fZvi1YczAjwWXJxsoSuSuP7hnGWm4HmtDCnZHNwp2Wlxwf0zEQAB7R2mlzf3yk1hhLkzXuPBNqzNdhzsqX0lqvCoe47pY5AtAOSFIBFOd+YCoe9VTsdOiAMq6mVUyEVQpZuYHiuY6kIoOuJd4WHjzK2HcPcNiOhQTMKZkjc+qEdhnKwanSm3JPSwOd0NEA/DdaWHwBc2BzXZcI7LupYd1Z8TBIHOBp6lacGN5JUZ8+eOOJwfaCmKAaxoiQDHPxPjtyXNPJNyurxtI1ZL7k6dPVYeJ4a4aKqyp7AWJrdmaUkSMG7YqZwZGoT2gWUsR+Eqjn67IT2Z2KuawhLdHOmjWNIVe7F+RWbUw5BgiDzC2+BYCrVOSm0k8oHLY9Fv47s2RTZVcQJkEdRbXlBBHknabjqRDUoy0nE0cOui7MdmW18RTD7CSetgVUWU2ad4qOD4hU9vTyki/LwKTFLzp/YuZNwdex3Hans+yi1rmWabRz0XGVxey6jjfFKlZoD9BoBvuueqUVt4mdvY8/h4UtwHIrGUVfSw5J6K2syxI00CyqHc0OVbG3+j3hbKmIrl7Q7LTp5ehLnzHou7x/BGVW5XF0bBzmjzDSAfNcp+jBv/MxB/YpfGqvQVohw+PJFNrcyZJtSZi0eFezblp91o5C3wVZwJm4nxW7CYtUZ/05f6s5ZmjE/VOiS28gTKX9tn7obnnyyaJdfQEkEbdRuouMQPGCqyIMyQZtqiXGbeUKr2NCVmhwQAHTafet/swGe1JdEBrz/hK5vA08rTfmPgndVIBgrBmjrm6NSjeOivtUGfrL8ugDRb91srGLAndUJe4kzcqa9CEdMUjGlRWGwgPYy0uIMzbVH1vqmNkF7WWhomZvqrRBIsqkin1sFKhRi+Zx81YXti5toqKMZ+7pC7scTq1n5g1ryLblG4Gq/M0F7jcc1n1ILyCYA05Ivg5Jc395LOK0Bi3qO+4Zhg5zQei9f4Twqm2mAGjx8F4phahBsvR+zPGasNbBImPcvnNcMeXXljqjT2N3E45yx+V0clxqjOLxB/8Alf8AEql8ASUS7jHDjiH+0qYh7nucT3MrQSeX23XPJQ7T8DbTZWdUYQRdhmGhoAuS4ySTNoRnBvItVpPoCPEpRSS3MXE8SpgwHAnYXO/Lost/HmlwDaZde8WPVZeMDsRVD3BrYaxjYAb3WANbAHO0yeZWrg8FkAAgb7nxK9Pw+DF13BGeXJ9BeNyEjLmgiTI+qST3DyJAiSLTKqazqQiR4lVVdNT5qbyJvZUaYxpUxBk6LQ4ZwirWP/LaXDmRcDxKy2fmbLtOy3bR2HZ7JzWuBM5ogjSBbXTmilFvzbCzc0vJuB/QVYGAx58ASrcL2bxJ+wR+8Q34lb2I7eE2LBHQj8QQrML20p6Fr2zzDaZ/AKSUb6k3kz16UDcO7N1QWy+n4Tm+AXSdsKLhhGtk2LQSPAobAdoWO+rW8jRj/wDKP7V43LhxlIlxF+mq9HhVFQlT7GPLKcskNS7nmGMw+0rPcw7FbGKx7p1v5IWpjC7UtnoAsiietqZk4qoW6Anqhv11/X0WxUxL4sW+gQ30tWadG/wj5K0HsQmt7A28QfqWz4tCsGPJ1pt9EV9NVhybv9RvyU2ccqxGRn9235JqEs1eyPG6lKsyGlwmMoJH1rfjPkvRazGuoYgVKBDRL3NDruJh5LTy5rhOy3aFzKrA2i1xcQDa9/uwLL0h/EXZax9mYYwOEg94kTHXkt+CK0M83ipPmI88LeHn/wArEt8HMPxRnCuGYJ9ank/Wc02BawjQ6kI36ZrHTBMP/RctTgmOquqtDsK2m0zLhTc2LHmssUtS/wCFpNqL6/qX47AUKUTRc8nSRmHoHBctxOjSdUJOalp3RSDQPLOvQsbVqCPZsDt5MQuN43jGCoRWoy+1xVJtyWrNCJjxTYJwzgrarXBtZoAic4LYmfXQ81ZiuC4Ztn4toaPstaXGfIojDY6gA0tw5PeH2ifwXPcaxDXV3kNyCdAZhCUYxgMpSlOjt+xtDDtNX2DnuszMXAAfbyx/i9y6dcd+jzSt/wBP/OuxVMLuCJ5PUxJJJKogkkklxx8pBl9yDKsqu5mJ1VdOmSXAEmJtpZP7NrC0E8r815bZ6KNDBPlkxqfkmqMJsrsC5mTxPdjxGvlKcXuGmOVx8Fib8zZqUqikZ54cNvcm+jW/kfzWif3Xf4f9SWXo70H4FNzJC+Uzvowb/H5pN4SPvfFaAaNJI8WkKHtm/wDuNR5mQ5Y1LogJ3Bv2h+fJMOCu5OHqPktFpkSHNI3n+Sjm2c3+IfNcs2T3By0ZdTgrjsfT5ojA8KqB7YFgenzRwaeXuI+akwP6oyzzao7lpbnWcF4a11RoJ1IXq+A4dTaxuVoBHPmvDMHjHMIMmy7LB9sqgYRMw10b2C8yFY82vJDWqpL2d9Q58c8kVpZzOJoUsDizn/pT2BrhDsrRVkkseTJgWNudiED2h4hiMbU9pWI/ZYLMYOg5nqboXBQQXOu4ySTe+/j1RTXLdPIo7R/cbHh7y6glDAAGTcoum26RcmYVByb6mmKLCxB13gGFLGOILSCRBgwbQ61/OD5LLxVa60Y8flT9xNdycfYPD0RQrtBuJWOytKt9oi8ZU3KnE2kQGBQ+kegWNnT512g6jquHce9mQcoPzXV4vtc3EYcg0wHtvuJG3lK8rFZH4LFuYQVbBPlS+mQzYVNJ90H4viQc95yNbmJMAGG30bsEPTxkGYG97ofiEk59QUMypKE3Ky0KaNWljYM5R6K08QP3W/whZWdMa/IX3Utyjig6vxSpaC3oMo+SiOP1QIJEbQB+CDb71GoJhoElVjNkZYkdr2J7RUqdWX0+R7w1HzXVcY7Vh9IewqFrnEm8BzW8o/PNeb8K4M9+YMjutL3kmAAOUoF1eTqtfP0w0rqYJYFLJfsdVV41jL/0iofB0H3KHDu0OJFdmatVIkyC90aHlKwKOII5roOzGPpDE0jVAIk8p5GFHG5Smk33GyqMYN12Oi4jxitbvOFt/msh3F6n2hTf+9TYT6xK6PtfxOjUY0NMuB1iLbLg8RUEm628RB3ZgwSTRsO4qXMIAazn3BE+9Z+Nrhzs1rgTFroKnUur6lGLazdvULM23Gi9JSs7n9Gz/wCvH/1/9z5Lt1wH6MH97Ej9miffVXfStfD/AONGXL62Okolyg6uAnllhHqxEmy1JD/rQSU/F4fkHRL2PlY1criWmbm34KYZIk+fJRe6XTli91dXxI0LddCeixM3IOpQGMiYkn4p6ddw7oYSABfew/mq6f8AVs/dJ9xRzBACxya3s1S7CdUA1IHiYTVWSNeqrxOHY67xMdShvbkCM1tzExyFvRLGN7oEU7LHiMwPLKRyBvyus5tJsXa4/n5K79aHIT1KcYp3RXVovCWmyXD2WjQlxMHoLe+EZh5J1BAJBvNxqNN0K3FfebKKo1ebTI25hJNvcEnqdk8Q02ysa6dZAt1+I800MDZcwN6QJnpCoptyuLi55E2BIh07DlBPuVxES9/LQcgle1IzltN/d6gCZn8VI4jK0mfsu+Bj3qn2uYE+H4obiL+4fAfEJVG5UVh0IYWvACOZWWFQqIxlRVyYtyyNL2yspPWcKiuovUXAdFvEMSGtuJzFjfUx+Kx8Y+/51Gvz81rVjmY5hJymJExJaQWm3MHRZ2PphzJbEtN457+74LXw9aaMuR1ksEo1EW1yzWu0KMa+ypOJohIJzqPtFSDzSCnQ1hTSiKVRCApw5I0OjVp1LRyQuIwZF2kqulVhGUq6XU4nOCe/QAg85UvaLTc4EaJU8O03hdzI0DRMAphzug6rZ4bRaAZF/vc1FlIDQKcpHmS9IXhcvUwypX7uVtm6nqdygK+HDuh3CsDkpUNcrsflpKjJxLH0xOo3CyPpuqyqHMiW6SJ5c11Tis/FcLpuvEHcWWzDxKi/MZs3D6lSA39q67/rCmfJw+DkBxHtHU7uUBusm5nwnRGv4Hs/1CxeM8LfTGYwW7iY89lvhxEckqbPPy8K4RtI3+EdoGezJqua0jlefIanyW/gO1WGyZH1GxMtdcFrtxOoOy8sAN1bRHMiRy2m0jXZV5STtGRzdUz1jhfb6nhcWHM9m6lVaxtUjMcuUv7zY5964g9F39D9IuAcL4mmPEVB8WBfNjmwdItpO/mrWu29efJLPHq70IfSv/GvDz/6ql/E75Lne0n6ScPScG4ZoxGpcS57GjYCW97yXiVJxHOOXzV4BPkpciC/iGR6t/4nN/sw/vHfJJeW+yOySPJh8V+gbfuEnEtAIj1VDGkyZETabeAVlXC/XM2JtN/yFS5vIcomeagq7Go1KgsAfuoivQDxBmOipqt5fsge8Kh2CLXZgTAvdxv5RvCyKn3o0z60NiKmW0kgb/BZL6+Y9AtB2HL+dkO/hexV4OK6lNNLYg2qFaHoZ2BcFUWOCpSfRgpoPzJ6dQgyEAKxUv1hDlnWdBQeDDt7HoU9XEvtlpkjqYPoszhteSW7j4LSq4zLHdc6093ks0oNSqrFn0sWclsluUyLHlZB8XfDPGAiva5gDBEnQ6jTVBcdNm+KONedBj6TPpFFMegaZV7XLVJFUGh1lex6Da5WkqDiOg6kzPI3B91/wWZgMc092IkwCdJGk+Oi0cBJqUwCBe89WuHoucLQHPA5OIVcMdmZsu86LazYcQNPw5fLyVlG6iWtdcSDpHKN53mbeCugBUm0UxXW5NzlNgVNMSrwpMskTlOFAJ5S0MWAq6nUQ0p5StHWaVOqiKNYaLJp1IRFMiQpSgUUjYDk5KDpVERnWdqiiZOU5KhKUoAHlMmJSXAYxSSSTWICV+G0n/WptPhb4IN3ZyiTIDh4O+a10ypHNOPRsnLDjl1SMdvZulyc/wBR8lZ/w7TsMz7aafJaqkm8Tk+RPw2L4ozWcEaCCHukfu/JO/gbSSc7geke6y0wpAoeIyfIHhcXxAfoxvT+FqSPlJd4jJ8geFxfE54wRa3SeQ5qqrTNrabH4oepUPiZ06K1zzmjWCJ81rowpm5+rSf4fiFXWInLNz48tURivqO2ET4c1lYWmA7uFxnc29FhgtStmmbqQW2hlCqBB5eiLq6HogQYK6Nsu3sSLW7x4pjRnYqFYKjPCqkxdROrgxshKmBHgiRiDumdiJ1ATxc0G0CYfDZKgPQrboARMXjXnCCYJv5BXYmk/wCy8AcrfmUJvW92TybIi8/E/FZvHKkkBHE2bKyOJvlw81TDHzAXQpYVdTKGYURTWmSKRCWm6sJuqWG6m0yotFEX065b3mmCLg7EIHHUi2o4G+hLtJnQnyROaFXjtKbt2lv8Bt7iE2PqSzbUymipkyh2lX0k0kPFlzRCmFAJwVIoiaQUJUlwRwU8qKeUAEgVOlVgqoKLTddR1mvSrIpj+axaVRH0K/8ANZ5wKRkHgpyq2PU5UGhx0pTApigAkkkmRAOmSlILgDhSCZOEDiSkFWphA4lKSikhuA//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http://alessiobernardelli.files.wordpress.com/2014/04/glycerol_zpsee0be2d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8" y="2286000"/>
            <a:ext cx="8226425" cy="39084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66759760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381000"/>
            <a:ext cx="8534400" cy="6172200"/>
          </a:xfr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48132" name="Text Box 4"/>
          <p:cNvSpPr txBox="1">
            <a:spLocks noChangeArrowheads="1"/>
          </p:cNvSpPr>
          <p:nvPr/>
        </p:nvSpPr>
        <p:spPr bwMode="auto">
          <a:xfrm>
            <a:off x="1371600" y="1295400"/>
            <a:ext cx="70866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spcBef>
                <a:spcPct val="50000"/>
              </a:spcBef>
            </a:pPr>
            <a:r>
              <a:rPr lang="en-US" sz="2000" b="1">
                <a:solidFill>
                  <a:schemeClr val="accent2"/>
                </a:solidFill>
              </a:rPr>
              <a:t>-Please make notes legible and use indentations when appropriate.      					-Example of indent.										                  -Skip a line between topics			                  -Don’t skip pages					          -Make visuals clear and well drawn.  Please label</a:t>
            </a:r>
            <a:endParaRPr lang="en-US" sz="2000">
              <a:solidFill>
                <a:schemeClr val="accent2"/>
              </a:solidFill>
            </a:endParaRPr>
          </a:p>
        </p:txBody>
      </p:sp>
      <p:sp>
        <p:nvSpPr>
          <p:cNvPr id="48133" name="Text Box 5"/>
          <p:cNvSpPr txBox="1">
            <a:spLocks noChangeArrowheads="1"/>
          </p:cNvSpPr>
          <p:nvPr/>
        </p:nvSpPr>
        <p:spPr bwMode="auto">
          <a:xfrm>
            <a:off x="3413125" y="3436938"/>
            <a:ext cx="2444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endParaRPr lang="en-US" sz="3200"/>
          </a:p>
        </p:txBody>
      </p:sp>
      <p:sp>
        <p:nvSpPr>
          <p:cNvPr id="835590" name="Text Box 6"/>
          <p:cNvSpPr txBox="1">
            <a:spLocks noChangeArrowheads="1"/>
          </p:cNvSpPr>
          <p:nvPr/>
        </p:nvSpPr>
        <p:spPr bwMode="auto">
          <a:xfrm>
            <a:off x="4343400" y="3886200"/>
            <a:ext cx="1524000" cy="396875"/>
          </a:xfrm>
          <a:prstGeom prst="rect">
            <a:avLst/>
          </a:prstGeom>
          <a:noFill/>
          <a:ln w="9525" algn="ctr">
            <a:noFill/>
            <a:miter lim="800000"/>
            <a:headEnd/>
            <a:tailEnd/>
          </a:ln>
          <a:effectLst/>
        </p:spPr>
        <p:txBody>
          <a:bodyPr>
            <a:spAutoFit/>
          </a:bodyPr>
          <a:lstStyle/>
          <a:p>
            <a:pPr marL="342900" indent="-342900" eaLnBrk="1" hangingPunct="1">
              <a:spcBef>
                <a:spcPct val="50000"/>
              </a:spcBef>
              <a:buClr>
                <a:schemeClr val="hlink"/>
              </a:buClr>
              <a:buSzPct val="65000"/>
              <a:buFont typeface="Wingdings" pitchFamily="2" charset="2"/>
              <a:buNone/>
              <a:defRPr/>
            </a:pPr>
            <a:endParaRPr lang="en-US" sz="2000">
              <a:solidFill>
                <a:schemeClr val="accent2"/>
              </a:solidFill>
              <a:effectLst>
                <a:outerShdw blurRad="38100" dist="38100" dir="2700000" algn="tl">
                  <a:srgbClr val="FFFFFF"/>
                </a:outerShdw>
              </a:effectLst>
            </a:endParaRPr>
          </a:p>
        </p:txBody>
      </p:sp>
      <p:sp>
        <p:nvSpPr>
          <p:cNvPr id="48135" name="Text Box 7"/>
          <p:cNvSpPr txBox="1">
            <a:spLocks noChangeArrowheads="1"/>
          </p:cNvSpPr>
          <p:nvPr/>
        </p:nvSpPr>
        <p:spPr bwMode="auto">
          <a:xfrm>
            <a:off x="2438400" y="51054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spcBef>
                <a:spcPct val="50000"/>
              </a:spcBef>
            </a:pPr>
            <a:endParaRPr lang="en-US" sz="1800">
              <a:solidFill>
                <a:schemeClr val="accent2"/>
              </a:solidFill>
            </a:endParaRPr>
          </a:p>
        </p:txBody>
      </p:sp>
      <p:sp>
        <p:nvSpPr>
          <p:cNvPr id="11" name="Flowchart: Delay 10"/>
          <p:cNvSpPr/>
          <p:nvPr/>
        </p:nvSpPr>
        <p:spPr bwMode="auto">
          <a:xfrm>
            <a:off x="3048000" y="4419600"/>
            <a:ext cx="381000" cy="1676400"/>
          </a:xfrm>
          <a:prstGeom prst="flowChartDelay">
            <a:avLst/>
          </a:prstGeom>
          <a:solidFill>
            <a:srgbClr val="6699FF">
              <a:alpha val="61000"/>
            </a:srgbClr>
          </a:solidFill>
          <a:ln w="38100" cap="flat" cmpd="sng" algn="ctr">
            <a:solidFill>
              <a:schemeClr val="accent6"/>
            </a:solidFill>
            <a:prstDash val="solid"/>
            <a:round/>
            <a:headEnd type="none" w="med" len="med"/>
            <a:tailEnd type="none" w="med" len="med"/>
          </a:ln>
          <a:effectLst/>
        </p:spPr>
        <p:txBody>
          <a:bodyPr/>
          <a:lstStyle/>
          <a:p>
            <a:pPr>
              <a:defRPr/>
            </a:pPr>
            <a:endParaRPr lang="en-US"/>
          </a:p>
        </p:txBody>
      </p:sp>
      <p:cxnSp>
        <p:nvCxnSpPr>
          <p:cNvPr id="13" name="Straight Connector 12"/>
          <p:cNvCxnSpPr/>
          <p:nvPr/>
        </p:nvCxnSpPr>
        <p:spPr bwMode="auto">
          <a:xfrm>
            <a:off x="1828800" y="4419600"/>
            <a:ext cx="12192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14" name="Straight Connector 13"/>
          <p:cNvCxnSpPr/>
          <p:nvPr/>
        </p:nvCxnSpPr>
        <p:spPr bwMode="auto">
          <a:xfrm>
            <a:off x="1828800" y="4724400"/>
            <a:ext cx="12192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15" name="Straight Connector 14"/>
          <p:cNvCxnSpPr/>
          <p:nvPr/>
        </p:nvCxnSpPr>
        <p:spPr bwMode="auto">
          <a:xfrm>
            <a:off x="1828800" y="5029200"/>
            <a:ext cx="12192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16" name="Straight Connector 15"/>
          <p:cNvCxnSpPr/>
          <p:nvPr/>
        </p:nvCxnSpPr>
        <p:spPr bwMode="auto">
          <a:xfrm>
            <a:off x="1828800" y="5334000"/>
            <a:ext cx="12192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17" name="Straight Connector 16"/>
          <p:cNvCxnSpPr/>
          <p:nvPr/>
        </p:nvCxnSpPr>
        <p:spPr bwMode="auto">
          <a:xfrm>
            <a:off x="1828800" y="5638800"/>
            <a:ext cx="12192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18" name="Straight Connector 17"/>
          <p:cNvCxnSpPr/>
          <p:nvPr/>
        </p:nvCxnSpPr>
        <p:spPr bwMode="auto">
          <a:xfrm>
            <a:off x="1828800" y="5943600"/>
            <a:ext cx="12192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19" name="Straight Connector 18"/>
          <p:cNvCxnSpPr/>
          <p:nvPr/>
        </p:nvCxnSpPr>
        <p:spPr bwMode="auto">
          <a:xfrm>
            <a:off x="3429000" y="4419600"/>
            <a:ext cx="5181600" cy="121920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21" name="Straight Connector 20"/>
          <p:cNvCxnSpPr/>
          <p:nvPr/>
        </p:nvCxnSpPr>
        <p:spPr bwMode="auto">
          <a:xfrm>
            <a:off x="3505200" y="4724400"/>
            <a:ext cx="5181600" cy="45720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23" name="Straight Connector 22"/>
          <p:cNvCxnSpPr/>
          <p:nvPr/>
        </p:nvCxnSpPr>
        <p:spPr bwMode="auto">
          <a:xfrm>
            <a:off x="3505200" y="5029200"/>
            <a:ext cx="53340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25" name="Straight Connector 24"/>
          <p:cNvCxnSpPr/>
          <p:nvPr/>
        </p:nvCxnSpPr>
        <p:spPr bwMode="auto">
          <a:xfrm flipV="1">
            <a:off x="3505200" y="5105400"/>
            <a:ext cx="5181600" cy="22860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27" name="Straight Connector 26"/>
          <p:cNvCxnSpPr/>
          <p:nvPr/>
        </p:nvCxnSpPr>
        <p:spPr bwMode="auto">
          <a:xfrm flipV="1">
            <a:off x="3429000" y="4800600"/>
            <a:ext cx="5334000" cy="83820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29" name="Straight Connector 28"/>
          <p:cNvCxnSpPr/>
          <p:nvPr/>
        </p:nvCxnSpPr>
        <p:spPr bwMode="auto">
          <a:xfrm flipV="1">
            <a:off x="3352800" y="4724400"/>
            <a:ext cx="5334000" cy="121920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sp>
        <p:nvSpPr>
          <p:cNvPr id="22" name="TextBox 21"/>
          <p:cNvSpPr txBox="1"/>
          <p:nvPr/>
        </p:nvSpPr>
        <p:spPr>
          <a:xfrm rot="18136231">
            <a:off x="2133600" y="3733800"/>
            <a:ext cx="2209800" cy="400050"/>
          </a:xfrm>
          <a:prstGeom prst="rect">
            <a:avLst/>
          </a:prstGeom>
          <a:noFill/>
        </p:spPr>
        <p:txBody>
          <a:bodyPr>
            <a:spAutoFit/>
          </a:bodyPr>
          <a:lstStyle/>
          <a:p>
            <a:pPr>
              <a:defRPr/>
            </a:pPr>
            <a:r>
              <a:rPr lang="en-US" sz="2000" dirty="0">
                <a:solidFill>
                  <a:schemeClr val="accent6"/>
                </a:solidFill>
              </a:rPr>
              <a:t>Convex Lens</a:t>
            </a:r>
          </a:p>
        </p:txBody>
      </p:sp>
      <p:sp>
        <p:nvSpPr>
          <p:cNvPr id="24" name="TextBox 23"/>
          <p:cNvSpPr txBox="1"/>
          <p:nvPr/>
        </p:nvSpPr>
        <p:spPr>
          <a:xfrm rot="4398589">
            <a:off x="6096000" y="4038600"/>
            <a:ext cx="1676400" cy="400050"/>
          </a:xfrm>
          <a:prstGeom prst="rect">
            <a:avLst/>
          </a:prstGeom>
          <a:noFill/>
        </p:spPr>
        <p:txBody>
          <a:bodyPr>
            <a:spAutoFit/>
          </a:bodyPr>
          <a:lstStyle/>
          <a:p>
            <a:pPr>
              <a:defRPr/>
            </a:pPr>
            <a:r>
              <a:rPr lang="en-US" sz="2000" dirty="0">
                <a:solidFill>
                  <a:schemeClr val="accent6"/>
                </a:solidFill>
              </a:rPr>
              <a:t>Focal Point</a:t>
            </a:r>
          </a:p>
        </p:txBody>
      </p:sp>
      <p:sp>
        <p:nvSpPr>
          <p:cNvPr id="26" name="Left-Right Arrow 25"/>
          <p:cNvSpPr/>
          <p:nvPr/>
        </p:nvSpPr>
        <p:spPr bwMode="auto">
          <a:xfrm rot="255738">
            <a:off x="3505200" y="6096000"/>
            <a:ext cx="3810000" cy="381000"/>
          </a:xfrm>
          <a:prstGeom prst="leftRightArrow">
            <a:avLst/>
          </a:prstGeom>
          <a:solidFill>
            <a:schemeClr val="accent6"/>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8" name="TextBox 27"/>
          <p:cNvSpPr txBox="1"/>
          <p:nvPr/>
        </p:nvSpPr>
        <p:spPr>
          <a:xfrm rot="875465">
            <a:off x="5029200" y="5638800"/>
            <a:ext cx="2057400" cy="400050"/>
          </a:xfrm>
          <a:prstGeom prst="rect">
            <a:avLst/>
          </a:prstGeom>
          <a:noFill/>
        </p:spPr>
        <p:txBody>
          <a:bodyPr>
            <a:spAutoFit/>
          </a:bodyPr>
          <a:lstStyle/>
          <a:p>
            <a:pPr>
              <a:defRPr/>
            </a:pPr>
            <a:r>
              <a:rPr lang="en-US" sz="2000" dirty="0">
                <a:solidFill>
                  <a:schemeClr val="accent6"/>
                </a:solidFill>
              </a:rPr>
              <a:t>Focal Length</a:t>
            </a:r>
          </a:p>
        </p:txBody>
      </p:sp>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3"/>
          <p:cNvSpPr>
            <a:spLocks noGrp="1" noChangeArrowheads="1"/>
          </p:cNvSpPr>
          <p:nvPr>
            <p:ph type="body" idx="4294967295"/>
          </p:nvPr>
        </p:nvSpPr>
        <p:spPr>
          <a:xfrm>
            <a:off x="228600" y="152400"/>
            <a:ext cx="8305800" cy="5897563"/>
          </a:xfrm>
        </p:spPr>
        <p:txBody>
          <a:bodyPr/>
          <a:lstStyle/>
          <a:p>
            <a:pPr eaLnBrk="1" hangingPunct="1"/>
            <a:r>
              <a:rPr lang="en-US" dirty="0" smtClean="0">
                <a:solidFill>
                  <a:srgbClr val="00FFFF"/>
                </a:solidFill>
              </a:rPr>
              <a:t>How did it work?</a:t>
            </a:r>
          </a:p>
          <a:p>
            <a:pPr lvl="1" eaLnBrk="1" hangingPunct="1"/>
            <a:r>
              <a:rPr lang="en-US" dirty="0" smtClean="0">
                <a:solidFill>
                  <a:srgbClr val="FFFF99"/>
                </a:solidFill>
              </a:rPr>
              <a:t>Light was bent (refraction) as it traveled through the glass, through the water, through the glass again, and then through the air. </a:t>
            </a:r>
          </a:p>
        </p:txBody>
      </p:sp>
      <p:sp>
        <p:nvSpPr>
          <p:cNvPr id="290826"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336699"/>
                </a:outerShdw>
              </a:effectLst>
              <a:latin typeface="Tahoma" charset="0"/>
            </a:endParaRPr>
          </a:p>
        </p:txBody>
      </p:sp>
      <p:sp>
        <p:nvSpPr>
          <p:cNvPr id="4" name="AutoShape 2" descr="data:image/jpeg;base64,/9j/4AAQSkZJRgABAQAAAQABAAD/2wCEAAkGBxQTEhQUExQWFBUXGBcXFxgXFxcYGBgXFxwXHBUXFxwYHCggGhwlHBUUITEhJSkrLi4uFx8zODMsNygtLiwBCgoKDg0OGhAQGywkICQsLSwsLCwsLCwsLCwtLCwsLCwsLCwsLCwsLCwsLCwsLCwsLCwsLCwsLCwsLCwsLCwsLP/AABEIAI8BYQMBIgACEQEDEQH/xAAcAAABBQEBAQAAAAAAAAAAAAAEAAECAwUGBwj/xABIEAABAwIEAwUEBgYIBAcAAAABAAIRAyEEEjFRBUFhBiJxgZETobHRFTJCUsHwBxRicpLhJDNUk6LC0vEWI4PDF0NEU2Nzsv/EABoBAAMBAQEBAAAAAAAAAAAAAAECAwQABQb/xAAtEQACAgECBAYBAwUAAAAAAAAAAQIRAxIhBBMxQRQiMlFSYXGRofAFFTNC0f/aAAwDAQACEQMRAD8A4N9MtkhxIJPMqVMg6GN5PuVYrd0gCec7JhR1MieS838m4u9iXEw4kx5DoqHtc0xPmCq2uN9t1PD1dtOvyRVnUidES1xae8LxOv5ulSrOL4OvorKNZpuB6c1GlVBcIi0/7JW3uUgvMgpzzuVXmO5UnqCzo9cfMdymzHdJMmAOHHcpBx3KZJccWNedyr6VU7n1Qqm0pWhkaNOud1Y1x3PqgWuV9N8KLiOmEA9SpA9VW1ynCmMIuSDimKS45ks56pi47lPCiAuRw8lLMUoTOC46iJcdyseu85jc6rZKxa+p8StGHqTydCdHFubzJGy0aGKDtDfZY6dUlBMmpNG7J3Sk7rMp48ixEqR4kdgo8qRTWjRzHqnkrM+kj90JHiR+6EOVI7XE0sxSk7rM+kz90JjxQ/dHqjypA1xNMOKWbqswcUP3fekeKfs+/wDku5Uga4mlJ3TkndZn0p+z70/0qPu+9dypg1xJ8RxbmwAbnms44x/33eqljMRnM6WQxK044UtyE5Wx3VCTcknxUM53KRUSVZE2x8x3KjnO5TEqJciLZZnO59UlVmSRoAXVqODyCLTAjmEXUqU2tkGTOg6+KGe+SRrJKmynmi0D3zyskZkQ5GYOv8+iraQTAN4lW5Tr15b7JmHK4mNQhZxFrSOUbGEsOzviNLn/AH9Uc+s1w5Hf+SHp4nM4CN9EtumUxLzr8lrimhO9RlRR6w6ZNKYOuiAkUk0p5XHDqUKIUggcTa5XsuhwrGpGgpl1MwiWPQrVdTUpIdSCE4amY1WBqlY5EpgFYQmDV1hRGExCsIUHIpnEHBYlZlz4rcesTNqr4SWQqSVmQHT0UYWiyRFNCkmRARhNCmUxRAQIUSpwolFCsgUxTpJqFGhMkVElEVsRKiSoueq3OTJCORJz1AlNKRT0I5CKaUxSXULqJJKCdGmLrNNlPM82I16KdOsc1tVc2lJ9Zsq6TQCZ6+RUWRByCHK2lXDrnRttNeiup0C7KTfWTa5UatLvOyizTcBccikfakWBgfmFPAEEu06filTqT053+HuT4V/eItGvXzSy6Mth9aL3qtzkqz4Qb3KcY2ek2Wuq7KAqFUylKrpE1F4qKQqlDZlNpQcTtQU2qVNtVCgq5hSNBsJa9XNKqptRDKShJoNjtcrGlR9mllU7sOoJZUhEtcgmK1rlOSKxkEuSVTal1ckaKWRKjCscqqr8on8yijiuu8NF1iwtCoDcn1/AIXItONaUSm7KYSRNPDk6efRSq0w2LzKulZGUkgQhVlp2RPtAoyN/gmqhNTYOQeaaUY26m3CZtNdlwHIAlIhE1cMQYIhQNNcdYK8KEox1GQsyuHF2RoJJ21uqQWp0JOairY9SqAga2MPILoMP2VqWNUxN8rYc7zOjfejm9l6ZjM2AOpv43WjQoeowSzufpOXdgsR3JpOGduZlrlvJ0chsTqtPBdlqjr1X5BsLu+Q9668N3JcbXJJNrC52AhPChPO1tHY5Qv1M4nifBz7VlKgyo5zpAaJc95HMAeemyordnsWz62GxLfGjVH+Veq9h20G472tYw6lTmkZIAc4ua7x7pK9SZxkO/q2Of5QPUoriscYpTe5GcJanR8lVcNUZ9Zr2/vAj4qoOO/vX1s/EvcYdUZT3a2Hv/PkuO7Sfo1wmJquruqVaLnCCS6m0Fw+1DhMpocTGT6fz8C013PCvoPF/2fEf3VT/AEp19JQf7ePQJLvEfQN/c+far3B+YSM1yJ0OwhIPuY/n1U6twQReZ6RuqGgqaZppGlhW6t/PX8EnYcbpcLE5vAe//ZXmiToCsmTI9VWa8UIqFg36oEzcLBkFWnEMaYcYI6H5KX6xS+8ENU/sZOCYPUwc81UeH9Ue2pT5OHqFIFv3h6j5ocySKa0zNGBIUnYToFpZQdCn9mjzpHWjGOBKcYErY9n1CdrPBdz2cqAsNwdz3AMIvvIXSVP0b41tP2gayoImGPzOjwgT5ShMIYNtV3fZvi1YczAjwWXJxsoSuSuP7hnGWm4HmtDCnZHNwp2Wlxwf0zEQAB7R2mlzf3yk1hhLkzXuPBNqzNdhzsqX0lqvCoe47pY5AtAOSFIBFOd+YCoe9VTsdOiAMq6mVUyEVQpZuYHiuY6kIoOuJd4WHjzK2HcPcNiOhQTMKZkjc+qEdhnKwanSm3JPSwOd0NEA/DdaWHwBc2BzXZcI7LupYd1Z8TBIHOBp6lacGN5JUZ8+eOOJwfaCmKAaxoiQDHPxPjtyXNPJNyurxtI1ZL7k6dPVYeJ4a4aKqyp7AWJrdmaUkSMG7YqZwZGoT2gWUsR+Eqjn67IT2Z2KuawhLdHOmjWNIVe7F+RWbUw5BgiDzC2+BYCrVOSm0k8oHLY9Fv47s2RTZVcQJkEdRbXlBBHknabjqRDUoy0nE0cOui7MdmW18RTD7CSetgVUWU2ad4qOD4hU9vTyki/LwKTFLzp/YuZNwdex3Hans+yi1rmWabRz0XGVxey6jjfFKlZoD9BoBvuueqUVt4mdvY8/h4UtwHIrGUVfSw5J6K2syxI00CyqHc0OVbG3+j3hbKmIrl7Q7LTp5ehLnzHou7x/BGVW5XF0bBzmjzDSAfNcp+jBv/MxB/YpfGqvQVohw+PJFNrcyZJtSZi0eFezblp91o5C3wVZwJm4nxW7CYtUZ/05f6s5ZmjE/VOiS28gTKX9tn7obnnyyaJdfQEkEbdRuouMQPGCqyIMyQZtqiXGbeUKr2NCVmhwQAHTafet/swGe1JdEBrz/hK5vA08rTfmPgndVIBgrBmjrm6NSjeOivtUGfrL8ugDRb91srGLAndUJe4kzcqa9CEdMUjGlRWGwgPYy0uIMzbVH1vqmNkF7WWhomZvqrRBIsqkin1sFKhRi+Zx81YXti5toqKMZ+7pC7scTq1n5g1ryLblG4Gq/M0F7jcc1n1ILyCYA05Ivg5Jc395LOK0Bi3qO+4Zhg5zQei9f4Twqm2mAGjx8F4phahBsvR+zPGasNbBImPcvnNcMeXXljqjT2N3E45yx+V0clxqjOLxB/8Alf8AEql8ASUS7jHDjiH+0qYh7nucT3MrQSeX23XPJQ7T8DbTZWdUYQRdhmGhoAuS4ySTNoRnBvItVpPoCPEpRSS3MXE8SpgwHAnYXO/Lost/HmlwDaZde8WPVZeMDsRVD3BrYaxjYAb3WANbAHO0yeZWrg8FkAAgb7nxK9Pw+DF13BGeXJ9BeNyEjLmgiTI+qST3DyJAiSLTKqazqQiR4lVVdNT5qbyJvZUaYxpUxBk6LQ4ZwirWP/LaXDmRcDxKy2fmbLtOy3bR2HZ7JzWuBM5ogjSBbXTmilFvzbCzc0vJuB/QVYGAx58ASrcL2bxJ+wR+8Q34lb2I7eE2LBHQj8QQrML20p6Fr2zzDaZ/AKSUb6k3kz16UDcO7N1QWy+n4Tm+AXSdsKLhhGtk2LQSPAobAdoWO+rW8jRj/wDKP7V43LhxlIlxF+mq9HhVFQlT7GPLKcskNS7nmGMw+0rPcw7FbGKx7p1v5IWpjC7UtnoAsiietqZk4qoW6Anqhv11/X0WxUxL4sW+gQ30tWadG/wj5K0HsQmt7A28QfqWz4tCsGPJ1pt9EV9NVhybv9RvyU2ccqxGRn9235JqEs1eyPG6lKsyGlwmMoJH1rfjPkvRazGuoYgVKBDRL3NDruJh5LTy5rhOy3aFzKrA2i1xcQDa9/uwLL0h/EXZax9mYYwOEg94kTHXkt+CK0M83ipPmI88LeHn/wArEt8HMPxRnCuGYJ9ank/Wc02BawjQ6kI36ZrHTBMP/RctTgmOquqtDsK2m0zLhTc2LHmssUtS/wCFpNqL6/qX47AUKUTRc8nSRmHoHBctxOjSdUJOalp3RSDQPLOvQsbVqCPZsDt5MQuN43jGCoRWoy+1xVJtyWrNCJjxTYJwzgrarXBtZoAic4LYmfXQ81ZiuC4Ztn4toaPstaXGfIojDY6gA0tw5PeH2ifwXPcaxDXV3kNyCdAZhCUYxgMpSlOjt+xtDDtNX2DnuszMXAAfbyx/i9y6dcd+jzSt/wBP/OuxVMLuCJ5PUxJJJKogkkklxx8pBl9yDKsqu5mJ1VdOmSXAEmJtpZP7NrC0E8r815bZ6KNDBPlkxqfkmqMJsrsC5mTxPdjxGvlKcXuGmOVx8Fib8zZqUqikZ54cNvcm+jW/kfzWif3Xf4f9SWXo70H4FNzJC+Uzvowb/H5pN4SPvfFaAaNJI8WkKHtm/wDuNR5mQ5Y1LogJ3Bv2h+fJMOCu5OHqPktFpkSHNI3n+Sjm2c3+IfNcs2T3By0ZdTgrjsfT5ojA8KqB7YFgenzRwaeXuI+akwP6oyzzao7lpbnWcF4a11RoJ1IXq+A4dTaxuVoBHPmvDMHjHMIMmy7LB9sqgYRMw10b2C8yFY82vJDWqpL2d9Q58c8kVpZzOJoUsDizn/pT2BrhDsrRVkkseTJgWNudiED2h4hiMbU9pWI/ZYLMYOg5nqboXBQQXOu4ySTe+/j1RTXLdPIo7R/cbHh7y6glDAAGTcoum26RcmYVByb6mmKLCxB13gGFLGOILSCRBgwbQ61/OD5LLxVa60Y8flT9xNdycfYPD0RQrtBuJWOytKt9oi8ZU3KnE2kQGBQ+kegWNnT512g6jquHce9mQcoPzXV4vtc3EYcg0wHtvuJG3lK8rFZH4LFuYQVbBPlS+mQzYVNJ90H4viQc95yNbmJMAGG30bsEPTxkGYG97ofiEk59QUMypKE3Ky0KaNWljYM5R6K08QP3W/whZWdMa/IX3Utyjig6vxSpaC3oMo+SiOP1QIJEbQB+CDb71GoJhoElVjNkZYkdr2J7RUqdWX0+R7w1HzXVcY7Vh9IewqFrnEm8BzW8o/PNeb8K4M9+YMjutL3kmAAOUoF1eTqtfP0w0rqYJYFLJfsdVV41jL/0iofB0H3KHDu0OJFdmatVIkyC90aHlKwKOII5roOzGPpDE0jVAIk8p5GFHG5Smk33GyqMYN12Oi4jxitbvOFt/msh3F6n2hTf+9TYT6xK6PtfxOjUY0NMuB1iLbLg8RUEm628RB3ZgwSTRsO4qXMIAazn3BE+9Z+Nrhzs1rgTFroKnUur6lGLazdvULM23Gi9JSs7n9Gz/wCvH/1/9z5Lt1wH6MH97Ej9miffVXfStfD/AONGXL62Okolyg6uAnllhHqxEmy1JD/rQSU/F4fkHRL2PlY1criWmbm34KYZIk+fJRe6XTli91dXxI0LddCeixM3IOpQGMiYkn4p6ddw7oYSABfew/mq6f8AVs/dJ9xRzBACxya3s1S7CdUA1IHiYTVWSNeqrxOHY67xMdShvbkCM1tzExyFvRLGN7oEU7LHiMwPLKRyBvyus5tJsXa4/n5K79aHIT1KcYp3RXVovCWmyXD2WjQlxMHoLe+EZh5J1BAJBvNxqNN0K3FfebKKo1ebTI25hJNvcEnqdk8Q02ysa6dZAt1+I800MDZcwN6QJnpCoptyuLi55E2BIh07DlBPuVxES9/LQcgle1IzltN/d6gCZn8VI4jK0mfsu+Bj3qn2uYE+H4obiL+4fAfEJVG5UVh0IYWvACOZWWFQqIxlRVyYtyyNL2yspPWcKiuovUXAdFvEMSGtuJzFjfUx+Kx8Y+/51Gvz81rVjmY5hJymJExJaQWm3MHRZ2PphzJbEtN457+74LXw9aaMuR1ksEo1EW1yzWu0KMa+ypOJohIJzqPtFSDzSCnQ1hTSiKVRCApw5I0OjVp1LRyQuIwZF2kqulVhGUq6XU4nOCe/QAg85UvaLTc4EaJU8O03hdzI0DRMAphzug6rZ4bRaAZF/vc1FlIDQKcpHmS9IXhcvUwypX7uVtm6nqdygK+HDuh3CsDkpUNcrsflpKjJxLH0xOo3CyPpuqyqHMiW6SJ5c11Tis/FcLpuvEHcWWzDxKi/MZs3D6lSA39q67/rCmfJw+DkBxHtHU7uUBusm5nwnRGv4Hs/1CxeM8LfTGYwW7iY89lvhxEckqbPPy8K4RtI3+EdoGezJqua0jlefIanyW/gO1WGyZH1GxMtdcFrtxOoOy8sAN1bRHMiRy2m0jXZV5STtGRzdUz1jhfb6nhcWHM9m6lVaxtUjMcuUv7zY5964g9F39D9IuAcL4mmPEVB8WBfNjmwdItpO/mrWu29efJLPHq70IfSv/GvDz/6ql/E75Lne0n6ScPScG4ZoxGpcS57GjYCW97yXiVJxHOOXzV4BPkpciC/iGR6t/4nN/sw/vHfJJeW+yOySPJh8V+gbfuEnEtAIj1VDGkyZETabeAVlXC/XM2JtN/yFS5vIcomeagq7Go1KgsAfuoivQDxBmOipqt5fsge8Kh2CLXZgTAvdxv5RvCyKn3o0z60NiKmW0kgb/BZL6+Y9AtB2HL+dkO/hexV4OK6lNNLYg2qFaHoZ2BcFUWOCpSfRgpoPzJ6dQgyEAKxUv1hDlnWdBQeDDt7HoU9XEvtlpkjqYPoszhteSW7j4LSq4zLHdc6093ks0oNSqrFn0sWclsluUyLHlZB8XfDPGAiva5gDBEnQ6jTVBcdNm+KONedBj6TPpFFMegaZV7XLVJFUGh1lex6Da5WkqDiOg6kzPI3B91/wWZgMc092IkwCdJGk+Oi0cBJqUwCBe89WuHoucLQHPA5OIVcMdmZsu86LazYcQNPw5fLyVlG6iWtdcSDpHKN53mbeCugBUm0UxXW5NzlNgVNMSrwpMskTlOFAJ5S0MWAq6nUQ0p5StHWaVOqiKNYaLJp1IRFMiQpSgUUjYDk5KDpVERnWdqiiZOU5KhKUoAHlMmJSXAYxSSSTWICV+G0n/WptPhb4IN3ZyiTIDh4O+a10ypHNOPRsnLDjl1SMdvZulyc/wBR8lZ/w7TsMz7aafJaqkm8Tk+RPw2L4ozWcEaCCHukfu/JO/gbSSc7geke6y0wpAoeIyfIHhcXxAfoxvT+FqSPlJd4jJ8geFxfE54wRa3SeQ5qqrTNrabH4oepUPiZ06K1zzmjWCJ81rowpm5+rSf4fiFXWInLNz48tURivqO2ET4c1lYWmA7uFxnc29FhgtStmmbqQW2hlCqBB5eiLq6HogQYK6Nsu3sSLW7x4pjRnYqFYKjPCqkxdROrgxshKmBHgiRiDumdiJ1ATxc0G0CYfDZKgPQrboARMXjXnCCYJv5BXYmk/wCy8AcrfmUJvW92TybIi8/E/FZvHKkkBHE2bKyOJvlw81TDHzAXQpYVdTKGYURTWmSKRCWm6sJuqWG6m0yotFEX065b3mmCLg7EIHHUi2o4G+hLtJnQnyROaFXjtKbt2lv8Bt7iE2PqSzbUymipkyh2lX0k0kPFlzRCmFAJwVIoiaQUJUlwRwU8qKeUAEgVOlVgqoKLTddR1mvSrIpj+axaVRH0K/8ANZ5wKRkHgpyq2PU5UGhx0pTApigAkkkmRAOmSlILgDhSCZOEDiSkFWphA4lKSikhuA//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TEhQUExQWFBUXGBcXFxgXFxcYGBgXFxwXHBUXFxwYHCggGhwlHBUUITEhJSkrLi4uFx8zODMsNygtLiwBCgoKDg0OGhAQGywkICQsLSwsLCwsLCwsLCwtLCwsLCwsLCwsLCwsLCwsLCwsLCwsLCwsLCwsLCwsLCwsLCwsLP/AABEIAI8BYQMBIgACEQEDEQH/xAAcAAABBQEBAQAAAAAAAAAAAAAEAAECAwUGBwj/xABIEAABAwIEAwUEBgYIBAcAAAABAAIRAyEEEjFRBUFhBiJxgZETobHRFTJCUsHwBxRicpLhJDNUk6LC0vEWI4PDF0NEU2Nzsv/EABoBAAMBAQEBAAAAAAAAAAAAAAECAwQABQb/xAAtEQACAgECBAYBAwUAAAAAAAAAAQIRAxIhBBMxQRQiMlFSYXGRofAFFTNC0f/aAAwDAQACEQMRAD8A4N9MtkhxIJPMqVMg6GN5PuVYrd0gCec7JhR1MieS838m4u9iXEw4kx5DoqHtc0xPmCq2uN9t1PD1dtOvyRVnUidES1xae8LxOv5ulSrOL4OvorKNZpuB6c1GlVBcIi0/7JW3uUgvMgpzzuVXmO5UnqCzo9cfMdymzHdJMmAOHHcpBx3KZJccWNedyr6VU7n1Qqm0pWhkaNOud1Y1x3PqgWuV9N8KLiOmEA9SpA9VW1ynCmMIuSDimKS45ks56pi47lPCiAuRw8lLMUoTOC46iJcdyseu85jc6rZKxa+p8StGHqTydCdHFubzJGy0aGKDtDfZY6dUlBMmpNG7J3Sk7rMp48ixEqR4kdgo8qRTWjRzHqnkrM+kj90JHiR+6EOVI7XE0sxSk7rM+kz90JjxQ/dHqjypA1xNMOKWbqswcUP3fekeKfs+/wDku5Uga4mlJ3TkndZn0p+z70/0qPu+9dypg1xJ8RxbmwAbnms44x/33eqljMRnM6WQxK044UtyE5Wx3VCTcknxUM53KRUSVZE2x8x3KjnO5TEqJciLZZnO59UlVmSRoAXVqODyCLTAjmEXUqU2tkGTOg6+KGe+SRrJKmynmi0D3zyskZkQ5GYOv8+iraQTAN4lW5Tr15b7JmHK4mNQhZxFrSOUbGEsOzviNLn/AH9Uc+s1w5Hf+SHp4nM4CN9EtumUxLzr8lrimhO9RlRR6w6ZNKYOuiAkUk0p5XHDqUKIUggcTa5XsuhwrGpGgpl1MwiWPQrVdTUpIdSCE4amY1WBqlY5EpgFYQmDV1hRGExCsIUHIpnEHBYlZlz4rcesTNqr4SWQqSVmQHT0UYWiyRFNCkmRARhNCmUxRAQIUSpwolFCsgUxTpJqFGhMkVElEVsRKiSoueq3OTJCORJz1AlNKRT0I5CKaUxSXULqJJKCdGmLrNNlPM82I16KdOsc1tVc2lJ9Zsq6TQCZ6+RUWRByCHK2lXDrnRttNeiup0C7KTfWTa5UatLvOyizTcBccikfakWBgfmFPAEEu06filTqT053+HuT4V/eItGvXzSy6Mth9aL3qtzkqz4Qb3KcY2ek2Wuq7KAqFUylKrpE1F4qKQqlDZlNpQcTtQU2qVNtVCgq5hSNBsJa9XNKqptRDKShJoNjtcrGlR9mllU7sOoJZUhEtcgmK1rlOSKxkEuSVTal1ckaKWRKjCscqqr8on8yijiuu8NF1iwtCoDcn1/AIXItONaUSm7KYSRNPDk6efRSq0w2LzKulZGUkgQhVlp2RPtAoyN/gmqhNTYOQeaaUY26m3CZtNdlwHIAlIhE1cMQYIhQNNcdYK8KEox1GQsyuHF2RoJJ21uqQWp0JOairY9SqAga2MPILoMP2VqWNUxN8rYc7zOjfejm9l6ZjM2AOpv43WjQoeowSzufpOXdgsR3JpOGduZlrlvJ0chsTqtPBdlqjr1X5BsLu+Q9668N3JcbXJJNrC52AhPChPO1tHY5Qv1M4nifBz7VlKgyo5zpAaJc95HMAeemyordnsWz62GxLfGjVH+Veq9h20G472tYw6lTmkZIAc4ua7x7pK9SZxkO/q2Of5QPUoriscYpTe5GcJanR8lVcNUZ9Zr2/vAj4qoOO/vX1s/EvcYdUZT3a2Hv/PkuO7Sfo1wmJquruqVaLnCCS6m0Fw+1DhMpocTGT6fz8C013PCvoPF/2fEf3VT/AEp19JQf7ePQJLvEfQN/c+far3B+YSM1yJ0OwhIPuY/n1U6twQReZ6RuqGgqaZppGlhW6t/PX8EnYcbpcLE5vAe//ZXmiToCsmTI9VWa8UIqFg36oEzcLBkFWnEMaYcYI6H5KX6xS+8ENU/sZOCYPUwc81UeH9Ue2pT5OHqFIFv3h6j5ocySKa0zNGBIUnYToFpZQdCn9mjzpHWjGOBKcYErY9n1CdrPBdz2cqAsNwdz3AMIvvIXSVP0b41tP2gayoImGPzOjwgT5ShMIYNtV3fZvi1YczAjwWXJxsoSuSuP7hnGWm4HmtDCnZHNwp2Wlxwf0zEQAB7R2mlzf3yk1hhLkzXuPBNqzNdhzsqX0lqvCoe47pY5AtAOSFIBFOd+YCoe9VTsdOiAMq6mVUyEVQpZuYHiuY6kIoOuJd4WHjzK2HcPcNiOhQTMKZkjc+qEdhnKwanSm3JPSwOd0NEA/DdaWHwBc2BzXZcI7LupYd1Z8TBIHOBp6lacGN5JUZ8+eOOJwfaCmKAaxoiQDHPxPjtyXNPJNyurxtI1ZL7k6dPVYeJ4a4aKqyp7AWJrdmaUkSMG7YqZwZGoT2gWUsR+Eqjn67IT2Z2KuawhLdHOmjWNIVe7F+RWbUw5BgiDzC2+BYCrVOSm0k8oHLY9Fv47s2RTZVcQJkEdRbXlBBHknabjqRDUoy0nE0cOui7MdmW18RTD7CSetgVUWU2ad4qOD4hU9vTyki/LwKTFLzp/YuZNwdex3Hans+yi1rmWabRz0XGVxey6jjfFKlZoD9BoBvuueqUVt4mdvY8/h4UtwHIrGUVfSw5J6K2syxI00CyqHc0OVbG3+j3hbKmIrl7Q7LTp5ehLnzHou7x/BGVW5XF0bBzmjzDSAfNcp+jBv/MxB/YpfGqvQVohw+PJFNrcyZJtSZi0eFezblp91o5C3wVZwJm4nxW7CYtUZ/05f6s5ZmjE/VOiS28gTKX9tn7obnnyyaJdfQEkEbdRuouMQPGCqyIMyQZtqiXGbeUKr2NCVmhwQAHTafet/swGe1JdEBrz/hK5vA08rTfmPgndVIBgrBmjrm6NSjeOivtUGfrL8ugDRb91srGLAndUJe4kzcqa9CEdMUjGlRWGwgPYy0uIMzbVH1vqmNkF7WWhomZvqrRBIsqkin1sFKhRi+Zx81YXti5toqKMZ+7pC7scTq1n5g1ryLblG4Gq/M0F7jcc1n1ILyCYA05Ivg5Jc395LOK0Bi3qO+4Zhg5zQei9f4Twqm2mAGjx8F4phahBsvR+zPGasNbBImPcvnNcMeXXljqjT2N3E45yx+V0clxqjOLxB/8Alf8AEql8ASUS7jHDjiH+0qYh7nucT3MrQSeX23XPJQ7T8DbTZWdUYQRdhmGhoAuS4ySTNoRnBvItVpPoCPEpRSS3MXE8SpgwHAnYXO/Lost/HmlwDaZde8WPVZeMDsRVD3BrYaxjYAb3WANbAHO0yeZWrg8FkAAgb7nxK9Pw+DF13BGeXJ9BeNyEjLmgiTI+qST3DyJAiSLTKqazqQiR4lVVdNT5qbyJvZUaYxpUxBk6LQ4ZwirWP/LaXDmRcDxKy2fmbLtOy3bR2HZ7JzWuBM5ogjSBbXTmilFvzbCzc0vJuB/QVYGAx58ASrcL2bxJ+wR+8Q34lb2I7eE2LBHQj8QQrML20p6Fr2zzDaZ/AKSUb6k3kz16UDcO7N1QWy+n4Tm+AXSdsKLhhGtk2LQSPAobAdoWO+rW8jRj/wDKP7V43LhxlIlxF+mq9HhVFQlT7GPLKcskNS7nmGMw+0rPcw7FbGKx7p1v5IWpjC7UtnoAsiietqZk4qoW6Anqhv11/X0WxUxL4sW+gQ30tWadG/wj5K0HsQmt7A28QfqWz4tCsGPJ1pt9EV9NVhybv9RvyU2ccqxGRn9235JqEs1eyPG6lKsyGlwmMoJH1rfjPkvRazGuoYgVKBDRL3NDruJh5LTy5rhOy3aFzKrA2i1xcQDa9/uwLL0h/EXZax9mYYwOEg94kTHXkt+CK0M83ipPmI88LeHn/wArEt8HMPxRnCuGYJ9ank/Wc02BawjQ6kI36ZrHTBMP/RctTgmOquqtDsK2m0zLhTc2LHmssUtS/wCFpNqL6/qX47AUKUTRc8nSRmHoHBctxOjSdUJOalp3RSDQPLOvQsbVqCPZsDt5MQuN43jGCoRWoy+1xVJtyWrNCJjxTYJwzgrarXBtZoAic4LYmfXQ81ZiuC4Ztn4toaPstaXGfIojDY6gA0tw5PeH2ifwXPcaxDXV3kNyCdAZhCUYxgMpSlOjt+xtDDtNX2DnuszMXAAfbyx/i9y6dcd+jzSt/wBP/OuxVMLuCJ5PUxJJJKogkkklxx8pBl9yDKsqu5mJ1VdOmSXAEmJtpZP7NrC0E8r815bZ6KNDBPlkxqfkmqMJsrsC5mTxPdjxGvlKcXuGmOVx8Fib8zZqUqikZ54cNvcm+jW/kfzWif3Xf4f9SWXo70H4FNzJC+Uzvowb/H5pN4SPvfFaAaNJI8WkKHtm/wDuNR5mQ5Y1LogJ3Bv2h+fJMOCu5OHqPktFpkSHNI3n+Sjm2c3+IfNcs2T3By0ZdTgrjsfT5ojA8KqB7YFgenzRwaeXuI+akwP6oyzzao7lpbnWcF4a11RoJ1IXq+A4dTaxuVoBHPmvDMHjHMIMmy7LB9sqgYRMw10b2C8yFY82vJDWqpL2d9Q58c8kVpZzOJoUsDizn/pT2BrhDsrRVkkseTJgWNudiED2h4hiMbU9pWI/ZYLMYOg5nqboXBQQXOu4ySTe+/j1RTXLdPIo7R/cbHh7y6glDAAGTcoum26RcmYVByb6mmKLCxB13gGFLGOILSCRBgwbQ61/OD5LLxVa60Y8flT9xNdycfYPD0RQrtBuJWOytKt9oi8ZU3KnE2kQGBQ+kegWNnT512g6jquHce9mQcoPzXV4vtc3EYcg0wHtvuJG3lK8rFZH4LFuYQVbBPlS+mQzYVNJ90H4viQc95yNbmJMAGG30bsEPTxkGYG97ofiEk59QUMypKE3Ky0KaNWljYM5R6K08QP3W/whZWdMa/IX3Utyjig6vxSpaC3oMo+SiOP1QIJEbQB+CDb71GoJhoElVjNkZYkdr2J7RUqdWX0+R7w1HzXVcY7Vh9IewqFrnEm8BzW8o/PNeb8K4M9+YMjutL3kmAAOUoF1eTqtfP0w0rqYJYFLJfsdVV41jL/0iofB0H3KHDu0OJFdmatVIkyC90aHlKwKOII5roOzGPpDE0jVAIk8p5GFHG5Smk33GyqMYN12Oi4jxitbvOFt/msh3F6n2hTf+9TYT6xK6PtfxOjUY0NMuB1iLbLg8RUEm628RB3ZgwSTRsO4qXMIAazn3BE+9Z+Nrhzs1rgTFroKnUur6lGLazdvULM23Gi9JSs7n9Gz/wCvH/1/9z5Lt1wH6MH97Ej9miffVXfStfD/AONGXL62Okolyg6uAnllhHqxEmy1JD/rQSU/F4fkHRL2PlY1criWmbm34KYZIk+fJRe6XTli91dXxI0LddCeixM3IOpQGMiYkn4p6ddw7oYSABfew/mq6f8AVs/dJ9xRzBACxya3s1S7CdUA1IHiYTVWSNeqrxOHY67xMdShvbkCM1tzExyFvRLGN7oEU7LHiMwPLKRyBvyus5tJsXa4/n5K79aHIT1KcYp3RXVovCWmyXD2WjQlxMHoLe+EZh5J1BAJBvNxqNN0K3FfebKKo1ebTI25hJNvcEnqdk8Q02ysa6dZAt1+I800MDZcwN6QJnpCoptyuLi55E2BIh07DlBPuVxES9/LQcgle1IzltN/d6gCZn8VI4jK0mfsu+Bj3qn2uYE+H4obiL+4fAfEJVG5UVh0IYWvACOZWWFQqIxlRVyYtyyNL2yspPWcKiuovUXAdFvEMSGtuJzFjfUx+Kx8Y+/51Gvz81rVjmY5hJymJExJaQWm3MHRZ2PphzJbEtN457+74LXw9aaMuR1ksEo1EW1yzWu0KMa+ypOJohIJzqPtFSDzSCnQ1hTSiKVRCApw5I0OjVp1LRyQuIwZF2kqulVhGUq6XU4nOCe/QAg85UvaLTc4EaJU8O03hdzI0DRMAphzug6rZ4bRaAZF/vc1FlIDQKcpHmS9IXhcvUwypX7uVtm6nqdygK+HDuh3CsDkpUNcrsflpKjJxLH0xOo3CyPpuqyqHMiW6SJ5c11Tis/FcLpuvEHcWWzDxKi/MZs3D6lSA39q67/rCmfJw+DkBxHtHU7uUBusm5nwnRGv4Hs/1CxeM8LfTGYwW7iY89lvhxEckqbPPy8K4RtI3+EdoGezJqua0jlefIanyW/gO1WGyZH1GxMtdcFrtxOoOy8sAN1bRHMiRy2m0jXZV5STtGRzdUz1jhfb6nhcWHM9m6lVaxtUjMcuUv7zY5964g9F39D9IuAcL4mmPEVB8WBfNjmwdItpO/mrWu29efJLPHq70IfSv/GvDz/6ql/E75Lne0n6ScPScG4ZoxGpcS57GjYCW97yXiVJxHOOXzV4BPkpciC/iGR6t/4nN/sw/vHfJJeW+yOySPJh8V+gbfuEnEtAIj1VDGkyZETabeAVlXC/XM2JtN/yFS5vIcomeagq7Go1KgsAfuoivQDxBmOipqt5fsge8Kh2CLXZgTAvdxv5RvCyKn3o0z60NiKmW0kgb/BZL6+Y9AtB2HL+dkO/hexV4OK6lNNLYg2qFaHoZ2BcFUWOCpSfRgpoPzJ6dQgyEAKxUv1hDlnWdBQeDDt7HoU9XEvtlpkjqYPoszhteSW7j4LSq4zLHdc6093ks0oNSqrFn0sWclsluUyLHlZB8XfDPGAiva5gDBEnQ6jTVBcdNm+KONedBj6TPpFFMegaZV7XLVJFUGh1lex6Da5WkqDiOg6kzPI3B91/wWZgMc092IkwCdJGk+Oi0cBJqUwCBe89WuHoucLQHPA5OIVcMdmZsu86LazYcQNPw5fLyVlG6iWtdcSDpHKN53mbeCugBUm0UxXW5NzlNgVNMSrwpMskTlOFAJ5S0MWAq6nUQ0p5StHWaVOqiKNYaLJp1IRFMiQpSgUUjYDk5KDpVERnWdqiiZOU5KhKUoAHlMmJSXAYxSSSTWICV+G0n/WptPhb4IN3ZyiTIDh4O+a10ypHNOPRsnLDjl1SMdvZulyc/wBR8lZ/w7TsMz7aafJaqkm8Tk+RPw2L4ozWcEaCCHukfu/JO/gbSSc7geke6y0wpAoeIyfIHhcXxAfoxvT+FqSPlJd4jJ8geFxfE54wRa3SeQ5qqrTNrabH4oepUPiZ06K1zzmjWCJ81rowpm5+rSf4fiFXWInLNz48tURivqO2ET4c1lYWmA7uFxnc29FhgtStmmbqQW2hlCqBB5eiLq6HogQYK6Nsu3sSLW7x4pjRnYqFYKjPCqkxdROrgxshKmBHgiRiDumdiJ1ATxc0G0CYfDZKgPQrboARMXjXnCCYJv5BXYmk/wCy8AcrfmUJvW92TybIi8/E/FZvHKkkBHE2bKyOJvlw81TDHzAXQpYVdTKGYURTWmSKRCWm6sJuqWG6m0yotFEX065b3mmCLg7EIHHUi2o4G+hLtJnQnyROaFXjtKbt2lv8Bt7iE2PqSzbUymipkyh2lX0k0kPFlzRCmFAJwVIoiaQUJUlwRwU8qKeUAEgVOlVgqoKLTddR1mvSrIpj+axaVRH0K/8ANZ5wKRkHgpyq2PU5UGhx0pTApigAkkkmRAOmSlILgDhSCZOEDiSkFWphA4lKSikhuA//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http://alessiobernardelli.files.wordpress.com/2014/04/glycerol_zpsee0be2d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8" y="2286000"/>
            <a:ext cx="8226425" cy="39084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6" name="Picture 8" descr="glass-of-water-refraction-experimen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870" y="2286000"/>
            <a:ext cx="8382000" cy="3763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564980080"/>
      </p:ext>
    </p:extLst>
  </p:cSld>
  <p:clrMapOvr>
    <a:masterClrMapping/>
  </p:clrMapOvr>
  <p:transition/>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3"/>
          <p:cNvSpPr>
            <a:spLocks noGrp="1" noChangeArrowheads="1"/>
          </p:cNvSpPr>
          <p:nvPr>
            <p:ph type="body" idx="4294967295"/>
          </p:nvPr>
        </p:nvSpPr>
        <p:spPr>
          <a:xfrm>
            <a:off x="228600" y="228600"/>
            <a:ext cx="8305800" cy="5897563"/>
          </a:xfrm>
        </p:spPr>
        <p:txBody>
          <a:bodyPr/>
          <a:lstStyle/>
          <a:p>
            <a:pPr eaLnBrk="1" hangingPunct="1"/>
            <a:r>
              <a:rPr lang="en-US" smtClean="0"/>
              <a:t>An eagle must compensate for refraction when catching a fish.</a:t>
            </a:r>
          </a:p>
          <a:p>
            <a:pPr eaLnBrk="1" hangingPunct="1"/>
            <a:endParaRPr lang="en-US" smtClean="0"/>
          </a:p>
        </p:txBody>
      </p:sp>
      <p:pic>
        <p:nvPicPr>
          <p:cNvPr id="317443" name="Picture 5" descr="798227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8686800" cy="5257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0826"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336699"/>
                </a:outerShdw>
              </a:effectLst>
              <a:latin typeface="Tahoma" charset="0"/>
            </a:endParaRPr>
          </a:p>
        </p:txBody>
      </p:sp>
    </p:spTree>
  </p:cSld>
  <p:clrMapOvr>
    <a:masterClrMapping/>
  </p:clrMapOvr>
  <p:transition/>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3"/>
          <p:cNvSpPr>
            <a:spLocks noGrp="1" noChangeArrowheads="1"/>
          </p:cNvSpPr>
          <p:nvPr>
            <p:ph type="body" idx="4294967295"/>
          </p:nvPr>
        </p:nvSpPr>
        <p:spPr>
          <a:xfrm>
            <a:off x="228600" y="228600"/>
            <a:ext cx="8305800" cy="5897563"/>
          </a:xfrm>
        </p:spPr>
        <p:txBody>
          <a:bodyPr/>
          <a:lstStyle/>
          <a:p>
            <a:pPr eaLnBrk="1" hangingPunct="1"/>
            <a:r>
              <a:rPr lang="en-US" smtClean="0"/>
              <a:t>An eagle must compensate for refraction when catching a fish.</a:t>
            </a:r>
          </a:p>
          <a:p>
            <a:pPr eaLnBrk="1" hangingPunct="1"/>
            <a:endParaRPr lang="en-US" smtClean="0"/>
          </a:p>
        </p:txBody>
      </p:sp>
      <p:pic>
        <p:nvPicPr>
          <p:cNvPr id="317443" name="Picture 5" descr="798227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8686800" cy="5257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0826"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336699"/>
                </a:outerShdw>
              </a:effectLst>
              <a:latin typeface="Tahoma" charset="0"/>
            </a:endParaRPr>
          </a:p>
        </p:txBody>
      </p:sp>
      <p:pic>
        <p:nvPicPr>
          <p:cNvPr id="2050" name="Picture 2" descr="http://www.9to5gifs.com/wp-content/uploads/2013/09/eagle-catches-the-fish.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84582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40090"/>
      </p:ext>
    </p:extLst>
  </p:cSld>
  <p:clrMapOvr>
    <a:masterClrMapping/>
  </p:clrMapOvr>
  <p:transition/>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3"/>
          <p:cNvSpPr>
            <a:spLocks noGrp="1" noChangeArrowheads="1"/>
          </p:cNvSpPr>
          <p:nvPr>
            <p:ph type="body" idx="4294967295"/>
          </p:nvPr>
        </p:nvSpPr>
        <p:spPr>
          <a:xfrm>
            <a:off x="228600" y="228600"/>
            <a:ext cx="8305800" cy="5897563"/>
          </a:xfrm>
        </p:spPr>
        <p:txBody>
          <a:bodyPr/>
          <a:lstStyle/>
          <a:p>
            <a:pPr eaLnBrk="1" hangingPunct="1"/>
            <a:r>
              <a:rPr lang="en-US" smtClean="0"/>
              <a:t>An eagle must compensate for refraction when catching a fish.</a:t>
            </a:r>
          </a:p>
          <a:p>
            <a:pPr eaLnBrk="1" hangingPunct="1"/>
            <a:endParaRPr lang="en-US" smtClean="0"/>
          </a:p>
        </p:txBody>
      </p:sp>
      <p:pic>
        <p:nvPicPr>
          <p:cNvPr id="317443" name="Picture 5" descr="798227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8686800" cy="5257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0826"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336699"/>
                </a:outerShdw>
              </a:effectLst>
              <a:latin typeface="Tahoma" charset="0"/>
            </a:endParaRPr>
          </a:p>
        </p:txBody>
      </p:sp>
      <p:pic>
        <p:nvPicPr>
          <p:cNvPr id="4098" name="Picture 2" descr="http://drowningworms.com/wp-content/uploads/2013/08/clever-bird-fishing-with-bait.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94460"/>
            <a:ext cx="8458200" cy="5158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819617"/>
      </p:ext>
    </p:extLst>
  </p:cSld>
  <p:clrMapOvr>
    <a:masterClrMapping/>
  </p:clrMapOvr>
  <p:transition/>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3"/>
          <p:cNvSpPr>
            <a:spLocks noGrp="1" noChangeArrowheads="1"/>
          </p:cNvSpPr>
          <p:nvPr>
            <p:ph type="body" idx="4294967295"/>
          </p:nvPr>
        </p:nvSpPr>
        <p:spPr>
          <a:xfrm>
            <a:off x="304800" y="304800"/>
            <a:ext cx="8229600" cy="6553200"/>
          </a:xfrm>
        </p:spPr>
        <p:txBody>
          <a:bodyPr/>
          <a:lstStyle/>
          <a:p>
            <a:pPr eaLnBrk="1" hangingPunct="1"/>
            <a:r>
              <a:rPr lang="en-US" smtClean="0"/>
              <a:t>Light can be bent by gravity.</a:t>
            </a:r>
          </a:p>
          <a:p>
            <a:pPr eaLnBrk="1" hangingPunct="1"/>
            <a:endParaRPr lang="en-US" smtClean="0"/>
          </a:p>
        </p:txBody>
      </p:sp>
      <p:pic>
        <p:nvPicPr>
          <p:cNvPr id="318467" name="Picture 7" descr="gravity_l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9372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344150" cy="804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2"/>
          <p:cNvSpPr/>
          <p:nvPr/>
        </p:nvSpPr>
        <p:spPr bwMode="auto">
          <a:xfrm>
            <a:off x="-1066800" y="2312988"/>
            <a:ext cx="11725275" cy="6145212"/>
          </a:xfrm>
          <a:custGeom>
            <a:avLst/>
            <a:gdLst>
              <a:gd name="connsiteX0" fmla="*/ 318684 w 10991139"/>
              <a:gd name="connsiteY0" fmla="*/ 3643746 h 6068291"/>
              <a:gd name="connsiteX1" fmla="*/ 817448 w 10991139"/>
              <a:gd name="connsiteY1" fmla="*/ 3519055 h 6068291"/>
              <a:gd name="connsiteX2" fmla="*/ 1233084 w 10991139"/>
              <a:gd name="connsiteY2" fmla="*/ 3449782 h 6068291"/>
              <a:gd name="connsiteX3" fmla="*/ 1302357 w 10991139"/>
              <a:gd name="connsiteY3" fmla="*/ 3435927 h 6068291"/>
              <a:gd name="connsiteX4" fmla="*/ 1496321 w 10991139"/>
              <a:gd name="connsiteY4" fmla="*/ 3408218 h 6068291"/>
              <a:gd name="connsiteX5" fmla="*/ 1648721 w 10991139"/>
              <a:gd name="connsiteY5" fmla="*/ 3366655 h 6068291"/>
              <a:gd name="connsiteX6" fmla="*/ 1801121 w 10991139"/>
              <a:gd name="connsiteY6" fmla="*/ 3338946 h 6068291"/>
              <a:gd name="connsiteX7" fmla="*/ 2022794 w 10991139"/>
              <a:gd name="connsiteY7" fmla="*/ 3297382 h 6068291"/>
              <a:gd name="connsiteX8" fmla="*/ 2119775 w 10991139"/>
              <a:gd name="connsiteY8" fmla="*/ 3269673 h 6068291"/>
              <a:gd name="connsiteX9" fmla="*/ 2202903 w 10991139"/>
              <a:gd name="connsiteY9" fmla="*/ 3241964 h 6068291"/>
              <a:gd name="connsiteX10" fmla="*/ 2618539 w 10991139"/>
              <a:gd name="connsiteY10" fmla="*/ 3172691 h 6068291"/>
              <a:gd name="connsiteX11" fmla="*/ 2743230 w 10991139"/>
              <a:gd name="connsiteY11" fmla="*/ 3144982 h 6068291"/>
              <a:gd name="connsiteX12" fmla="*/ 2978757 w 10991139"/>
              <a:gd name="connsiteY12" fmla="*/ 3103418 h 6068291"/>
              <a:gd name="connsiteX13" fmla="*/ 3020321 w 10991139"/>
              <a:gd name="connsiteY13" fmla="*/ 3089564 h 6068291"/>
              <a:gd name="connsiteX14" fmla="*/ 3145012 w 10991139"/>
              <a:gd name="connsiteY14" fmla="*/ 3061855 h 6068291"/>
              <a:gd name="connsiteX15" fmla="*/ 3325121 w 10991139"/>
              <a:gd name="connsiteY15" fmla="*/ 2978727 h 6068291"/>
              <a:gd name="connsiteX16" fmla="*/ 3505230 w 10991139"/>
              <a:gd name="connsiteY16" fmla="*/ 2881746 h 6068291"/>
              <a:gd name="connsiteX17" fmla="*/ 3629921 w 10991139"/>
              <a:gd name="connsiteY17" fmla="*/ 2812473 h 6068291"/>
              <a:gd name="connsiteX18" fmla="*/ 3796175 w 10991139"/>
              <a:gd name="connsiteY18" fmla="*/ 2757055 h 6068291"/>
              <a:gd name="connsiteX19" fmla="*/ 3907012 w 10991139"/>
              <a:gd name="connsiteY19" fmla="*/ 2743200 h 6068291"/>
              <a:gd name="connsiteX20" fmla="*/ 4073266 w 10991139"/>
              <a:gd name="connsiteY20" fmla="*/ 2687782 h 6068291"/>
              <a:gd name="connsiteX21" fmla="*/ 4225666 w 10991139"/>
              <a:gd name="connsiteY21" fmla="*/ 2604655 h 6068291"/>
              <a:gd name="connsiteX22" fmla="*/ 4336503 w 10991139"/>
              <a:gd name="connsiteY22" fmla="*/ 2521527 h 6068291"/>
              <a:gd name="connsiteX23" fmla="*/ 4419630 w 10991139"/>
              <a:gd name="connsiteY23" fmla="*/ 2493818 h 6068291"/>
              <a:gd name="connsiteX24" fmla="*/ 4516612 w 10991139"/>
              <a:gd name="connsiteY24" fmla="*/ 2438400 h 6068291"/>
              <a:gd name="connsiteX25" fmla="*/ 4669012 w 10991139"/>
              <a:gd name="connsiteY25" fmla="*/ 2424546 h 6068291"/>
              <a:gd name="connsiteX26" fmla="*/ 4765994 w 10991139"/>
              <a:gd name="connsiteY26" fmla="*/ 2396836 h 6068291"/>
              <a:gd name="connsiteX27" fmla="*/ 4849121 w 10991139"/>
              <a:gd name="connsiteY27" fmla="*/ 2382982 h 6068291"/>
              <a:gd name="connsiteX28" fmla="*/ 4918394 w 10991139"/>
              <a:gd name="connsiteY28" fmla="*/ 2341418 h 6068291"/>
              <a:gd name="connsiteX29" fmla="*/ 5001521 w 10991139"/>
              <a:gd name="connsiteY29" fmla="*/ 2313709 h 6068291"/>
              <a:gd name="connsiteX30" fmla="*/ 5084648 w 10991139"/>
              <a:gd name="connsiteY30" fmla="*/ 2272146 h 6068291"/>
              <a:gd name="connsiteX31" fmla="*/ 5153921 w 10991139"/>
              <a:gd name="connsiteY31" fmla="*/ 2216727 h 6068291"/>
              <a:gd name="connsiteX32" fmla="*/ 5278612 w 10991139"/>
              <a:gd name="connsiteY32" fmla="*/ 2133600 h 6068291"/>
              <a:gd name="connsiteX33" fmla="*/ 5361739 w 10991139"/>
              <a:gd name="connsiteY33" fmla="*/ 2105891 h 6068291"/>
              <a:gd name="connsiteX34" fmla="*/ 5417157 w 10991139"/>
              <a:gd name="connsiteY34" fmla="*/ 2064327 h 6068291"/>
              <a:gd name="connsiteX35" fmla="*/ 5472575 w 10991139"/>
              <a:gd name="connsiteY35" fmla="*/ 2050473 h 6068291"/>
              <a:gd name="connsiteX36" fmla="*/ 5541848 w 10991139"/>
              <a:gd name="connsiteY36" fmla="*/ 2022764 h 6068291"/>
              <a:gd name="connsiteX37" fmla="*/ 5749666 w 10991139"/>
              <a:gd name="connsiteY37" fmla="*/ 1925782 h 6068291"/>
              <a:gd name="connsiteX38" fmla="*/ 5860503 w 10991139"/>
              <a:gd name="connsiteY38" fmla="*/ 1911927 h 6068291"/>
              <a:gd name="connsiteX39" fmla="*/ 5957484 w 10991139"/>
              <a:gd name="connsiteY39" fmla="*/ 1884218 h 6068291"/>
              <a:gd name="connsiteX40" fmla="*/ 6151448 w 10991139"/>
              <a:gd name="connsiteY40" fmla="*/ 1870364 h 6068291"/>
              <a:gd name="connsiteX41" fmla="*/ 6206866 w 10991139"/>
              <a:gd name="connsiteY41" fmla="*/ 1856509 h 6068291"/>
              <a:gd name="connsiteX42" fmla="*/ 6359266 w 10991139"/>
              <a:gd name="connsiteY42" fmla="*/ 1814946 h 6068291"/>
              <a:gd name="connsiteX43" fmla="*/ 6470103 w 10991139"/>
              <a:gd name="connsiteY43" fmla="*/ 1801091 h 6068291"/>
              <a:gd name="connsiteX44" fmla="*/ 6580939 w 10991139"/>
              <a:gd name="connsiteY44" fmla="*/ 1773382 h 6068291"/>
              <a:gd name="connsiteX45" fmla="*/ 6622503 w 10991139"/>
              <a:gd name="connsiteY45" fmla="*/ 1759527 h 6068291"/>
              <a:gd name="connsiteX46" fmla="*/ 6705630 w 10991139"/>
              <a:gd name="connsiteY46" fmla="*/ 1717964 h 6068291"/>
              <a:gd name="connsiteX47" fmla="*/ 6802612 w 10991139"/>
              <a:gd name="connsiteY47" fmla="*/ 1704109 h 6068291"/>
              <a:gd name="connsiteX48" fmla="*/ 6955012 w 10991139"/>
              <a:gd name="connsiteY48" fmla="*/ 1676400 h 6068291"/>
              <a:gd name="connsiteX49" fmla="*/ 7038139 w 10991139"/>
              <a:gd name="connsiteY49" fmla="*/ 1648691 h 6068291"/>
              <a:gd name="connsiteX50" fmla="*/ 7245957 w 10991139"/>
              <a:gd name="connsiteY50" fmla="*/ 1634836 h 6068291"/>
              <a:gd name="connsiteX51" fmla="*/ 7329084 w 10991139"/>
              <a:gd name="connsiteY51" fmla="*/ 1607127 h 6068291"/>
              <a:gd name="connsiteX52" fmla="*/ 7439921 w 10991139"/>
              <a:gd name="connsiteY52" fmla="*/ 1524000 h 6068291"/>
              <a:gd name="connsiteX53" fmla="*/ 7481484 w 10991139"/>
              <a:gd name="connsiteY53" fmla="*/ 1496291 h 6068291"/>
              <a:gd name="connsiteX54" fmla="*/ 7509194 w 10991139"/>
              <a:gd name="connsiteY54" fmla="*/ 1468582 h 6068291"/>
              <a:gd name="connsiteX55" fmla="*/ 7564612 w 10991139"/>
              <a:gd name="connsiteY55" fmla="*/ 1454727 h 6068291"/>
              <a:gd name="connsiteX56" fmla="*/ 7703157 w 10991139"/>
              <a:gd name="connsiteY56" fmla="*/ 1427018 h 6068291"/>
              <a:gd name="connsiteX57" fmla="*/ 7800139 w 10991139"/>
              <a:gd name="connsiteY57" fmla="*/ 1399309 h 6068291"/>
              <a:gd name="connsiteX58" fmla="*/ 7883266 w 10991139"/>
              <a:gd name="connsiteY58" fmla="*/ 1371600 h 6068291"/>
              <a:gd name="connsiteX59" fmla="*/ 7924830 w 10991139"/>
              <a:gd name="connsiteY59" fmla="*/ 1357746 h 6068291"/>
              <a:gd name="connsiteX60" fmla="*/ 7966394 w 10991139"/>
              <a:gd name="connsiteY60" fmla="*/ 1343891 h 6068291"/>
              <a:gd name="connsiteX61" fmla="*/ 8021812 w 10991139"/>
              <a:gd name="connsiteY61" fmla="*/ 1330036 h 6068291"/>
              <a:gd name="connsiteX62" fmla="*/ 8091084 w 10991139"/>
              <a:gd name="connsiteY62" fmla="*/ 1316182 h 6068291"/>
              <a:gd name="connsiteX63" fmla="*/ 8215775 w 10991139"/>
              <a:gd name="connsiteY63" fmla="*/ 1246909 h 6068291"/>
              <a:gd name="connsiteX64" fmla="*/ 8257339 w 10991139"/>
              <a:gd name="connsiteY64" fmla="*/ 1219200 h 6068291"/>
              <a:gd name="connsiteX65" fmla="*/ 8354321 w 10991139"/>
              <a:gd name="connsiteY65" fmla="*/ 1191491 h 6068291"/>
              <a:gd name="connsiteX66" fmla="*/ 8395884 w 10991139"/>
              <a:gd name="connsiteY66" fmla="*/ 1177636 h 6068291"/>
              <a:gd name="connsiteX67" fmla="*/ 8465157 w 10991139"/>
              <a:gd name="connsiteY67" fmla="*/ 1136073 h 6068291"/>
              <a:gd name="connsiteX68" fmla="*/ 8506721 w 10991139"/>
              <a:gd name="connsiteY68" fmla="*/ 1108364 h 6068291"/>
              <a:gd name="connsiteX69" fmla="*/ 8645266 w 10991139"/>
              <a:gd name="connsiteY69" fmla="*/ 1066800 h 6068291"/>
              <a:gd name="connsiteX70" fmla="*/ 8728394 w 10991139"/>
              <a:gd name="connsiteY70" fmla="*/ 1039091 h 6068291"/>
              <a:gd name="connsiteX71" fmla="*/ 8769957 w 10991139"/>
              <a:gd name="connsiteY71" fmla="*/ 1025236 h 6068291"/>
              <a:gd name="connsiteX72" fmla="*/ 8853084 w 10991139"/>
              <a:gd name="connsiteY72" fmla="*/ 1011382 h 6068291"/>
              <a:gd name="connsiteX73" fmla="*/ 8894648 w 10991139"/>
              <a:gd name="connsiteY73" fmla="*/ 997527 h 6068291"/>
              <a:gd name="connsiteX74" fmla="*/ 9005484 w 10991139"/>
              <a:gd name="connsiteY74" fmla="*/ 969818 h 6068291"/>
              <a:gd name="connsiteX75" fmla="*/ 9088612 w 10991139"/>
              <a:gd name="connsiteY75" fmla="*/ 942109 h 6068291"/>
              <a:gd name="connsiteX76" fmla="*/ 9116321 w 10991139"/>
              <a:gd name="connsiteY76" fmla="*/ 900546 h 6068291"/>
              <a:gd name="connsiteX77" fmla="*/ 9227157 w 10991139"/>
              <a:gd name="connsiteY77" fmla="*/ 803564 h 6068291"/>
              <a:gd name="connsiteX78" fmla="*/ 9268721 w 10991139"/>
              <a:gd name="connsiteY78" fmla="*/ 568036 h 6068291"/>
              <a:gd name="connsiteX79" fmla="*/ 9310284 w 10991139"/>
              <a:gd name="connsiteY79" fmla="*/ 484909 h 6068291"/>
              <a:gd name="connsiteX80" fmla="*/ 9393412 w 10991139"/>
              <a:gd name="connsiteY80" fmla="*/ 443346 h 6068291"/>
              <a:gd name="connsiteX81" fmla="*/ 9462684 w 10991139"/>
              <a:gd name="connsiteY81" fmla="*/ 429491 h 6068291"/>
              <a:gd name="connsiteX82" fmla="*/ 9545812 w 10991139"/>
              <a:gd name="connsiteY82" fmla="*/ 401782 h 6068291"/>
              <a:gd name="connsiteX83" fmla="*/ 9628939 w 10991139"/>
              <a:gd name="connsiteY83" fmla="*/ 346364 h 6068291"/>
              <a:gd name="connsiteX84" fmla="*/ 9712066 w 10991139"/>
              <a:gd name="connsiteY84" fmla="*/ 318655 h 6068291"/>
              <a:gd name="connsiteX85" fmla="*/ 9850612 w 10991139"/>
              <a:gd name="connsiteY85" fmla="*/ 221673 h 6068291"/>
              <a:gd name="connsiteX86" fmla="*/ 9933739 w 10991139"/>
              <a:gd name="connsiteY86" fmla="*/ 193964 h 6068291"/>
              <a:gd name="connsiteX87" fmla="*/ 10086139 w 10991139"/>
              <a:gd name="connsiteY87" fmla="*/ 152400 h 6068291"/>
              <a:gd name="connsiteX88" fmla="*/ 10293957 w 10991139"/>
              <a:gd name="connsiteY88" fmla="*/ 124691 h 6068291"/>
              <a:gd name="connsiteX89" fmla="*/ 10460212 w 10991139"/>
              <a:gd name="connsiteY89" fmla="*/ 69273 h 6068291"/>
              <a:gd name="connsiteX90" fmla="*/ 10501775 w 10991139"/>
              <a:gd name="connsiteY90" fmla="*/ 55418 h 6068291"/>
              <a:gd name="connsiteX91" fmla="*/ 10543339 w 10991139"/>
              <a:gd name="connsiteY91" fmla="*/ 27709 h 6068291"/>
              <a:gd name="connsiteX92" fmla="*/ 10640321 w 10991139"/>
              <a:gd name="connsiteY92" fmla="*/ 0 h 6068291"/>
              <a:gd name="connsiteX93" fmla="*/ 10765012 w 10991139"/>
              <a:gd name="connsiteY93" fmla="*/ 27709 h 6068291"/>
              <a:gd name="connsiteX94" fmla="*/ 10848139 w 10991139"/>
              <a:gd name="connsiteY94" fmla="*/ 110836 h 6068291"/>
              <a:gd name="connsiteX95" fmla="*/ 10889703 w 10991139"/>
              <a:gd name="connsiteY95" fmla="*/ 138546 h 6068291"/>
              <a:gd name="connsiteX96" fmla="*/ 10986684 w 10991139"/>
              <a:gd name="connsiteY96" fmla="*/ 346364 h 6068291"/>
              <a:gd name="connsiteX97" fmla="*/ 10972830 w 10991139"/>
              <a:gd name="connsiteY97" fmla="*/ 2992582 h 6068291"/>
              <a:gd name="connsiteX98" fmla="*/ 10958975 w 10991139"/>
              <a:gd name="connsiteY98" fmla="*/ 4391891 h 6068291"/>
              <a:gd name="connsiteX99" fmla="*/ 10945121 w 10991139"/>
              <a:gd name="connsiteY99" fmla="*/ 4461164 h 6068291"/>
              <a:gd name="connsiteX100" fmla="*/ 10931266 w 10991139"/>
              <a:gd name="connsiteY100" fmla="*/ 4544291 h 6068291"/>
              <a:gd name="connsiteX101" fmla="*/ 10889703 w 10991139"/>
              <a:gd name="connsiteY101" fmla="*/ 4599709 h 6068291"/>
              <a:gd name="connsiteX102" fmla="*/ 10834284 w 10991139"/>
              <a:gd name="connsiteY102" fmla="*/ 4710546 h 6068291"/>
              <a:gd name="connsiteX103" fmla="*/ 10737303 w 10991139"/>
              <a:gd name="connsiteY103" fmla="*/ 4862946 h 6068291"/>
              <a:gd name="connsiteX104" fmla="*/ 10695739 w 10991139"/>
              <a:gd name="connsiteY104" fmla="*/ 4890655 h 6068291"/>
              <a:gd name="connsiteX105" fmla="*/ 10612612 w 10991139"/>
              <a:gd name="connsiteY105" fmla="*/ 5029200 h 6068291"/>
              <a:gd name="connsiteX106" fmla="*/ 10584903 w 10991139"/>
              <a:gd name="connsiteY106" fmla="*/ 5070764 h 6068291"/>
              <a:gd name="connsiteX107" fmla="*/ 10543339 w 10991139"/>
              <a:gd name="connsiteY107" fmla="*/ 5112327 h 6068291"/>
              <a:gd name="connsiteX108" fmla="*/ 10501775 w 10991139"/>
              <a:gd name="connsiteY108" fmla="*/ 5140036 h 6068291"/>
              <a:gd name="connsiteX109" fmla="*/ 10335521 w 10991139"/>
              <a:gd name="connsiteY109" fmla="*/ 5167746 h 6068291"/>
              <a:gd name="connsiteX110" fmla="*/ 10238539 w 10991139"/>
              <a:gd name="connsiteY110" fmla="*/ 5209309 h 6068291"/>
              <a:gd name="connsiteX111" fmla="*/ 9975303 w 10991139"/>
              <a:gd name="connsiteY111" fmla="*/ 5292436 h 6068291"/>
              <a:gd name="connsiteX112" fmla="*/ 9850612 w 10991139"/>
              <a:gd name="connsiteY112" fmla="*/ 5347855 h 6068291"/>
              <a:gd name="connsiteX113" fmla="*/ 9615084 w 10991139"/>
              <a:gd name="connsiteY113" fmla="*/ 5389418 h 6068291"/>
              <a:gd name="connsiteX114" fmla="*/ 9421121 w 10991139"/>
              <a:gd name="connsiteY114" fmla="*/ 5444836 h 6068291"/>
              <a:gd name="connsiteX115" fmla="*/ 9213303 w 10991139"/>
              <a:gd name="connsiteY115" fmla="*/ 5472546 h 6068291"/>
              <a:gd name="connsiteX116" fmla="*/ 8742248 w 10991139"/>
              <a:gd name="connsiteY116" fmla="*/ 5541818 h 6068291"/>
              <a:gd name="connsiteX117" fmla="*/ 8672975 w 10991139"/>
              <a:gd name="connsiteY117" fmla="*/ 5555673 h 6068291"/>
              <a:gd name="connsiteX118" fmla="*/ 8423594 w 10991139"/>
              <a:gd name="connsiteY118" fmla="*/ 5611091 h 6068291"/>
              <a:gd name="connsiteX119" fmla="*/ 8146503 w 10991139"/>
              <a:gd name="connsiteY119" fmla="*/ 5652655 h 6068291"/>
              <a:gd name="connsiteX120" fmla="*/ 7883266 w 10991139"/>
              <a:gd name="connsiteY120" fmla="*/ 5708073 h 6068291"/>
              <a:gd name="connsiteX121" fmla="*/ 7051994 w 10991139"/>
              <a:gd name="connsiteY121" fmla="*/ 5832764 h 6068291"/>
              <a:gd name="connsiteX122" fmla="*/ 6968866 w 10991139"/>
              <a:gd name="connsiteY122" fmla="*/ 5846618 h 6068291"/>
              <a:gd name="connsiteX123" fmla="*/ 6539375 w 10991139"/>
              <a:gd name="connsiteY123" fmla="*/ 5929746 h 6068291"/>
              <a:gd name="connsiteX124" fmla="*/ 6345412 w 10991139"/>
              <a:gd name="connsiteY124" fmla="*/ 5943600 h 6068291"/>
              <a:gd name="connsiteX125" fmla="*/ 6040612 w 10991139"/>
              <a:gd name="connsiteY125" fmla="*/ 5999018 h 6068291"/>
              <a:gd name="connsiteX126" fmla="*/ 5943630 w 10991139"/>
              <a:gd name="connsiteY126" fmla="*/ 6026727 h 6068291"/>
              <a:gd name="connsiteX127" fmla="*/ 5818939 w 10991139"/>
              <a:gd name="connsiteY127" fmla="*/ 6040582 h 6068291"/>
              <a:gd name="connsiteX128" fmla="*/ 5458721 w 10991139"/>
              <a:gd name="connsiteY128" fmla="*/ 6068291 h 6068291"/>
              <a:gd name="connsiteX129" fmla="*/ 3491375 w 10991139"/>
              <a:gd name="connsiteY129" fmla="*/ 6054436 h 6068291"/>
              <a:gd name="connsiteX130" fmla="*/ 3366684 w 10991139"/>
              <a:gd name="connsiteY130" fmla="*/ 6040582 h 6068291"/>
              <a:gd name="connsiteX131" fmla="*/ 2812503 w 10991139"/>
              <a:gd name="connsiteY131" fmla="*/ 5985164 h 6068291"/>
              <a:gd name="connsiteX132" fmla="*/ 2521557 w 10991139"/>
              <a:gd name="connsiteY132" fmla="*/ 5915891 h 6068291"/>
              <a:gd name="connsiteX133" fmla="*/ 2424575 w 10991139"/>
              <a:gd name="connsiteY133" fmla="*/ 5874327 h 6068291"/>
              <a:gd name="connsiteX134" fmla="*/ 2299884 w 10991139"/>
              <a:gd name="connsiteY134" fmla="*/ 5832764 h 6068291"/>
              <a:gd name="connsiteX135" fmla="*/ 2175194 w 10991139"/>
              <a:gd name="connsiteY135" fmla="*/ 5777346 h 6068291"/>
              <a:gd name="connsiteX136" fmla="*/ 2022794 w 10991139"/>
              <a:gd name="connsiteY136" fmla="*/ 5735782 h 6068291"/>
              <a:gd name="connsiteX137" fmla="*/ 1967375 w 10991139"/>
              <a:gd name="connsiteY137" fmla="*/ 5721927 h 6068291"/>
              <a:gd name="connsiteX138" fmla="*/ 1870394 w 10991139"/>
              <a:gd name="connsiteY138" fmla="*/ 5708073 h 6068291"/>
              <a:gd name="connsiteX139" fmla="*/ 1814975 w 10991139"/>
              <a:gd name="connsiteY139" fmla="*/ 5694218 h 6068291"/>
              <a:gd name="connsiteX140" fmla="*/ 1122248 w 10991139"/>
              <a:gd name="connsiteY140" fmla="*/ 5680364 h 6068291"/>
              <a:gd name="connsiteX141" fmla="*/ 1052975 w 10991139"/>
              <a:gd name="connsiteY141" fmla="*/ 5666509 h 6068291"/>
              <a:gd name="connsiteX142" fmla="*/ 914430 w 10991139"/>
              <a:gd name="connsiteY142" fmla="*/ 5624946 h 6068291"/>
              <a:gd name="connsiteX143" fmla="*/ 831303 w 10991139"/>
              <a:gd name="connsiteY143" fmla="*/ 5611091 h 6068291"/>
              <a:gd name="connsiteX144" fmla="*/ 775884 w 10991139"/>
              <a:gd name="connsiteY144" fmla="*/ 5597236 h 6068291"/>
              <a:gd name="connsiteX145" fmla="*/ 692757 w 10991139"/>
              <a:gd name="connsiteY145" fmla="*/ 5583382 h 6068291"/>
              <a:gd name="connsiteX146" fmla="*/ 526503 w 10991139"/>
              <a:gd name="connsiteY146" fmla="*/ 5541818 h 6068291"/>
              <a:gd name="connsiteX147" fmla="*/ 471084 w 10991139"/>
              <a:gd name="connsiteY147" fmla="*/ 5514109 h 6068291"/>
              <a:gd name="connsiteX148" fmla="*/ 387957 w 10991139"/>
              <a:gd name="connsiteY148" fmla="*/ 5486400 h 6068291"/>
              <a:gd name="connsiteX149" fmla="*/ 249412 w 10991139"/>
              <a:gd name="connsiteY149" fmla="*/ 5430982 h 6068291"/>
              <a:gd name="connsiteX150" fmla="*/ 166284 w 10991139"/>
              <a:gd name="connsiteY150" fmla="*/ 5403273 h 6068291"/>
              <a:gd name="connsiteX151" fmla="*/ 110866 w 10991139"/>
              <a:gd name="connsiteY151" fmla="*/ 5320146 h 6068291"/>
              <a:gd name="connsiteX152" fmla="*/ 69303 w 10991139"/>
              <a:gd name="connsiteY152" fmla="*/ 5237018 h 6068291"/>
              <a:gd name="connsiteX153" fmla="*/ 27739 w 10991139"/>
              <a:gd name="connsiteY153" fmla="*/ 4793673 h 6068291"/>
              <a:gd name="connsiteX154" fmla="*/ 30 w 10991139"/>
              <a:gd name="connsiteY154" fmla="*/ 4710546 h 6068291"/>
              <a:gd name="connsiteX155" fmla="*/ 27739 w 10991139"/>
              <a:gd name="connsiteY155" fmla="*/ 4378036 h 6068291"/>
              <a:gd name="connsiteX156" fmla="*/ 41594 w 10991139"/>
              <a:gd name="connsiteY156" fmla="*/ 4322618 h 6068291"/>
              <a:gd name="connsiteX157" fmla="*/ 83157 w 10991139"/>
              <a:gd name="connsiteY157" fmla="*/ 4267200 h 6068291"/>
              <a:gd name="connsiteX158" fmla="*/ 152430 w 10991139"/>
              <a:gd name="connsiteY158" fmla="*/ 4045527 h 6068291"/>
              <a:gd name="connsiteX159" fmla="*/ 166284 w 10991139"/>
              <a:gd name="connsiteY159" fmla="*/ 4003964 h 6068291"/>
              <a:gd name="connsiteX160" fmla="*/ 193994 w 10991139"/>
              <a:gd name="connsiteY160" fmla="*/ 3962400 h 6068291"/>
              <a:gd name="connsiteX161" fmla="*/ 235557 w 10991139"/>
              <a:gd name="connsiteY161" fmla="*/ 3851564 h 6068291"/>
              <a:gd name="connsiteX162" fmla="*/ 263266 w 10991139"/>
              <a:gd name="connsiteY162" fmla="*/ 3726873 h 6068291"/>
              <a:gd name="connsiteX163" fmla="*/ 277121 w 10991139"/>
              <a:gd name="connsiteY163" fmla="*/ 3685309 h 6068291"/>
              <a:gd name="connsiteX164" fmla="*/ 401812 w 10991139"/>
              <a:gd name="connsiteY164" fmla="*/ 3629891 h 6068291"/>
              <a:gd name="connsiteX165" fmla="*/ 457230 w 10991139"/>
              <a:gd name="connsiteY165" fmla="*/ 3616036 h 606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10991139" h="6068291">
                <a:moveTo>
                  <a:pt x="318684" y="3643746"/>
                </a:moveTo>
                <a:cubicBezTo>
                  <a:pt x="713631" y="3517362"/>
                  <a:pt x="544324" y="3543883"/>
                  <a:pt x="817448" y="3519055"/>
                </a:cubicBezTo>
                <a:cubicBezTo>
                  <a:pt x="1130599" y="3453127"/>
                  <a:pt x="991383" y="3471754"/>
                  <a:pt x="1233084" y="3449782"/>
                </a:cubicBezTo>
                <a:cubicBezTo>
                  <a:pt x="1256175" y="3445164"/>
                  <a:pt x="1279097" y="3439600"/>
                  <a:pt x="1302357" y="3435927"/>
                </a:cubicBezTo>
                <a:cubicBezTo>
                  <a:pt x="1366869" y="3425741"/>
                  <a:pt x="1432278" y="3421026"/>
                  <a:pt x="1496321" y="3408218"/>
                </a:cubicBezTo>
                <a:cubicBezTo>
                  <a:pt x="1547954" y="3397892"/>
                  <a:pt x="1597375" y="3378324"/>
                  <a:pt x="1648721" y="3366655"/>
                </a:cubicBezTo>
                <a:cubicBezTo>
                  <a:pt x="1699070" y="3355212"/>
                  <a:pt x="1750596" y="3349583"/>
                  <a:pt x="1801121" y="3338946"/>
                </a:cubicBezTo>
                <a:cubicBezTo>
                  <a:pt x="2015907" y="3293727"/>
                  <a:pt x="1807852" y="3324249"/>
                  <a:pt x="2022794" y="3297382"/>
                </a:cubicBezTo>
                <a:cubicBezTo>
                  <a:pt x="2055121" y="3288146"/>
                  <a:pt x="2087641" y="3279560"/>
                  <a:pt x="2119775" y="3269673"/>
                </a:cubicBezTo>
                <a:cubicBezTo>
                  <a:pt x="2147692" y="3261083"/>
                  <a:pt x="2174567" y="3249048"/>
                  <a:pt x="2202903" y="3241964"/>
                </a:cubicBezTo>
                <a:cubicBezTo>
                  <a:pt x="2443147" y="3181903"/>
                  <a:pt x="2274812" y="3249074"/>
                  <a:pt x="2618539" y="3172691"/>
                </a:cubicBezTo>
                <a:cubicBezTo>
                  <a:pt x="2660103" y="3163455"/>
                  <a:pt x="2701382" y="3152829"/>
                  <a:pt x="2743230" y="3144982"/>
                </a:cubicBezTo>
                <a:cubicBezTo>
                  <a:pt x="2950904" y="3106043"/>
                  <a:pt x="2715789" y="3164102"/>
                  <a:pt x="2978757" y="3103418"/>
                </a:cubicBezTo>
                <a:cubicBezTo>
                  <a:pt x="2992987" y="3100134"/>
                  <a:pt x="3006153" y="3093106"/>
                  <a:pt x="3020321" y="3089564"/>
                </a:cubicBezTo>
                <a:cubicBezTo>
                  <a:pt x="3038650" y="3084982"/>
                  <a:pt x="3123039" y="3070903"/>
                  <a:pt x="3145012" y="3061855"/>
                </a:cubicBezTo>
                <a:cubicBezTo>
                  <a:pt x="3206154" y="3036679"/>
                  <a:pt x="3267072" y="3010390"/>
                  <a:pt x="3325121" y="2978727"/>
                </a:cubicBezTo>
                <a:cubicBezTo>
                  <a:pt x="3523306" y="2870626"/>
                  <a:pt x="3379375" y="2913209"/>
                  <a:pt x="3505230" y="2881746"/>
                </a:cubicBezTo>
                <a:cubicBezTo>
                  <a:pt x="3546794" y="2858655"/>
                  <a:pt x="3587394" y="2833737"/>
                  <a:pt x="3629921" y="2812473"/>
                </a:cubicBezTo>
                <a:cubicBezTo>
                  <a:pt x="3671362" y="2791753"/>
                  <a:pt x="3755106" y="2765269"/>
                  <a:pt x="3796175" y="2757055"/>
                </a:cubicBezTo>
                <a:cubicBezTo>
                  <a:pt x="3832685" y="2749753"/>
                  <a:pt x="3870285" y="2749321"/>
                  <a:pt x="3907012" y="2743200"/>
                </a:cubicBezTo>
                <a:cubicBezTo>
                  <a:pt x="3958200" y="2734669"/>
                  <a:pt x="4032690" y="2705172"/>
                  <a:pt x="4073266" y="2687782"/>
                </a:cubicBezTo>
                <a:cubicBezTo>
                  <a:pt x="4112851" y="2670817"/>
                  <a:pt x="4188612" y="2630308"/>
                  <a:pt x="4225666" y="2604655"/>
                </a:cubicBezTo>
                <a:cubicBezTo>
                  <a:pt x="4263637" y="2578368"/>
                  <a:pt x="4296406" y="2544440"/>
                  <a:pt x="4336503" y="2521527"/>
                </a:cubicBezTo>
                <a:cubicBezTo>
                  <a:pt x="4361862" y="2507036"/>
                  <a:pt x="4393110" y="2506058"/>
                  <a:pt x="4419630" y="2493818"/>
                </a:cubicBezTo>
                <a:cubicBezTo>
                  <a:pt x="4453436" y="2478215"/>
                  <a:pt x="4480737" y="2448365"/>
                  <a:pt x="4516612" y="2438400"/>
                </a:cubicBezTo>
                <a:cubicBezTo>
                  <a:pt x="4565761" y="2424748"/>
                  <a:pt x="4618212" y="2429164"/>
                  <a:pt x="4669012" y="2424546"/>
                </a:cubicBezTo>
                <a:cubicBezTo>
                  <a:pt x="4701339" y="2415309"/>
                  <a:pt x="4733234" y="2404396"/>
                  <a:pt x="4765994" y="2396836"/>
                </a:cubicBezTo>
                <a:cubicBezTo>
                  <a:pt x="4793366" y="2390519"/>
                  <a:pt x="4822721" y="2392582"/>
                  <a:pt x="4849121" y="2382982"/>
                </a:cubicBezTo>
                <a:cubicBezTo>
                  <a:pt x="4874428" y="2373779"/>
                  <a:pt x="4893879" y="2352561"/>
                  <a:pt x="4918394" y="2341418"/>
                </a:cubicBezTo>
                <a:cubicBezTo>
                  <a:pt x="4944984" y="2329332"/>
                  <a:pt x="4974560" y="2324943"/>
                  <a:pt x="5001521" y="2313709"/>
                </a:cubicBezTo>
                <a:cubicBezTo>
                  <a:pt x="5030118" y="2301794"/>
                  <a:pt x="5056939" y="2286000"/>
                  <a:pt x="5084648" y="2272146"/>
                </a:cubicBezTo>
                <a:cubicBezTo>
                  <a:pt x="5178959" y="2177832"/>
                  <a:pt x="5031597" y="2321576"/>
                  <a:pt x="5153921" y="2216727"/>
                </a:cubicBezTo>
                <a:cubicBezTo>
                  <a:pt x="5240819" y="2142243"/>
                  <a:pt x="5171856" y="2172420"/>
                  <a:pt x="5278612" y="2133600"/>
                </a:cubicBezTo>
                <a:cubicBezTo>
                  <a:pt x="5306061" y="2123618"/>
                  <a:pt x="5361739" y="2105891"/>
                  <a:pt x="5361739" y="2105891"/>
                </a:cubicBezTo>
                <a:cubicBezTo>
                  <a:pt x="5380212" y="2092036"/>
                  <a:pt x="5396504" y="2074654"/>
                  <a:pt x="5417157" y="2064327"/>
                </a:cubicBezTo>
                <a:cubicBezTo>
                  <a:pt x="5434188" y="2055812"/>
                  <a:pt x="5454511" y="2056494"/>
                  <a:pt x="5472575" y="2050473"/>
                </a:cubicBezTo>
                <a:cubicBezTo>
                  <a:pt x="5496169" y="2042609"/>
                  <a:pt x="5519311" y="2033281"/>
                  <a:pt x="5541848" y="2022764"/>
                </a:cubicBezTo>
                <a:cubicBezTo>
                  <a:pt x="5550778" y="2018597"/>
                  <a:pt x="5705598" y="1935952"/>
                  <a:pt x="5749666" y="1925782"/>
                </a:cubicBezTo>
                <a:cubicBezTo>
                  <a:pt x="5785946" y="1917410"/>
                  <a:pt x="5823557" y="1916545"/>
                  <a:pt x="5860503" y="1911927"/>
                </a:cubicBezTo>
                <a:cubicBezTo>
                  <a:pt x="5886771" y="1903171"/>
                  <a:pt x="5931394" y="1887117"/>
                  <a:pt x="5957484" y="1884218"/>
                </a:cubicBezTo>
                <a:cubicBezTo>
                  <a:pt x="6021907" y="1877060"/>
                  <a:pt x="6086793" y="1874982"/>
                  <a:pt x="6151448" y="1870364"/>
                </a:cubicBezTo>
                <a:cubicBezTo>
                  <a:pt x="6169921" y="1865746"/>
                  <a:pt x="6188557" y="1861740"/>
                  <a:pt x="6206866" y="1856509"/>
                </a:cubicBezTo>
                <a:cubicBezTo>
                  <a:pt x="6270287" y="1838389"/>
                  <a:pt x="6271476" y="1825920"/>
                  <a:pt x="6359266" y="1814946"/>
                </a:cubicBezTo>
                <a:lnTo>
                  <a:pt x="6470103" y="1801091"/>
                </a:lnTo>
                <a:cubicBezTo>
                  <a:pt x="6507048" y="1791855"/>
                  <a:pt x="6544811" y="1785425"/>
                  <a:pt x="6580939" y="1773382"/>
                </a:cubicBezTo>
                <a:cubicBezTo>
                  <a:pt x="6594794" y="1768764"/>
                  <a:pt x="6609441" y="1766058"/>
                  <a:pt x="6622503" y="1759527"/>
                </a:cubicBezTo>
                <a:cubicBezTo>
                  <a:pt x="6676995" y="1732281"/>
                  <a:pt x="6647587" y="1729573"/>
                  <a:pt x="6705630" y="1717964"/>
                </a:cubicBezTo>
                <a:cubicBezTo>
                  <a:pt x="6737651" y="1711560"/>
                  <a:pt x="6770285" y="1708727"/>
                  <a:pt x="6802612" y="1704109"/>
                </a:cubicBezTo>
                <a:cubicBezTo>
                  <a:pt x="6916367" y="1666192"/>
                  <a:pt x="6735683" y="1723399"/>
                  <a:pt x="6955012" y="1676400"/>
                </a:cubicBezTo>
                <a:cubicBezTo>
                  <a:pt x="6983571" y="1670280"/>
                  <a:pt x="7010430" y="1657927"/>
                  <a:pt x="7038139" y="1648691"/>
                </a:cubicBezTo>
                <a:cubicBezTo>
                  <a:pt x="7104003" y="1626736"/>
                  <a:pt x="7176684" y="1639454"/>
                  <a:pt x="7245957" y="1634836"/>
                </a:cubicBezTo>
                <a:cubicBezTo>
                  <a:pt x="7273666" y="1625600"/>
                  <a:pt x="7308431" y="1627780"/>
                  <a:pt x="7329084" y="1607127"/>
                </a:cubicBezTo>
                <a:cubicBezTo>
                  <a:pt x="7380343" y="1555870"/>
                  <a:pt x="7345925" y="1586664"/>
                  <a:pt x="7439921" y="1524000"/>
                </a:cubicBezTo>
                <a:cubicBezTo>
                  <a:pt x="7453775" y="1514764"/>
                  <a:pt x="7469710" y="1508065"/>
                  <a:pt x="7481484" y="1496291"/>
                </a:cubicBezTo>
                <a:cubicBezTo>
                  <a:pt x="7490721" y="1487055"/>
                  <a:pt x="7497511" y="1474424"/>
                  <a:pt x="7509194" y="1468582"/>
                </a:cubicBezTo>
                <a:cubicBezTo>
                  <a:pt x="7526225" y="1460067"/>
                  <a:pt x="7545993" y="1458717"/>
                  <a:pt x="7564612" y="1454727"/>
                </a:cubicBezTo>
                <a:cubicBezTo>
                  <a:pt x="7610663" y="1444859"/>
                  <a:pt x="7658477" y="1441910"/>
                  <a:pt x="7703157" y="1427018"/>
                </a:cubicBezTo>
                <a:cubicBezTo>
                  <a:pt x="7842879" y="1380446"/>
                  <a:pt x="7626124" y="1451514"/>
                  <a:pt x="7800139" y="1399309"/>
                </a:cubicBezTo>
                <a:cubicBezTo>
                  <a:pt x="7828115" y="1390916"/>
                  <a:pt x="7855557" y="1380836"/>
                  <a:pt x="7883266" y="1371600"/>
                </a:cubicBezTo>
                <a:lnTo>
                  <a:pt x="7924830" y="1357746"/>
                </a:lnTo>
                <a:cubicBezTo>
                  <a:pt x="7938685" y="1353128"/>
                  <a:pt x="7952226" y="1347433"/>
                  <a:pt x="7966394" y="1343891"/>
                </a:cubicBezTo>
                <a:cubicBezTo>
                  <a:pt x="7984867" y="1339273"/>
                  <a:pt x="8003224" y="1334167"/>
                  <a:pt x="8021812" y="1330036"/>
                </a:cubicBezTo>
                <a:cubicBezTo>
                  <a:pt x="8044799" y="1324928"/>
                  <a:pt x="8068239" y="1321893"/>
                  <a:pt x="8091084" y="1316182"/>
                </a:cubicBezTo>
                <a:cubicBezTo>
                  <a:pt x="8149608" y="1301551"/>
                  <a:pt x="8153864" y="1288183"/>
                  <a:pt x="8215775" y="1246909"/>
                </a:cubicBezTo>
                <a:cubicBezTo>
                  <a:pt x="8229630" y="1237673"/>
                  <a:pt x="8241542" y="1224465"/>
                  <a:pt x="8257339" y="1219200"/>
                </a:cubicBezTo>
                <a:cubicBezTo>
                  <a:pt x="8357021" y="1185974"/>
                  <a:pt x="8232511" y="1226295"/>
                  <a:pt x="8354321" y="1191491"/>
                </a:cubicBezTo>
                <a:cubicBezTo>
                  <a:pt x="8368363" y="1187479"/>
                  <a:pt x="8382030" y="1182254"/>
                  <a:pt x="8395884" y="1177636"/>
                </a:cubicBezTo>
                <a:cubicBezTo>
                  <a:pt x="8450009" y="1123513"/>
                  <a:pt x="8393216" y="1172043"/>
                  <a:pt x="8465157" y="1136073"/>
                </a:cubicBezTo>
                <a:cubicBezTo>
                  <a:pt x="8480050" y="1128626"/>
                  <a:pt x="8491505" y="1115127"/>
                  <a:pt x="8506721" y="1108364"/>
                </a:cubicBezTo>
                <a:cubicBezTo>
                  <a:pt x="8574538" y="1078223"/>
                  <a:pt x="8583270" y="1085399"/>
                  <a:pt x="8645266" y="1066800"/>
                </a:cubicBezTo>
                <a:cubicBezTo>
                  <a:pt x="8673242" y="1058407"/>
                  <a:pt x="8700685" y="1048328"/>
                  <a:pt x="8728394" y="1039091"/>
                </a:cubicBezTo>
                <a:cubicBezTo>
                  <a:pt x="8742248" y="1034473"/>
                  <a:pt x="8755552" y="1027637"/>
                  <a:pt x="8769957" y="1025236"/>
                </a:cubicBezTo>
                <a:lnTo>
                  <a:pt x="8853084" y="1011382"/>
                </a:lnTo>
                <a:cubicBezTo>
                  <a:pt x="8866939" y="1006764"/>
                  <a:pt x="8880558" y="1001370"/>
                  <a:pt x="8894648" y="997527"/>
                </a:cubicBezTo>
                <a:cubicBezTo>
                  <a:pt x="8931388" y="987507"/>
                  <a:pt x="8969356" y="981861"/>
                  <a:pt x="9005484" y="969818"/>
                </a:cubicBezTo>
                <a:lnTo>
                  <a:pt x="9088612" y="942109"/>
                </a:lnTo>
                <a:cubicBezTo>
                  <a:pt x="9097848" y="928255"/>
                  <a:pt x="9105356" y="913077"/>
                  <a:pt x="9116321" y="900546"/>
                </a:cubicBezTo>
                <a:cubicBezTo>
                  <a:pt x="9173054" y="835708"/>
                  <a:pt x="9170820" y="841122"/>
                  <a:pt x="9227157" y="803564"/>
                </a:cubicBezTo>
                <a:cubicBezTo>
                  <a:pt x="9243657" y="622075"/>
                  <a:pt x="9224881" y="699557"/>
                  <a:pt x="9268721" y="568036"/>
                </a:cubicBezTo>
                <a:cubicBezTo>
                  <a:pt x="9279989" y="534231"/>
                  <a:pt x="9283427" y="511766"/>
                  <a:pt x="9310284" y="484909"/>
                </a:cubicBezTo>
                <a:cubicBezTo>
                  <a:pt x="9332860" y="462333"/>
                  <a:pt x="9363362" y="450858"/>
                  <a:pt x="9393412" y="443346"/>
                </a:cubicBezTo>
                <a:cubicBezTo>
                  <a:pt x="9416257" y="437635"/>
                  <a:pt x="9439966" y="435687"/>
                  <a:pt x="9462684" y="429491"/>
                </a:cubicBezTo>
                <a:cubicBezTo>
                  <a:pt x="9490863" y="421806"/>
                  <a:pt x="9545812" y="401782"/>
                  <a:pt x="9545812" y="401782"/>
                </a:cubicBezTo>
                <a:cubicBezTo>
                  <a:pt x="9573521" y="383309"/>
                  <a:pt x="9597346" y="356895"/>
                  <a:pt x="9628939" y="346364"/>
                </a:cubicBezTo>
                <a:lnTo>
                  <a:pt x="9712066" y="318655"/>
                </a:lnTo>
                <a:cubicBezTo>
                  <a:pt x="9737360" y="299684"/>
                  <a:pt x="9830140" y="228497"/>
                  <a:pt x="9850612" y="221673"/>
                </a:cubicBezTo>
                <a:lnTo>
                  <a:pt x="9933739" y="193964"/>
                </a:lnTo>
                <a:cubicBezTo>
                  <a:pt x="9984468" y="177054"/>
                  <a:pt x="10031445" y="160213"/>
                  <a:pt x="10086139" y="152400"/>
                </a:cubicBezTo>
                <a:cubicBezTo>
                  <a:pt x="10219980" y="133281"/>
                  <a:pt x="10150718" y="142597"/>
                  <a:pt x="10293957" y="124691"/>
                </a:cubicBezTo>
                <a:lnTo>
                  <a:pt x="10460212" y="69273"/>
                </a:lnTo>
                <a:cubicBezTo>
                  <a:pt x="10474066" y="64655"/>
                  <a:pt x="10489624" y="63519"/>
                  <a:pt x="10501775" y="55418"/>
                </a:cubicBezTo>
                <a:cubicBezTo>
                  <a:pt x="10515630" y="46182"/>
                  <a:pt x="10528446" y="35155"/>
                  <a:pt x="10543339" y="27709"/>
                </a:cubicBezTo>
                <a:cubicBezTo>
                  <a:pt x="10563211" y="17773"/>
                  <a:pt x="10622571" y="4438"/>
                  <a:pt x="10640321" y="0"/>
                </a:cubicBezTo>
                <a:cubicBezTo>
                  <a:pt x="10642423" y="350"/>
                  <a:pt x="10746410" y="13241"/>
                  <a:pt x="10765012" y="27709"/>
                </a:cubicBezTo>
                <a:cubicBezTo>
                  <a:pt x="10795944" y="51767"/>
                  <a:pt x="10820430" y="83127"/>
                  <a:pt x="10848139" y="110836"/>
                </a:cubicBezTo>
                <a:cubicBezTo>
                  <a:pt x="10859913" y="122610"/>
                  <a:pt x="10875848" y="129309"/>
                  <a:pt x="10889703" y="138546"/>
                </a:cubicBezTo>
                <a:cubicBezTo>
                  <a:pt x="10925875" y="196421"/>
                  <a:pt x="10986300" y="270362"/>
                  <a:pt x="10986684" y="346364"/>
                </a:cubicBezTo>
                <a:cubicBezTo>
                  <a:pt x="10991139" y="1228438"/>
                  <a:pt x="10978872" y="2110518"/>
                  <a:pt x="10972830" y="2992582"/>
                </a:cubicBezTo>
                <a:cubicBezTo>
                  <a:pt x="10969635" y="3459030"/>
                  <a:pt x="10967775" y="3925515"/>
                  <a:pt x="10958975" y="4391891"/>
                </a:cubicBezTo>
                <a:cubicBezTo>
                  <a:pt x="10958531" y="4415435"/>
                  <a:pt x="10949333" y="4437996"/>
                  <a:pt x="10945121" y="4461164"/>
                </a:cubicBezTo>
                <a:cubicBezTo>
                  <a:pt x="10940096" y="4488802"/>
                  <a:pt x="10941699" y="4518209"/>
                  <a:pt x="10931266" y="4544291"/>
                </a:cubicBezTo>
                <a:cubicBezTo>
                  <a:pt x="10922690" y="4565730"/>
                  <a:pt x="10903557" y="4581236"/>
                  <a:pt x="10889703" y="4599709"/>
                </a:cubicBezTo>
                <a:cubicBezTo>
                  <a:pt x="10862896" y="4680128"/>
                  <a:pt x="10891542" y="4604210"/>
                  <a:pt x="10834284" y="4710546"/>
                </a:cubicBezTo>
                <a:cubicBezTo>
                  <a:pt x="10785439" y="4801259"/>
                  <a:pt x="10800799" y="4810032"/>
                  <a:pt x="10737303" y="4862946"/>
                </a:cubicBezTo>
                <a:cubicBezTo>
                  <a:pt x="10724511" y="4873606"/>
                  <a:pt x="10709594" y="4881419"/>
                  <a:pt x="10695739" y="4890655"/>
                </a:cubicBezTo>
                <a:cubicBezTo>
                  <a:pt x="10668030" y="4936837"/>
                  <a:pt x="10642486" y="4984388"/>
                  <a:pt x="10612612" y="5029200"/>
                </a:cubicBezTo>
                <a:cubicBezTo>
                  <a:pt x="10603376" y="5043055"/>
                  <a:pt x="10595563" y="5057972"/>
                  <a:pt x="10584903" y="5070764"/>
                </a:cubicBezTo>
                <a:cubicBezTo>
                  <a:pt x="10572360" y="5085816"/>
                  <a:pt x="10558391" y="5099784"/>
                  <a:pt x="10543339" y="5112327"/>
                </a:cubicBezTo>
                <a:cubicBezTo>
                  <a:pt x="10530547" y="5122987"/>
                  <a:pt x="10517080" y="5133477"/>
                  <a:pt x="10501775" y="5140036"/>
                </a:cubicBezTo>
                <a:cubicBezTo>
                  <a:pt x="10464081" y="5156191"/>
                  <a:pt x="10359964" y="5164691"/>
                  <a:pt x="10335521" y="5167746"/>
                </a:cubicBezTo>
                <a:cubicBezTo>
                  <a:pt x="10303194" y="5181600"/>
                  <a:pt x="10271661" y="5197480"/>
                  <a:pt x="10238539" y="5209309"/>
                </a:cubicBezTo>
                <a:cubicBezTo>
                  <a:pt x="9854129" y="5346597"/>
                  <a:pt x="10575262" y="5063879"/>
                  <a:pt x="9975303" y="5292436"/>
                </a:cubicBezTo>
                <a:cubicBezTo>
                  <a:pt x="9932799" y="5308628"/>
                  <a:pt x="9894532" y="5336030"/>
                  <a:pt x="9850612" y="5347855"/>
                </a:cubicBezTo>
                <a:cubicBezTo>
                  <a:pt x="9773631" y="5368581"/>
                  <a:pt x="9692849" y="5371858"/>
                  <a:pt x="9615084" y="5389418"/>
                </a:cubicBezTo>
                <a:cubicBezTo>
                  <a:pt x="9549494" y="5404229"/>
                  <a:pt x="9486968" y="5431212"/>
                  <a:pt x="9421121" y="5444836"/>
                </a:cubicBezTo>
                <a:cubicBezTo>
                  <a:pt x="9352685" y="5458995"/>
                  <a:pt x="9282486" y="5462663"/>
                  <a:pt x="9213303" y="5472546"/>
                </a:cubicBezTo>
                <a:cubicBezTo>
                  <a:pt x="9056191" y="5494991"/>
                  <a:pt x="8897873" y="5510692"/>
                  <a:pt x="8742248" y="5541818"/>
                </a:cubicBezTo>
                <a:lnTo>
                  <a:pt x="8672975" y="5555673"/>
                </a:lnTo>
                <a:cubicBezTo>
                  <a:pt x="8589764" y="5573762"/>
                  <a:pt x="8507340" y="5595664"/>
                  <a:pt x="8423594" y="5611091"/>
                </a:cubicBezTo>
                <a:cubicBezTo>
                  <a:pt x="8331742" y="5628011"/>
                  <a:pt x="8238431" y="5636155"/>
                  <a:pt x="8146503" y="5652655"/>
                </a:cubicBezTo>
                <a:cubicBezTo>
                  <a:pt x="8058244" y="5668496"/>
                  <a:pt x="7971715" y="5693331"/>
                  <a:pt x="7883266" y="5708073"/>
                </a:cubicBezTo>
                <a:cubicBezTo>
                  <a:pt x="7606888" y="5754136"/>
                  <a:pt x="7328756" y="5789066"/>
                  <a:pt x="7051994" y="5832764"/>
                </a:cubicBezTo>
                <a:cubicBezTo>
                  <a:pt x="7024246" y="5837145"/>
                  <a:pt x="6996446" y="5841280"/>
                  <a:pt x="6968866" y="5846618"/>
                </a:cubicBezTo>
                <a:cubicBezTo>
                  <a:pt x="6825702" y="5874327"/>
                  <a:pt x="6684825" y="5919357"/>
                  <a:pt x="6539375" y="5929746"/>
                </a:cubicBezTo>
                <a:lnTo>
                  <a:pt x="6345412" y="5943600"/>
                </a:lnTo>
                <a:cubicBezTo>
                  <a:pt x="5992770" y="6039776"/>
                  <a:pt x="6391760" y="5940494"/>
                  <a:pt x="6040612" y="5999018"/>
                </a:cubicBezTo>
                <a:cubicBezTo>
                  <a:pt x="6007449" y="6004545"/>
                  <a:pt x="5976675" y="6020531"/>
                  <a:pt x="5943630" y="6026727"/>
                </a:cubicBezTo>
                <a:cubicBezTo>
                  <a:pt x="5902527" y="6034434"/>
                  <a:pt x="5860606" y="6037011"/>
                  <a:pt x="5818939" y="6040582"/>
                </a:cubicBezTo>
                <a:lnTo>
                  <a:pt x="5458721" y="6068291"/>
                </a:lnTo>
                <a:lnTo>
                  <a:pt x="3491375" y="6054436"/>
                </a:lnTo>
                <a:cubicBezTo>
                  <a:pt x="3449559" y="6053882"/>
                  <a:pt x="3408296" y="6044743"/>
                  <a:pt x="3366684" y="6040582"/>
                </a:cubicBezTo>
                <a:cubicBezTo>
                  <a:pt x="2758793" y="5979793"/>
                  <a:pt x="3119914" y="6019319"/>
                  <a:pt x="2812503" y="5985164"/>
                </a:cubicBezTo>
                <a:cubicBezTo>
                  <a:pt x="2715521" y="5962073"/>
                  <a:pt x="2613189" y="5955162"/>
                  <a:pt x="2521557" y="5915891"/>
                </a:cubicBezTo>
                <a:cubicBezTo>
                  <a:pt x="2489230" y="5902036"/>
                  <a:pt x="2457507" y="5886676"/>
                  <a:pt x="2424575" y="5874327"/>
                </a:cubicBezTo>
                <a:cubicBezTo>
                  <a:pt x="2383553" y="5858944"/>
                  <a:pt x="2337452" y="5855305"/>
                  <a:pt x="2299884" y="5832764"/>
                </a:cubicBezTo>
                <a:cubicBezTo>
                  <a:pt x="2214284" y="5781403"/>
                  <a:pt x="2256736" y="5797731"/>
                  <a:pt x="2175194" y="5777346"/>
                </a:cubicBezTo>
                <a:cubicBezTo>
                  <a:pt x="2081473" y="5730484"/>
                  <a:pt x="2154601" y="5759747"/>
                  <a:pt x="2022794" y="5735782"/>
                </a:cubicBezTo>
                <a:cubicBezTo>
                  <a:pt x="2004060" y="5732376"/>
                  <a:pt x="1986109" y="5725333"/>
                  <a:pt x="1967375" y="5721927"/>
                </a:cubicBezTo>
                <a:cubicBezTo>
                  <a:pt x="1935247" y="5716085"/>
                  <a:pt x="1902522" y="5713915"/>
                  <a:pt x="1870394" y="5708073"/>
                </a:cubicBezTo>
                <a:cubicBezTo>
                  <a:pt x="1851660" y="5704667"/>
                  <a:pt x="1834004" y="5694923"/>
                  <a:pt x="1814975" y="5694218"/>
                </a:cubicBezTo>
                <a:cubicBezTo>
                  <a:pt x="1584178" y="5685670"/>
                  <a:pt x="1353157" y="5684982"/>
                  <a:pt x="1122248" y="5680364"/>
                </a:cubicBezTo>
                <a:cubicBezTo>
                  <a:pt x="1099157" y="5675746"/>
                  <a:pt x="1075694" y="5672705"/>
                  <a:pt x="1052975" y="5666509"/>
                </a:cubicBezTo>
                <a:cubicBezTo>
                  <a:pt x="955770" y="5639998"/>
                  <a:pt x="995585" y="5641177"/>
                  <a:pt x="914430" y="5624946"/>
                </a:cubicBezTo>
                <a:cubicBezTo>
                  <a:pt x="886884" y="5619437"/>
                  <a:pt x="858849" y="5616600"/>
                  <a:pt x="831303" y="5611091"/>
                </a:cubicBezTo>
                <a:cubicBezTo>
                  <a:pt x="812631" y="5607357"/>
                  <a:pt x="794556" y="5600970"/>
                  <a:pt x="775884" y="5597236"/>
                </a:cubicBezTo>
                <a:cubicBezTo>
                  <a:pt x="748338" y="5591727"/>
                  <a:pt x="720179" y="5589476"/>
                  <a:pt x="692757" y="5583382"/>
                </a:cubicBezTo>
                <a:cubicBezTo>
                  <a:pt x="636994" y="5570990"/>
                  <a:pt x="577596" y="5567364"/>
                  <a:pt x="526503" y="5541818"/>
                </a:cubicBezTo>
                <a:cubicBezTo>
                  <a:pt x="508030" y="5532582"/>
                  <a:pt x="490260" y="5521779"/>
                  <a:pt x="471084" y="5514109"/>
                </a:cubicBezTo>
                <a:cubicBezTo>
                  <a:pt x="443965" y="5503262"/>
                  <a:pt x="414918" y="5497634"/>
                  <a:pt x="387957" y="5486400"/>
                </a:cubicBezTo>
                <a:cubicBezTo>
                  <a:pt x="156663" y="5390027"/>
                  <a:pt x="415486" y="5480803"/>
                  <a:pt x="249412" y="5430982"/>
                </a:cubicBezTo>
                <a:cubicBezTo>
                  <a:pt x="221436" y="5422589"/>
                  <a:pt x="166284" y="5403273"/>
                  <a:pt x="166284" y="5403273"/>
                </a:cubicBezTo>
                <a:cubicBezTo>
                  <a:pt x="147811" y="5375564"/>
                  <a:pt x="121397" y="5351739"/>
                  <a:pt x="110866" y="5320146"/>
                </a:cubicBezTo>
                <a:cubicBezTo>
                  <a:pt x="91747" y="5262785"/>
                  <a:pt x="105113" y="5290733"/>
                  <a:pt x="69303" y="5237018"/>
                </a:cubicBezTo>
                <a:cubicBezTo>
                  <a:pt x="0" y="4890503"/>
                  <a:pt x="90482" y="5379266"/>
                  <a:pt x="27739" y="4793673"/>
                </a:cubicBezTo>
                <a:cubicBezTo>
                  <a:pt x="24627" y="4764631"/>
                  <a:pt x="30" y="4710546"/>
                  <a:pt x="30" y="4710546"/>
                </a:cubicBezTo>
                <a:cubicBezTo>
                  <a:pt x="9164" y="4546136"/>
                  <a:pt x="2315" y="4505152"/>
                  <a:pt x="27739" y="4378036"/>
                </a:cubicBezTo>
                <a:cubicBezTo>
                  <a:pt x="31473" y="4359365"/>
                  <a:pt x="33079" y="4339649"/>
                  <a:pt x="41594" y="4322618"/>
                </a:cubicBezTo>
                <a:cubicBezTo>
                  <a:pt x="51920" y="4301965"/>
                  <a:pt x="69303" y="4285673"/>
                  <a:pt x="83157" y="4267200"/>
                </a:cubicBezTo>
                <a:cubicBezTo>
                  <a:pt x="106283" y="4128447"/>
                  <a:pt x="84642" y="4221777"/>
                  <a:pt x="152430" y="4045527"/>
                </a:cubicBezTo>
                <a:cubicBezTo>
                  <a:pt x="157672" y="4031897"/>
                  <a:pt x="159753" y="4017026"/>
                  <a:pt x="166284" y="4003964"/>
                </a:cubicBezTo>
                <a:cubicBezTo>
                  <a:pt x="173731" y="3989071"/>
                  <a:pt x="186547" y="3977293"/>
                  <a:pt x="193994" y="3962400"/>
                </a:cubicBezTo>
                <a:cubicBezTo>
                  <a:pt x="203755" y="3942878"/>
                  <a:pt x="227563" y="3879545"/>
                  <a:pt x="235557" y="3851564"/>
                </a:cubicBezTo>
                <a:cubicBezTo>
                  <a:pt x="264010" y="3751980"/>
                  <a:pt x="234688" y="3841185"/>
                  <a:pt x="263266" y="3726873"/>
                </a:cubicBezTo>
                <a:cubicBezTo>
                  <a:pt x="266808" y="3712705"/>
                  <a:pt x="267998" y="3696713"/>
                  <a:pt x="277121" y="3685309"/>
                </a:cubicBezTo>
                <a:cubicBezTo>
                  <a:pt x="301073" y="3655369"/>
                  <a:pt x="376411" y="3638358"/>
                  <a:pt x="401812" y="3629891"/>
                </a:cubicBezTo>
                <a:cubicBezTo>
                  <a:pt x="447758" y="3614575"/>
                  <a:pt x="428771" y="3616036"/>
                  <a:pt x="457230" y="3616036"/>
                </a:cubicBezTo>
              </a:path>
            </a:pathLst>
          </a:custGeom>
          <a:solidFill>
            <a:schemeClr val="bg1">
              <a:lumMod val="95000"/>
              <a:lumOff val="5000"/>
            </a:schemeClr>
          </a:solidFill>
          <a:ln w="9525" cap="flat" cmpd="sng" algn="ctr">
            <a:solidFill>
              <a:schemeClr val="bg1"/>
            </a:solidFill>
            <a:prstDash val="solid"/>
            <a:round/>
            <a:headEnd type="none" w="med" len="med"/>
            <a:tailEnd type="none" w="med" len="med"/>
          </a:ln>
          <a:effectLst/>
        </p:spPr>
        <p:txBody>
          <a:bodyPr/>
          <a:lstStyle/>
          <a:p>
            <a:pPr>
              <a:defRPr/>
            </a:pPr>
            <a:endParaRPr lang="en-US"/>
          </a:p>
        </p:txBody>
      </p:sp>
      <p:sp>
        <p:nvSpPr>
          <p:cNvPr id="319492" name="TextBox 3"/>
          <p:cNvSpPr txBox="1">
            <a:spLocks noChangeArrowheads="1"/>
          </p:cNvSpPr>
          <p:nvPr/>
        </p:nvSpPr>
        <p:spPr bwMode="auto">
          <a:xfrm>
            <a:off x="4343400" y="533400"/>
            <a:ext cx="251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t>White Light</a:t>
            </a:r>
          </a:p>
        </p:txBody>
      </p:sp>
      <p:sp>
        <p:nvSpPr>
          <p:cNvPr id="319493" name="Down Arrow 4"/>
          <p:cNvSpPr>
            <a:spLocks noChangeArrowheads="1"/>
          </p:cNvSpPr>
          <p:nvPr/>
        </p:nvSpPr>
        <p:spPr bwMode="auto">
          <a:xfrm>
            <a:off x="7162800" y="-304800"/>
            <a:ext cx="914400" cy="2435225"/>
          </a:xfrm>
          <a:prstGeom prst="downArrow">
            <a:avLst>
              <a:gd name="adj1" fmla="val 50000"/>
              <a:gd name="adj2" fmla="val 50009"/>
            </a:avLst>
          </a:prstGeom>
          <a:solidFill>
            <a:schemeClr val="tx1"/>
          </a:solidFill>
          <a:ln w="9525" algn="ctr">
            <a:solidFill>
              <a:schemeClr val="bg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344150" cy="804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15" name="TextBox 3"/>
          <p:cNvSpPr txBox="1">
            <a:spLocks noChangeArrowheads="1"/>
          </p:cNvSpPr>
          <p:nvPr/>
        </p:nvSpPr>
        <p:spPr bwMode="auto">
          <a:xfrm>
            <a:off x="4343400" y="533400"/>
            <a:ext cx="2514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t>White Light</a:t>
            </a:r>
          </a:p>
          <a:p>
            <a:r>
              <a:rPr lang="en-US" sz="3200">
                <a:solidFill>
                  <a:srgbClr val="FF0000"/>
                </a:solidFill>
              </a:rPr>
              <a:t>Di</a:t>
            </a:r>
            <a:r>
              <a:rPr lang="en-US" sz="3200">
                <a:solidFill>
                  <a:srgbClr val="FFC000"/>
                </a:solidFill>
              </a:rPr>
              <a:t>sp</a:t>
            </a:r>
            <a:r>
              <a:rPr lang="en-US" sz="3200">
                <a:solidFill>
                  <a:srgbClr val="FFFF00"/>
                </a:solidFill>
              </a:rPr>
              <a:t>er</a:t>
            </a:r>
            <a:r>
              <a:rPr lang="en-US" sz="3200">
                <a:solidFill>
                  <a:srgbClr val="00B050"/>
                </a:solidFill>
              </a:rPr>
              <a:t>s</a:t>
            </a:r>
            <a:r>
              <a:rPr lang="en-US" sz="3200">
                <a:solidFill>
                  <a:srgbClr val="00B0F0"/>
                </a:solidFill>
              </a:rPr>
              <a:t>io</a:t>
            </a:r>
            <a:r>
              <a:rPr lang="en-US" sz="3200">
                <a:solidFill>
                  <a:srgbClr val="7030A0"/>
                </a:solidFill>
              </a:rPr>
              <a:t>n</a:t>
            </a:r>
          </a:p>
        </p:txBody>
      </p:sp>
      <p:sp>
        <p:nvSpPr>
          <p:cNvPr id="320516" name="Down Arrow 4"/>
          <p:cNvSpPr>
            <a:spLocks noChangeArrowheads="1"/>
          </p:cNvSpPr>
          <p:nvPr/>
        </p:nvSpPr>
        <p:spPr bwMode="auto">
          <a:xfrm>
            <a:off x="7162800" y="-304800"/>
            <a:ext cx="914400" cy="2435225"/>
          </a:xfrm>
          <a:prstGeom prst="downArrow">
            <a:avLst>
              <a:gd name="adj1" fmla="val 50000"/>
              <a:gd name="adj2" fmla="val 50009"/>
            </a:avLst>
          </a:prstGeom>
          <a:solidFill>
            <a:schemeClr val="tx1"/>
          </a:solidFill>
          <a:ln w="9525" algn="ctr">
            <a:solidFill>
              <a:schemeClr val="bg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8131" name="Rectangle 3"/>
          <p:cNvSpPr>
            <a:spLocks noGrp="1" noChangeArrowheads="1"/>
          </p:cNvSpPr>
          <p:nvPr>
            <p:ph type="body" idx="4294967295"/>
          </p:nvPr>
        </p:nvSpPr>
        <p:spPr>
          <a:xfrm>
            <a:off x="304800" y="152400"/>
            <a:ext cx="8382000" cy="5973763"/>
          </a:xfrm>
        </p:spPr>
        <p:txBody>
          <a:bodyPr/>
          <a:lstStyle/>
          <a:p>
            <a:pPr eaLnBrk="1" hangingPunct="1">
              <a:defRPr/>
            </a:pPr>
            <a:r>
              <a:rPr lang="en-US" dirty="0" smtClean="0">
                <a:effectLst>
                  <a:outerShdw blurRad="38100" dist="38100" dir="2700000" algn="tl">
                    <a:srgbClr val="336699"/>
                  </a:outerShdw>
                </a:effectLst>
              </a:rPr>
              <a:t>Wave reflection.</a:t>
            </a:r>
          </a:p>
        </p:txBody>
      </p:sp>
      <p:sp>
        <p:nvSpPr>
          <p:cNvPr id="287754"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000000"/>
                </a:outerShdw>
              </a:effectLst>
              <a:latin typeface="Tahoma" charset="0"/>
            </a:endParaRPr>
          </a:p>
        </p:txBody>
      </p:sp>
      <p:pic>
        <p:nvPicPr>
          <p:cNvPr id="3215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581400"/>
            <a:ext cx="8686800" cy="2895600"/>
          </a:xfrm>
          <a:prstGeom prst="rect">
            <a:avLst/>
          </a:prstGeom>
          <a:noFill/>
          <a:ln w="76200">
            <a:solidFill>
              <a:srgbClr val="7F7F7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8131" name="Rectangle 3"/>
          <p:cNvSpPr>
            <a:spLocks noGrp="1" noChangeArrowheads="1"/>
          </p:cNvSpPr>
          <p:nvPr>
            <p:ph type="body" idx="4294967295"/>
          </p:nvPr>
        </p:nvSpPr>
        <p:spPr>
          <a:xfrm>
            <a:off x="304800" y="152400"/>
            <a:ext cx="8382000" cy="5973763"/>
          </a:xfrm>
        </p:spPr>
        <p:txBody>
          <a:bodyPr/>
          <a:lstStyle/>
          <a:p>
            <a:pPr eaLnBrk="1" hangingPunct="1">
              <a:defRPr/>
            </a:pPr>
            <a:r>
              <a:rPr lang="en-US" dirty="0" smtClean="0">
                <a:effectLst>
                  <a:outerShdw blurRad="38100" dist="38100" dir="2700000" algn="tl">
                    <a:srgbClr val="336699"/>
                  </a:outerShdw>
                </a:effectLst>
              </a:rPr>
              <a:t>Wave reflection.</a:t>
            </a:r>
          </a:p>
          <a:p>
            <a:pPr lvl="1" eaLnBrk="1" hangingPunct="1">
              <a:defRPr/>
            </a:pPr>
            <a:r>
              <a:rPr lang="en-US" dirty="0" smtClean="0">
                <a:solidFill>
                  <a:schemeClr val="accent1">
                    <a:lumMod val="40000"/>
                    <a:lumOff val="60000"/>
                  </a:schemeClr>
                </a:solidFill>
              </a:rPr>
              <a:t>Reflection occurs when light or ocean waves change directions as a result of "bouncing off" a surface like a mirror.</a:t>
            </a:r>
            <a:endParaRPr lang="en-US" dirty="0" smtClean="0">
              <a:solidFill>
                <a:schemeClr val="accent1">
                  <a:lumMod val="40000"/>
                  <a:lumOff val="60000"/>
                </a:schemeClr>
              </a:solidFill>
              <a:effectLst>
                <a:outerShdw blurRad="38100" dist="38100" dir="2700000" algn="tl">
                  <a:srgbClr val="336699"/>
                </a:outerShdw>
              </a:effectLst>
            </a:endParaRPr>
          </a:p>
        </p:txBody>
      </p:sp>
      <p:sp>
        <p:nvSpPr>
          <p:cNvPr id="287754"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000000"/>
                </a:outerShdw>
              </a:effectLst>
              <a:latin typeface="Tahoma" charset="0"/>
            </a:endParaRPr>
          </a:p>
        </p:txBody>
      </p:sp>
      <p:pic>
        <p:nvPicPr>
          <p:cNvPr id="3225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581400"/>
            <a:ext cx="8686800" cy="2895600"/>
          </a:xfrm>
          <a:prstGeom prst="rect">
            <a:avLst/>
          </a:prstGeom>
          <a:noFill/>
          <a:ln w="76200">
            <a:solidFill>
              <a:srgbClr val="7F7F7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8131" name="Rectangle 3"/>
          <p:cNvSpPr>
            <a:spLocks noGrp="1" noChangeArrowheads="1"/>
          </p:cNvSpPr>
          <p:nvPr>
            <p:ph type="body" idx="4294967295"/>
          </p:nvPr>
        </p:nvSpPr>
        <p:spPr>
          <a:xfrm>
            <a:off x="304800" y="152400"/>
            <a:ext cx="8382000" cy="5973763"/>
          </a:xfrm>
        </p:spPr>
        <p:txBody>
          <a:bodyPr/>
          <a:lstStyle/>
          <a:p>
            <a:pPr eaLnBrk="1" hangingPunct="1">
              <a:defRPr/>
            </a:pPr>
            <a:r>
              <a:rPr lang="en-US" dirty="0" smtClean="0">
                <a:effectLst>
                  <a:outerShdw blurRad="38100" dist="38100" dir="2700000" algn="tl">
                    <a:srgbClr val="336699"/>
                  </a:outerShdw>
                </a:effectLst>
              </a:rPr>
              <a:t>Wave reflection.</a:t>
            </a:r>
          </a:p>
          <a:p>
            <a:pPr lvl="1" eaLnBrk="1" hangingPunct="1">
              <a:defRPr/>
            </a:pPr>
            <a:r>
              <a:rPr lang="en-US" dirty="0" smtClean="0">
                <a:solidFill>
                  <a:schemeClr val="accent1">
                    <a:lumMod val="40000"/>
                    <a:lumOff val="60000"/>
                  </a:schemeClr>
                </a:solidFill>
              </a:rPr>
              <a:t>Reflection occurs when light or ocean waves change directions as a result of "bouncing off" a surface like a mirror.</a:t>
            </a:r>
            <a:endParaRPr lang="en-US" dirty="0" smtClean="0">
              <a:solidFill>
                <a:schemeClr val="accent1">
                  <a:lumMod val="40000"/>
                  <a:lumOff val="60000"/>
                </a:schemeClr>
              </a:solidFill>
              <a:effectLst>
                <a:outerShdw blurRad="38100" dist="38100" dir="2700000" algn="tl">
                  <a:srgbClr val="336699"/>
                </a:outerShdw>
              </a:effectLst>
            </a:endParaRPr>
          </a:p>
        </p:txBody>
      </p:sp>
      <p:sp>
        <p:nvSpPr>
          <p:cNvPr id="287754"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000000"/>
                </a:outerShdw>
              </a:effectLst>
              <a:latin typeface="Tahoma" charset="0"/>
            </a:endParaRPr>
          </a:p>
        </p:txBody>
      </p:sp>
      <p:pic>
        <p:nvPicPr>
          <p:cNvPr id="3235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581400"/>
            <a:ext cx="8686800" cy="2895600"/>
          </a:xfrm>
          <a:prstGeom prst="rect">
            <a:avLst/>
          </a:prstGeom>
          <a:noFill/>
          <a:ln w="76200">
            <a:solidFill>
              <a:srgbClr val="7F7F7F"/>
            </a:solidFill>
            <a:miter lim="800000"/>
            <a:headEnd/>
            <a:tailEnd/>
          </a:ln>
          <a:extLst>
            <a:ext uri="{909E8E84-426E-40DD-AFC4-6F175D3DCCD1}">
              <a14:hiddenFill xmlns:a14="http://schemas.microsoft.com/office/drawing/2010/main">
                <a:solidFill>
                  <a:srgbClr val="FFFFFF"/>
                </a:solidFill>
              </a14:hiddenFill>
            </a:ext>
          </a:extLst>
        </p:spPr>
      </p:pic>
      <p:sp>
        <p:nvSpPr>
          <p:cNvPr id="323589" name="Line 5"/>
          <p:cNvSpPr>
            <a:spLocks noChangeShapeType="1"/>
          </p:cNvSpPr>
          <p:nvPr/>
        </p:nvSpPr>
        <p:spPr bwMode="auto">
          <a:xfrm>
            <a:off x="304800" y="2133600"/>
            <a:ext cx="86106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7"/>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81000" y="381000"/>
            <a:ext cx="8534400" cy="6172200"/>
          </a:xfr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49156" name="Text Box 4"/>
          <p:cNvSpPr txBox="1">
            <a:spLocks noChangeArrowheads="1"/>
          </p:cNvSpPr>
          <p:nvPr/>
        </p:nvSpPr>
        <p:spPr bwMode="auto">
          <a:xfrm>
            <a:off x="1371600" y="1295400"/>
            <a:ext cx="70866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spcBef>
                <a:spcPct val="50000"/>
              </a:spcBef>
            </a:pPr>
            <a:r>
              <a:rPr lang="en-US" sz="2000" b="1">
                <a:solidFill>
                  <a:schemeClr val="accent2"/>
                </a:solidFill>
              </a:rPr>
              <a:t>-Please make notes legible and use indentations when appropriate.      					-Example of indent.										                  -Skip a line between topics			                  -Don’t skip pages					          -Make visuals clear and well drawn.  Please label</a:t>
            </a:r>
            <a:endParaRPr lang="en-US" sz="2000">
              <a:solidFill>
                <a:schemeClr val="accent2"/>
              </a:solidFill>
            </a:endParaRPr>
          </a:p>
        </p:txBody>
      </p:sp>
      <p:sp>
        <p:nvSpPr>
          <p:cNvPr id="49157" name="Text Box 5"/>
          <p:cNvSpPr txBox="1">
            <a:spLocks noChangeArrowheads="1"/>
          </p:cNvSpPr>
          <p:nvPr/>
        </p:nvSpPr>
        <p:spPr bwMode="auto">
          <a:xfrm>
            <a:off x="3413125" y="3436938"/>
            <a:ext cx="2444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endParaRPr lang="en-US" sz="3200"/>
          </a:p>
        </p:txBody>
      </p:sp>
      <p:sp>
        <p:nvSpPr>
          <p:cNvPr id="835590" name="Text Box 6"/>
          <p:cNvSpPr txBox="1">
            <a:spLocks noChangeArrowheads="1"/>
          </p:cNvSpPr>
          <p:nvPr/>
        </p:nvSpPr>
        <p:spPr bwMode="auto">
          <a:xfrm>
            <a:off x="4343400" y="3886200"/>
            <a:ext cx="1524000" cy="396875"/>
          </a:xfrm>
          <a:prstGeom prst="rect">
            <a:avLst/>
          </a:prstGeom>
          <a:noFill/>
          <a:ln w="9525" algn="ctr">
            <a:noFill/>
            <a:miter lim="800000"/>
            <a:headEnd/>
            <a:tailEnd/>
          </a:ln>
          <a:effectLst/>
        </p:spPr>
        <p:txBody>
          <a:bodyPr>
            <a:spAutoFit/>
          </a:bodyPr>
          <a:lstStyle/>
          <a:p>
            <a:pPr marL="342900" indent="-342900" eaLnBrk="1" hangingPunct="1">
              <a:spcBef>
                <a:spcPct val="50000"/>
              </a:spcBef>
              <a:buClr>
                <a:schemeClr val="hlink"/>
              </a:buClr>
              <a:buSzPct val="65000"/>
              <a:buFont typeface="Wingdings" pitchFamily="2" charset="2"/>
              <a:buNone/>
              <a:defRPr/>
            </a:pPr>
            <a:endParaRPr lang="en-US" sz="2000">
              <a:solidFill>
                <a:schemeClr val="accent2"/>
              </a:solidFill>
              <a:effectLst>
                <a:outerShdw blurRad="38100" dist="38100" dir="2700000" algn="tl">
                  <a:srgbClr val="FFFFFF"/>
                </a:outerShdw>
              </a:effectLst>
            </a:endParaRPr>
          </a:p>
        </p:txBody>
      </p:sp>
      <p:sp>
        <p:nvSpPr>
          <p:cNvPr id="49159" name="Text Box 7"/>
          <p:cNvSpPr txBox="1">
            <a:spLocks noChangeArrowheads="1"/>
          </p:cNvSpPr>
          <p:nvPr/>
        </p:nvSpPr>
        <p:spPr bwMode="auto">
          <a:xfrm>
            <a:off x="2438400" y="51054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spcBef>
                <a:spcPct val="50000"/>
              </a:spcBef>
            </a:pPr>
            <a:endParaRPr lang="en-US" sz="1800">
              <a:solidFill>
                <a:schemeClr val="accent2"/>
              </a:solidFill>
            </a:endParaRPr>
          </a:p>
        </p:txBody>
      </p:sp>
      <p:sp>
        <p:nvSpPr>
          <p:cNvPr id="11" name="Flowchart: Delay 10"/>
          <p:cNvSpPr/>
          <p:nvPr/>
        </p:nvSpPr>
        <p:spPr bwMode="auto">
          <a:xfrm>
            <a:off x="3048000" y="4419600"/>
            <a:ext cx="381000" cy="1676400"/>
          </a:xfrm>
          <a:prstGeom prst="flowChartDelay">
            <a:avLst/>
          </a:prstGeom>
          <a:solidFill>
            <a:srgbClr val="6699FF">
              <a:alpha val="61000"/>
            </a:srgbClr>
          </a:solidFill>
          <a:ln w="38100" cap="flat" cmpd="sng" algn="ctr">
            <a:solidFill>
              <a:schemeClr val="accent6"/>
            </a:solidFill>
            <a:prstDash val="solid"/>
            <a:round/>
            <a:headEnd type="none" w="med" len="med"/>
            <a:tailEnd type="none" w="med" len="med"/>
          </a:ln>
          <a:effectLst/>
        </p:spPr>
        <p:txBody>
          <a:bodyPr/>
          <a:lstStyle/>
          <a:p>
            <a:pPr>
              <a:defRPr/>
            </a:pPr>
            <a:endParaRPr lang="en-US"/>
          </a:p>
        </p:txBody>
      </p:sp>
      <p:cxnSp>
        <p:nvCxnSpPr>
          <p:cNvPr id="13" name="Straight Connector 12"/>
          <p:cNvCxnSpPr/>
          <p:nvPr/>
        </p:nvCxnSpPr>
        <p:spPr bwMode="auto">
          <a:xfrm>
            <a:off x="1828800" y="4419600"/>
            <a:ext cx="12192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14" name="Straight Connector 13"/>
          <p:cNvCxnSpPr/>
          <p:nvPr/>
        </p:nvCxnSpPr>
        <p:spPr bwMode="auto">
          <a:xfrm>
            <a:off x="1828800" y="4724400"/>
            <a:ext cx="12192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15" name="Straight Connector 14"/>
          <p:cNvCxnSpPr/>
          <p:nvPr/>
        </p:nvCxnSpPr>
        <p:spPr bwMode="auto">
          <a:xfrm>
            <a:off x="1828800" y="5029200"/>
            <a:ext cx="12192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16" name="Straight Connector 15"/>
          <p:cNvCxnSpPr/>
          <p:nvPr/>
        </p:nvCxnSpPr>
        <p:spPr bwMode="auto">
          <a:xfrm>
            <a:off x="1828800" y="5334000"/>
            <a:ext cx="12192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17" name="Straight Connector 16"/>
          <p:cNvCxnSpPr/>
          <p:nvPr/>
        </p:nvCxnSpPr>
        <p:spPr bwMode="auto">
          <a:xfrm>
            <a:off x="1828800" y="5638800"/>
            <a:ext cx="12192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18" name="Straight Connector 17"/>
          <p:cNvCxnSpPr/>
          <p:nvPr/>
        </p:nvCxnSpPr>
        <p:spPr bwMode="auto">
          <a:xfrm>
            <a:off x="1828800" y="5943600"/>
            <a:ext cx="12192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19" name="Straight Connector 18"/>
          <p:cNvCxnSpPr/>
          <p:nvPr/>
        </p:nvCxnSpPr>
        <p:spPr bwMode="auto">
          <a:xfrm>
            <a:off x="3429000" y="4419600"/>
            <a:ext cx="5181600" cy="121920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21" name="Straight Connector 20"/>
          <p:cNvCxnSpPr/>
          <p:nvPr/>
        </p:nvCxnSpPr>
        <p:spPr bwMode="auto">
          <a:xfrm>
            <a:off x="3505200" y="4724400"/>
            <a:ext cx="5181600" cy="45720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23" name="Straight Connector 22"/>
          <p:cNvCxnSpPr/>
          <p:nvPr/>
        </p:nvCxnSpPr>
        <p:spPr bwMode="auto">
          <a:xfrm>
            <a:off x="3505200" y="5029200"/>
            <a:ext cx="53340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25" name="Straight Connector 24"/>
          <p:cNvCxnSpPr/>
          <p:nvPr/>
        </p:nvCxnSpPr>
        <p:spPr bwMode="auto">
          <a:xfrm flipV="1">
            <a:off x="3505200" y="5105400"/>
            <a:ext cx="5181600" cy="22860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27" name="Straight Connector 26"/>
          <p:cNvCxnSpPr/>
          <p:nvPr/>
        </p:nvCxnSpPr>
        <p:spPr bwMode="auto">
          <a:xfrm flipV="1">
            <a:off x="3429000" y="4800600"/>
            <a:ext cx="5334000" cy="83820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29" name="Straight Connector 28"/>
          <p:cNvCxnSpPr/>
          <p:nvPr/>
        </p:nvCxnSpPr>
        <p:spPr bwMode="auto">
          <a:xfrm flipV="1">
            <a:off x="3352800" y="4724400"/>
            <a:ext cx="5334000" cy="121920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sp>
        <p:nvSpPr>
          <p:cNvPr id="22" name="TextBox 21"/>
          <p:cNvSpPr txBox="1"/>
          <p:nvPr/>
        </p:nvSpPr>
        <p:spPr>
          <a:xfrm rot="18136231">
            <a:off x="2133600" y="3733800"/>
            <a:ext cx="2209800" cy="400050"/>
          </a:xfrm>
          <a:prstGeom prst="rect">
            <a:avLst/>
          </a:prstGeom>
          <a:noFill/>
        </p:spPr>
        <p:txBody>
          <a:bodyPr>
            <a:spAutoFit/>
          </a:bodyPr>
          <a:lstStyle/>
          <a:p>
            <a:pPr>
              <a:defRPr/>
            </a:pPr>
            <a:r>
              <a:rPr lang="en-US" sz="2000" dirty="0">
                <a:solidFill>
                  <a:schemeClr val="accent6"/>
                </a:solidFill>
              </a:rPr>
              <a:t>Convex Lens</a:t>
            </a:r>
          </a:p>
        </p:txBody>
      </p:sp>
      <p:sp>
        <p:nvSpPr>
          <p:cNvPr id="24" name="TextBox 23"/>
          <p:cNvSpPr txBox="1"/>
          <p:nvPr/>
        </p:nvSpPr>
        <p:spPr>
          <a:xfrm rot="4398589">
            <a:off x="6096000" y="4038600"/>
            <a:ext cx="1676400" cy="400050"/>
          </a:xfrm>
          <a:prstGeom prst="rect">
            <a:avLst/>
          </a:prstGeom>
          <a:noFill/>
        </p:spPr>
        <p:txBody>
          <a:bodyPr>
            <a:spAutoFit/>
          </a:bodyPr>
          <a:lstStyle/>
          <a:p>
            <a:pPr>
              <a:defRPr/>
            </a:pPr>
            <a:r>
              <a:rPr lang="en-US" sz="2000" dirty="0">
                <a:solidFill>
                  <a:schemeClr val="accent6"/>
                </a:solidFill>
              </a:rPr>
              <a:t>Focal Point</a:t>
            </a:r>
          </a:p>
        </p:txBody>
      </p:sp>
      <p:sp>
        <p:nvSpPr>
          <p:cNvPr id="26" name="Left-Right Arrow 25"/>
          <p:cNvSpPr/>
          <p:nvPr/>
        </p:nvSpPr>
        <p:spPr bwMode="auto">
          <a:xfrm rot="255738">
            <a:off x="3505200" y="6096000"/>
            <a:ext cx="3810000" cy="381000"/>
          </a:xfrm>
          <a:prstGeom prst="leftRightArrow">
            <a:avLst/>
          </a:prstGeom>
          <a:solidFill>
            <a:schemeClr val="accent6"/>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8" name="TextBox 27"/>
          <p:cNvSpPr txBox="1"/>
          <p:nvPr/>
        </p:nvSpPr>
        <p:spPr>
          <a:xfrm rot="875465">
            <a:off x="5029200" y="5638800"/>
            <a:ext cx="2057400" cy="400050"/>
          </a:xfrm>
          <a:prstGeom prst="rect">
            <a:avLst/>
          </a:prstGeom>
          <a:noFill/>
        </p:spPr>
        <p:txBody>
          <a:bodyPr>
            <a:spAutoFit/>
          </a:bodyPr>
          <a:lstStyle/>
          <a:p>
            <a:pPr>
              <a:defRPr/>
            </a:pPr>
            <a:r>
              <a:rPr lang="en-US" sz="2000" dirty="0">
                <a:solidFill>
                  <a:schemeClr val="accent6"/>
                </a:solidFill>
              </a:rPr>
              <a:t>Focal Length</a:t>
            </a:r>
          </a:p>
        </p:txBody>
      </p:sp>
      <p:sp>
        <p:nvSpPr>
          <p:cNvPr id="32" name="&quot;No&quot; Symbol 31"/>
          <p:cNvSpPr/>
          <p:nvPr/>
        </p:nvSpPr>
        <p:spPr bwMode="auto">
          <a:xfrm>
            <a:off x="2286000" y="2971800"/>
            <a:ext cx="5562600" cy="3886200"/>
          </a:xfrm>
          <a:prstGeom prst="noSmoking">
            <a:avLst>
              <a:gd name="adj" fmla="val 4042"/>
            </a:avLst>
          </a:prstGeom>
          <a:solidFill>
            <a:schemeClr val="accent1"/>
          </a:solidFill>
          <a:ln w="9525" cap="flat" cmpd="sng" algn="ctr">
            <a:solidFill>
              <a:schemeClr val="accent6"/>
            </a:solidFill>
            <a:prstDash val="solid"/>
            <a:round/>
            <a:headEnd type="none" w="med" len="med"/>
            <a:tailEnd type="none" w="med" len="med"/>
          </a:ln>
          <a:effectLst/>
        </p:spPr>
        <p:txBody>
          <a:bodyPr/>
          <a:lstStyle/>
          <a:p>
            <a:pPr>
              <a:defRPr/>
            </a:pPr>
            <a:endParaRPr lang="en-US"/>
          </a:p>
        </p:txBody>
      </p:sp>
      <p:sp>
        <p:nvSpPr>
          <p:cNvPr id="2" name="Rectangle 1"/>
          <p:cNvSpPr/>
          <p:nvPr/>
        </p:nvSpPr>
        <p:spPr>
          <a:xfrm>
            <a:off x="2699015" y="4578463"/>
            <a:ext cx="5033750" cy="923330"/>
          </a:xfrm>
          <a:prstGeom prst="rect">
            <a:avLst/>
          </a:prstGeom>
          <a:noFill/>
        </p:spPr>
        <p:txBody>
          <a:bodyPr wrap="non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Not like this…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8131" name="Rectangle 3"/>
          <p:cNvSpPr>
            <a:spLocks noGrp="1" noChangeArrowheads="1"/>
          </p:cNvSpPr>
          <p:nvPr>
            <p:ph type="body" idx="4294967295"/>
          </p:nvPr>
        </p:nvSpPr>
        <p:spPr>
          <a:xfrm>
            <a:off x="304800" y="152400"/>
            <a:ext cx="8382000" cy="5973763"/>
          </a:xfrm>
        </p:spPr>
        <p:txBody>
          <a:bodyPr/>
          <a:lstStyle/>
          <a:p>
            <a:pPr eaLnBrk="1" hangingPunct="1">
              <a:defRPr/>
            </a:pPr>
            <a:r>
              <a:rPr lang="en-US" dirty="0" smtClean="0">
                <a:effectLst>
                  <a:outerShdw blurRad="38100" dist="38100" dir="2700000" algn="tl">
                    <a:srgbClr val="336699"/>
                  </a:outerShdw>
                </a:effectLst>
              </a:rPr>
              <a:t>Wave reflection.</a:t>
            </a:r>
          </a:p>
          <a:p>
            <a:pPr lvl="1" eaLnBrk="1" hangingPunct="1">
              <a:defRPr/>
            </a:pPr>
            <a:r>
              <a:rPr lang="en-US" dirty="0" smtClean="0">
                <a:solidFill>
                  <a:schemeClr val="accent1">
                    <a:lumMod val="40000"/>
                    <a:lumOff val="60000"/>
                  </a:schemeClr>
                </a:solidFill>
              </a:rPr>
              <a:t>Reflection occurs when light or ocean waves change directions as a result of "bouncing off" a surface like a mirror.</a:t>
            </a:r>
            <a:endParaRPr lang="en-US" dirty="0" smtClean="0">
              <a:solidFill>
                <a:schemeClr val="accent1">
                  <a:lumMod val="40000"/>
                  <a:lumOff val="60000"/>
                </a:schemeClr>
              </a:solidFill>
              <a:effectLst>
                <a:outerShdw blurRad="38100" dist="38100" dir="2700000" algn="tl">
                  <a:srgbClr val="336699"/>
                </a:outerShdw>
              </a:effectLst>
            </a:endParaRPr>
          </a:p>
        </p:txBody>
      </p:sp>
      <p:sp>
        <p:nvSpPr>
          <p:cNvPr id="287754"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000000"/>
                </a:outerShdw>
              </a:effectLst>
              <a:latin typeface="Tahoma" charset="0"/>
            </a:endParaRPr>
          </a:p>
        </p:txBody>
      </p:sp>
      <p:pic>
        <p:nvPicPr>
          <p:cNvPr id="3246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133600"/>
            <a:ext cx="7772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4613" name="Line 6"/>
          <p:cNvSpPr>
            <a:spLocks noChangeShapeType="1"/>
          </p:cNvSpPr>
          <p:nvPr/>
        </p:nvSpPr>
        <p:spPr bwMode="auto">
          <a:xfrm>
            <a:off x="304800" y="2133600"/>
            <a:ext cx="86106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246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581400"/>
            <a:ext cx="8686800" cy="2895600"/>
          </a:xfrm>
          <a:prstGeom prst="rect">
            <a:avLst/>
          </a:prstGeom>
          <a:noFill/>
          <a:ln w="76200">
            <a:solidFill>
              <a:srgbClr val="7F7F7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1203" name="Rectangle 3"/>
          <p:cNvSpPr>
            <a:spLocks noGrp="1" noChangeArrowheads="1"/>
          </p:cNvSpPr>
          <p:nvPr>
            <p:ph type="body" idx="4294967295"/>
          </p:nvPr>
        </p:nvSpPr>
        <p:spPr>
          <a:xfrm>
            <a:off x="228600" y="304800"/>
            <a:ext cx="8382000" cy="5826125"/>
          </a:xfrm>
        </p:spPr>
        <p:txBody>
          <a:bodyPr/>
          <a:lstStyle/>
          <a:p>
            <a:pPr lvl="1" eaLnBrk="1" hangingPunct="1">
              <a:defRPr/>
            </a:pPr>
            <a:r>
              <a:rPr lang="en-US" dirty="0" smtClean="0">
                <a:effectLst>
                  <a:outerShdw blurRad="38100" dist="38100" dir="2700000" algn="tl">
                    <a:srgbClr val="336699"/>
                  </a:outerShdw>
                </a:effectLst>
              </a:rPr>
              <a:t>Diffraction: Bending of waves.</a:t>
            </a:r>
          </a:p>
          <a:p>
            <a:pPr lvl="1" eaLnBrk="1" hangingPunct="1">
              <a:defRPr/>
            </a:pPr>
            <a:r>
              <a:rPr lang="en-US" dirty="0" smtClean="0"/>
              <a:t>Scattering: Bouncing off of something</a:t>
            </a:r>
            <a:endParaRPr lang="en-US" dirty="0" smtClean="0">
              <a:effectLst>
                <a:outerShdw blurRad="38100" dist="38100" dir="2700000" algn="tl">
                  <a:srgbClr val="336699"/>
                </a:outerShdw>
              </a:effectLst>
            </a:endParaRPr>
          </a:p>
        </p:txBody>
      </p:sp>
      <p:pic>
        <p:nvPicPr>
          <p:cNvPr id="326659" name="Picture 4" descr="diffr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86800" cy="5095875"/>
          </a:xfrm>
          <a:prstGeom prst="rect">
            <a:avLst/>
          </a:prstGeom>
          <a:noFill/>
          <a:ln w="28575">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291850"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000000"/>
                </a:outerShdw>
              </a:effectLst>
              <a:latin typeface="Tahoma" charset="0"/>
            </a:endParaRPr>
          </a:p>
        </p:txBody>
      </p:sp>
    </p:spTree>
  </p:cSld>
  <p:clrMapOvr>
    <a:masterClrMapping/>
  </p:clrMapOvr>
  <p:transition/>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Content Placeholder 2"/>
          <p:cNvSpPr>
            <a:spLocks noGrp="1"/>
          </p:cNvSpPr>
          <p:nvPr>
            <p:ph idx="4294967295"/>
          </p:nvPr>
        </p:nvSpPr>
        <p:spPr>
          <a:xfrm>
            <a:off x="152400" y="304800"/>
            <a:ext cx="8534400" cy="5821363"/>
          </a:xfrm>
        </p:spPr>
        <p:txBody>
          <a:bodyPr/>
          <a:lstStyle/>
          <a:p>
            <a:endParaRPr lang="en-US" smtClean="0"/>
          </a:p>
        </p:txBody>
      </p:sp>
      <p:pic>
        <p:nvPicPr>
          <p:cNvPr id="327683" name="Picture 4" descr="Refr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idx="4294967295"/>
          </p:nvPr>
        </p:nvSpPr>
        <p:spPr/>
        <p:txBody>
          <a:bodyPr/>
          <a:lstStyle/>
          <a:p>
            <a:pPr eaLnBrk="1" hangingPunct="1"/>
            <a:endParaRPr lang="en-US" smtClean="0"/>
          </a:p>
        </p:txBody>
      </p:sp>
      <p:sp>
        <p:nvSpPr>
          <p:cNvPr id="328707" name="Rectangle 3"/>
          <p:cNvSpPr>
            <a:spLocks noGrp="1" noChangeArrowheads="1"/>
          </p:cNvSpPr>
          <p:nvPr>
            <p:ph type="body" idx="4294967295"/>
          </p:nvPr>
        </p:nvSpPr>
        <p:spPr/>
        <p:txBody>
          <a:bodyPr/>
          <a:lstStyle/>
          <a:p>
            <a:pPr eaLnBrk="1" hangingPunct="1"/>
            <a:endParaRPr lang="en-US" smtClean="0"/>
          </a:p>
        </p:txBody>
      </p:sp>
      <p:pic>
        <p:nvPicPr>
          <p:cNvPr id="328708" name="Picture 4" descr="animation of diffraction at a sli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TextBox 1"/>
          <p:cNvSpPr txBox="1">
            <a:spLocks noChangeArrowheads="1"/>
          </p:cNvSpPr>
          <p:nvPr/>
        </p:nvSpPr>
        <p:spPr bwMode="auto">
          <a:xfrm>
            <a:off x="381000" y="228600"/>
            <a:ext cx="8382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t>Light waves could be absorbed by the object, in which case its energy is converted to heat</a:t>
            </a:r>
          </a:p>
        </p:txBody>
      </p:sp>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TextBox 1"/>
          <p:cNvSpPr txBox="1">
            <a:spLocks noChangeArrowheads="1"/>
          </p:cNvSpPr>
          <p:nvPr/>
        </p:nvSpPr>
        <p:spPr bwMode="auto">
          <a:xfrm>
            <a:off x="381000" y="228600"/>
            <a:ext cx="8382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t>Light waves could be absorbed by the object, in which case its energy is converted to heat</a:t>
            </a:r>
          </a:p>
        </p:txBody>
      </p:sp>
      <p:pic>
        <p:nvPicPr>
          <p:cNvPr id="3307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912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TextBox 1"/>
          <p:cNvSpPr txBox="1">
            <a:spLocks noChangeArrowheads="1"/>
          </p:cNvSpPr>
          <p:nvPr/>
        </p:nvSpPr>
        <p:spPr bwMode="auto">
          <a:xfrm>
            <a:off x="381000" y="228600"/>
            <a:ext cx="8382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t>Light waves could be absorbed by the object, in which case its energy is converted to heat</a:t>
            </a:r>
          </a:p>
        </p:txBody>
      </p:sp>
      <p:pic>
        <p:nvPicPr>
          <p:cNvPr id="3317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054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TextBox 1"/>
          <p:cNvSpPr txBox="1">
            <a:spLocks noChangeArrowheads="1"/>
          </p:cNvSpPr>
          <p:nvPr/>
        </p:nvSpPr>
        <p:spPr bwMode="auto">
          <a:xfrm>
            <a:off x="381000" y="228600"/>
            <a:ext cx="8382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t>Light waves could be absorbed by the object, in which case its energy is converted to heat</a:t>
            </a:r>
          </a:p>
        </p:txBody>
      </p:sp>
      <p:pic>
        <p:nvPicPr>
          <p:cNvPr id="3328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624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extBox 1"/>
          <p:cNvSpPr txBox="1">
            <a:spLocks noChangeArrowheads="1"/>
          </p:cNvSpPr>
          <p:nvPr/>
        </p:nvSpPr>
        <p:spPr bwMode="auto">
          <a:xfrm>
            <a:off x="381000" y="228600"/>
            <a:ext cx="8382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t>Light waves could be absorbed by the object, in which case its energy is converted to heat</a:t>
            </a:r>
          </a:p>
        </p:txBody>
      </p:sp>
      <p:pic>
        <p:nvPicPr>
          <p:cNvPr id="3338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381000"/>
            <a:ext cx="8534400" cy="6172200"/>
          </a:xfr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47108" name="Text Box 4"/>
          <p:cNvSpPr txBox="1">
            <a:spLocks noChangeArrowheads="1"/>
          </p:cNvSpPr>
          <p:nvPr/>
        </p:nvSpPr>
        <p:spPr bwMode="auto">
          <a:xfrm>
            <a:off x="1371600" y="1295400"/>
            <a:ext cx="70866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spcBef>
                <a:spcPct val="50000"/>
              </a:spcBef>
            </a:pPr>
            <a:r>
              <a:rPr lang="en-US" sz="2000" b="1">
                <a:solidFill>
                  <a:schemeClr val="accent2"/>
                </a:solidFill>
              </a:rPr>
              <a:t>-Please make notes legible and use indentations when appropriate.      					-Example of indent.										                  -Skip a line between topics			                  -Don’t skip pages					          -Make visuals clear and well drawn.  Please label</a:t>
            </a:r>
            <a:endParaRPr lang="en-US" sz="2000">
              <a:solidFill>
                <a:schemeClr val="accent2"/>
              </a:solidFill>
            </a:endParaRPr>
          </a:p>
        </p:txBody>
      </p:sp>
      <p:sp>
        <p:nvSpPr>
          <p:cNvPr id="47109" name="Text Box 5"/>
          <p:cNvSpPr txBox="1">
            <a:spLocks noChangeArrowheads="1"/>
          </p:cNvSpPr>
          <p:nvPr/>
        </p:nvSpPr>
        <p:spPr bwMode="auto">
          <a:xfrm>
            <a:off x="3413125" y="3436938"/>
            <a:ext cx="2444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endParaRPr lang="en-US" sz="3200"/>
          </a:p>
        </p:txBody>
      </p:sp>
      <p:sp>
        <p:nvSpPr>
          <p:cNvPr id="835590" name="Text Box 6"/>
          <p:cNvSpPr txBox="1">
            <a:spLocks noChangeArrowheads="1"/>
          </p:cNvSpPr>
          <p:nvPr/>
        </p:nvSpPr>
        <p:spPr bwMode="auto">
          <a:xfrm>
            <a:off x="4343400" y="3886200"/>
            <a:ext cx="1524000" cy="396875"/>
          </a:xfrm>
          <a:prstGeom prst="rect">
            <a:avLst/>
          </a:prstGeom>
          <a:noFill/>
          <a:ln w="9525" algn="ctr">
            <a:noFill/>
            <a:miter lim="800000"/>
            <a:headEnd/>
            <a:tailEnd/>
          </a:ln>
          <a:effectLst/>
        </p:spPr>
        <p:txBody>
          <a:bodyPr>
            <a:spAutoFit/>
          </a:bodyPr>
          <a:lstStyle/>
          <a:p>
            <a:pPr marL="342900" indent="-342900" eaLnBrk="1" hangingPunct="1">
              <a:spcBef>
                <a:spcPct val="50000"/>
              </a:spcBef>
              <a:buClr>
                <a:schemeClr val="hlink"/>
              </a:buClr>
              <a:buSzPct val="65000"/>
              <a:buFont typeface="Wingdings" pitchFamily="2" charset="2"/>
              <a:buNone/>
              <a:defRPr/>
            </a:pPr>
            <a:endParaRPr lang="en-US" sz="2000">
              <a:solidFill>
                <a:schemeClr val="accent2"/>
              </a:solidFill>
              <a:effectLst>
                <a:outerShdw blurRad="38100" dist="38100" dir="2700000" algn="tl">
                  <a:srgbClr val="FFFFFF"/>
                </a:outerShdw>
              </a:effectLst>
            </a:endParaRPr>
          </a:p>
        </p:txBody>
      </p:sp>
      <p:sp>
        <p:nvSpPr>
          <p:cNvPr id="47111" name="Text Box 7"/>
          <p:cNvSpPr txBox="1">
            <a:spLocks noChangeArrowheads="1"/>
          </p:cNvSpPr>
          <p:nvPr/>
        </p:nvSpPr>
        <p:spPr bwMode="auto">
          <a:xfrm>
            <a:off x="2438400" y="51054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eaLnBrk="1" hangingPunct="1">
              <a:spcBef>
                <a:spcPct val="50000"/>
              </a:spcBef>
            </a:pPr>
            <a:endParaRPr lang="en-US" sz="1800">
              <a:solidFill>
                <a:schemeClr val="accent2"/>
              </a:solidFill>
            </a:endParaRPr>
          </a:p>
        </p:txBody>
      </p:sp>
      <p:sp>
        <p:nvSpPr>
          <p:cNvPr id="11" name="Flowchart: Delay 10"/>
          <p:cNvSpPr/>
          <p:nvPr/>
        </p:nvSpPr>
        <p:spPr bwMode="auto">
          <a:xfrm>
            <a:off x="3048000" y="4114800"/>
            <a:ext cx="457200" cy="1981200"/>
          </a:xfrm>
          <a:prstGeom prst="flowChartDelay">
            <a:avLst/>
          </a:prstGeom>
          <a:solidFill>
            <a:srgbClr val="6699FF">
              <a:alpha val="61000"/>
            </a:srgbClr>
          </a:solidFill>
          <a:ln w="38100" cap="flat" cmpd="sng" algn="ctr">
            <a:solidFill>
              <a:schemeClr val="accent6"/>
            </a:solidFill>
            <a:prstDash val="solid"/>
            <a:round/>
            <a:headEnd type="none" w="med" len="med"/>
            <a:tailEnd type="none" w="med" len="med"/>
          </a:ln>
          <a:effectLst/>
        </p:spPr>
        <p:txBody>
          <a:bodyPr/>
          <a:lstStyle/>
          <a:p>
            <a:pPr>
              <a:defRPr/>
            </a:pPr>
            <a:endParaRPr lang="en-US"/>
          </a:p>
        </p:txBody>
      </p:sp>
      <p:cxnSp>
        <p:nvCxnSpPr>
          <p:cNvPr id="13" name="Straight Connector 12"/>
          <p:cNvCxnSpPr/>
          <p:nvPr/>
        </p:nvCxnSpPr>
        <p:spPr bwMode="auto">
          <a:xfrm>
            <a:off x="1828800" y="4419600"/>
            <a:ext cx="12192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14" name="Straight Connector 13"/>
          <p:cNvCxnSpPr/>
          <p:nvPr/>
        </p:nvCxnSpPr>
        <p:spPr bwMode="auto">
          <a:xfrm>
            <a:off x="1828800" y="4724400"/>
            <a:ext cx="12192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15" name="Straight Connector 14"/>
          <p:cNvCxnSpPr/>
          <p:nvPr/>
        </p:nvCxnSpPr>
        <p:spPr bwMode="auto">
          <a:xfrm>
            <a:off x="1828800" y="5029200"/>
            <a:ext cx="12192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16" name="Straight Connector 15"/>
          <p:cNvCxnSpPr/>
          <p:nvPr/>
        </p:nvCxnSpPr>
        <p:spPr bwMode="auto">
          <a:xfrm>
            <a:off x="1828800" y="5334000"/>
            <a:ext cx="12192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17" name="Straight Connector 16"/>
          <p:cNvCxnSpPr/>
          <p:nvPr/>
        </p:nvCxnSpPr>
        <p:spPr bwMode="auto">
          <a:xfrm>
            <a:off x="1828800" y="5638800"/>
            <a:ext cx="12192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18" name="Straight Connector 17"/>
          <p:cNvCxnSpPr/>
          <p:nvPr/>
        </p:nvCxnSpPr>
        <p:spPr bwMode="auto">
          <a:xfrm>
            <a:off x="1828800" y="5943600"/>
            <a:ext cx="12192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19" name="Straight Connector 18"/>
          <p:cNvCxnSpPr/>
          <p:nvPr/>
        </p:nvCxnSpPr>
        <p:spPr bwMode="auto">
          <a:xfrm>
            <a:off x="3429000" y="4419600"/>
            <a:ext cx="5257800" cy="83820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21" name="Straight Connector 20"/>
          <p:cNvCxnSpPr/>
          <p:nvPr/>
        </p:nvCxnSpPr>
        <p:spPr bwMode="auto">
          <a:xfrm>
            <a:off x="3505200" y="4724400"/>
            <a:ext cx="5181600" cy="45720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23" name="Straight Connector 22"/>
          <p:cNvCxnSpPr/>
          <p:nvPr/>
        </p:nvCxnSpPr>
        <p:spPr bwMode="auto">
          <a:xfrm>
            <a:off x="3505200" y="5029200"/>
            <a:ext cx="5334000"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25" name="Straight Connector 24"/>
          <p:cNvCxnSpPr/>
          <p:nvPr/>
        </p:nvCxnSpPr>
        <p:spPr bwMode="auto">
          <a:xfrm flipV="1">
            <a:off x="3505200" y="4876800"/>
            <a:ext cx="5257800" cy="45720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27" name="Straight Connector 26"/>
          <p:cNvCxnSpPr/>
          <p:nvPr/>
        </p:nvCxnSpPr>
        <p:spPr bwMode="auto">
          <a:xfrm flipV="1">
            <a:off x="3429000" y="4800600"/>
            <a:ext cx="5334000" cy="83820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29" name="Straight Connector 28"/>
          <p:cNvCxnSpPr/>
          <p:nvPr/>
        </p:nvCxnSpPr>
        <p:spPr bwMode="auto">
          <a:xfrm flipV="1">
            <a:off x="3352800" y="4724400"/>
            <a:ext cx="5334000" cy="121920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sp>
        <p:nvSpPr>
          <p:cNvPr id="22" name="TextBox 21"/>
          <p:cNvSpPr txBox="1"/>
          <p:nvPr/>
        </p:nvSpPr>
        <p:spPr>
          <a:xfrm>
            <a:off x="2133600" y="3733800"/>
            <a:ext cx="2209800" cy="400050"/>
          </a:xfrm>
          <a:prstGeom prst="rect">
            <a:avLst/>
          </a:prstGeom>
          <a:noFill/>
        </p:spPr>
        <p:txBody>
          <a:bodyPr>
            <a:spAutoFit/>
          </a:bodyPr>
          <a:lstStyle/>
          <a:p>
            <a:pPr>
              <a:defRPr/>
            </a:pPr>
            <a:r>
              <a:rPr lang="en-US" sz="2000" dirty="0">
                <a:solidFill>
                  <a:schemeClr val="accent6"/>
                </a:solidFill>
              </a:rPr>
              <a:t>Convex Lens</a:t>
            </a:r>
          </a:p>
        </p:txBody>
      </p:sp>
      <p:sp>
        <p:nvSpPr>
          <p:cNvPr id="24" name="TextBox 23"/>
          <p:cNvSpPr txBox="1"/>
          <p:nvPr/>
        </p:nvSpPr>
        <p:spPr>
          <a:xfrm>
            <a:off x="6096000" y="4038600"/>
            <a:ext cx="1676400" cy="400050"/>
          </a:xfrm>
          <a:prstGeom prst="rect">
            <a:avLst/>
          </a:prstGeom>
          <a:noFill/>
        </p:spPr>
        <p:txBody>
          <a:bodyPr>
            <a:spAutoFit/>
          </a:bodyPr>
          <a:lstStyle/>
          <a:p>
            <a:pPr>
              <a:defRPr/>
            </a:pPr>
            <a:r>
              <a:rPr lang="en-US" sz="2000" dirty="0">
                <a:solidFill>
                  <a:schemeClr val="accent6"/>
                </a:solidFill>
              </a:rPr>
              <a:t>Focal Point</a:t>
            </a:r>
          </a:p>
        </p:txBody>
      </p:sp>
      <p:sp>
        <p:nvSpPr>
          <p:cNvPr id="26" name="Left-Right Arrow 25"/>
          <p:cNvSpPr/>
          <p:nvPr/>
        </p:nvSpPr>
        <p:spPr bwMode="auto">
          <a:xfrm>
            <a:off x="3505200" y="6096000"/>
            <a:ext cx="3810000" cy="381000"/>
          </a:xfrm>
          <a:prstGeom prst="leftRightArrow">
            <a:avLst/>
          </a:prstGeom>
          <a:solidFill>
            <a:schemeClr val="accent6"/>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8" name="TextBox 27"/>
          <p:cNvSpPr txBox="1"/>
          <p:nvPr/>
        </p:nvSpPr>
        <p:spPr>
          <a:xfrm>
            <a:off x="5029200" y="5638800"/>
            <a:ext cx="2057400" cy="400050"/>
          </a:xfrm>
          <a:prstGeom prst="rect">
            <a:avLst/>
          </a:prstGeom>
          <a:noFill/>
        </p:spPr>
        <p:txBody>
          <a:bodyPr>
            <a:spAutoFit/>
          </a:bodyPr>
          <a:lstStyle/>
          <a:p>
            <a:pPr>
              <a:defRPr/>
            </a:pPr>
            <a:r>
              <a:rPr lang="en-US" sz="2000" dirty="0">
                <a:solidFill>
                  <a:schemeClr val="accent6"/>
                </a:solidFill>
              </a:rPr>
              <a:t>Focal Length</a:t>
            </a:r>
          </a:p>
        </p:txBody>
      </p:sp>
    </p:spTree>
    <p:extLst>
      <p:ext uri="{BB962C8B-B14F-4D97-AF65-F5344CB8AC3E}">
        <p14:creationId xmlns:p14="http://schemas.microsoft.com/office/powerpoint/2010/main" val="3399401401"/>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TextBox 1"/>
          <p:cNvSpPr txBox="1">
            <a:spLocks noChangeArrowheads="1"/>
          </p:cNvSpPr>
          <p:nvPr/>
        </p:nvSpPr>
        <p:spPr bwMode="auto">
          <a:xfrm>
            <a:off x="381000" y="228600"/>
            <a:ext cx="8382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t>Light waves could be absorbed by the object, in which case its energy is converted to heat</a:t>
            </a:r>
          </a:p>
        </p:txBody>
      </p:sp>
      <p:pic>
        <p:nvPicPr>
          <p:cNvPr id="3348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98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TextBox 1"/>
          <p:cNvSpPr txBox="1">
            <a:spLocks noChangeArrowheads="1"/>
          </p:cNvSpPr>
          <p:nvPr/>
        </p:nvSpPr>
        <p:spPr bwMode="auto">
          <a:xfrm>
            <a:off x="381000" y="228600"/>
            <a:ext cx="8382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t>Light waves could be absorbed by the object, in which case its energy is converted to heat</a:t>
            </a:r>
          </a:p>
        </p:txBody>
      </p:sp>
      <p:pic>
        <p:nvPicPr>
          <p:cNvPr id="3358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3"/>
          <p:cNvSpPr>
            <a:spLocks noGrp="1" noChangeArrowheads="1"/>
          </p:cNvSpPr>
          <p:nvPr>
            <p:ph type="body" idx="1"/>
          </p:nvPr>
        </p:nvSpPr>
        <p:spPr>
          <a:xfrm>
            <a:off x="457200" y="304800"/>
            <a:ext cx="8001000" cy="5791200"/>
          </a:xfrm>
        </p:spPr>
        <p:txBody>
          <a:bodyPr/>
          <a:lstStyle/>
          <a:p>
            <a:pPr eaLnBrk="1" hangingPunct="1"/>
            <a:r>
              <a:rPr lang="en-US" smtClean="0"/>
              <a:t>Why is the sky blue?</a:t>
            </a:r>
          </a:p>
        </p:txBody>
      </p:sp>
      <p:pic>
        <p:nvPicPr>
          <p:cNvPr id="33689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10600" cy="5724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6900"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t>Copyright © 2010 Ryan P. Murphy</a:t>
            </a: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3"/>
          <p:cNvSpPr>
            <a:spLocks noGrp="1" noChangeArrowheads="1"/>
          </p:cNvSpPr>
          <p:nvPr>
            <p:ph type="body" idx="1"/>
          </p:nvPr>
        </p:nvSpPr>
        <p:spPr>
          <a:xfrm>
            <a:off x="457200" y="228600"/>
            <a:ext cx="8077200" cy="5897563"/>
          </a:xfrm>
        </p:spPr>
        <p:txBody>
          <a:bodyPr/>
          <a:lstStyle/>
          <a:p>
            <a:pPr eaLnBrk="1" hangingPunct="1"/>
            <a:r>
              <a:rPr lang="en-US" smtClean="0"/>
              <a:t>The sky is blue because…</a:t>
            </a:r>
          </a:p>
          <a:p>
            <a:pPr lvl="1" eaLnBrk="1" hangingPunct="1"/>
            <a:r>
              <a:rPr lang="en-US" smtClean="0">
                <a:solidFill>
                  <a:schemeClr val="bg1"/>
                </a:solidFill>
              </a:rPr>
              <a:t>Nitrogen and Oxygen are small atoms.</a:t>
            </a:r>
          </a:p>
          <a:p>
            <a:pPr lvl="1" eaLnBrk="1" hangingPunct="1"/>
            <a:r>
              <a:rPr lang="en-US" smtClean="0">
                <a:solidFill>
                  <a:schemeClr val="bg1"/>
                </a:solidFill>
              </a:rPr>
              <a:t>Red light (long wavelength) from the sun passes by Nitrogen and Oxygen without hitting them.</a:t>
            </a:r>
          </a:p>
          <a:p>
            <a:pPr lvl="1" eaLnBrk="1" hangingPunct="1"/>
            <a:r>
              <a:rPr lang="en-US" smtClean="0">
                <a:solidFill>
                  <a:schemeClr val="bg1"/>
                </a:solidFill>
              </a:rPr>
              <a:t>Blue light (shorter wavelength) hits Nitrogen and Oxygen and is scattered.</a:t>
            </a:r>
          </a:p>
          <a:p>
            <a:pPr lvl="1" eaLnBrk="1" hangingPunct="1"/>
            <a:r>
              <a:rPr lang="en-US" smtClean="0">
                <a:solidFill>
                  <a:schemeClr val="bg1"/>
                </a:solidFill>
              </a:rPr>
              <a:t>You see this blue.</a:t>
            </a:r>
          </a:p>
          <a:p>
            <a:pPr lvl="1" eaLnBrk="1" hangingPunct="1"/>
            <a:r>
              <a:rPr lang="en-US" smtClean="0">
                <a:solidFill>
                  <a:schemeClr val="bg1"/>
                </a:solidFill>
              </a:rPr>
              <a:t>It is a bit more complicated than this but hopefully you get the idea.</a:t>
            </a:r>
          </a:p>
        </p:txBody>
      </p:sp>
      <p:sp>
        <p:nvSpPr>
          <p:cNvPr id="337923" name="Rectangle 4"/>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t>Copyright © 2010 Ryan P. Murphy</a:t>
            </a:r>
            <a:endParaRPr lang="en-US"/>
          </a:p>
        </p:txBody>
      </p:sp>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3"/>
          <p:cNvSpPr>
            <a:spLocks noGrp="1" noChangeArrowheads="1"/>
          </p:cNvSpPr>
          <p:nvPr>
            <p:ph type="body" idx="1"/>
          </p:nvPr>
        </p:nvSpPr>
        <p:spPr>
          <a:xfrm>
            <a:off x="457200" y="228600"/>
            <a:ext cx="8077200" cy="5897563"/>
          </a:xfrm>
        </p:spPr>
        <p:txBody>
          <a:bodyPr/>
          <a:lstStyle/>
          <a:p>
            <a:pPr eaLnBrk="1" hangingPunct="1"/>
            <a:r>
              <a:rPr lang="en-US" smtClean="0"/>
              <a:t>The sky is blue because…</a:t>
            </a:r>
          </a:p>
          <a:p>
            <a:pPr lvl="1" eaLnBrk="1" hangingPunct="1"/>
            <a:r>
              <a:rPr lang="en-US" smtClean="0">
                <a:solidFill>
                  <a:srgbClr val="6699FF"/>
                </a:solidFill>
              </a:rPr>
              <a:t>Nitrogen and Oxygen are small atoms.</a:t>
            </a:r>
          </a:p>
          <a:p>
            <a:pPr lvl="1" eaLnBrk="1" hangingPunct="1"/>
            <a:r>
              <a:rPr lang="en-US" smtClean="0">
                <a:solidFill>
                  <a:schemeClr val="bg1"/>
                </a:solidFill>
              </a:rPr>
              <a:t>Red light (long wavelength) from the sun passes by Nitrogen and Oxygen without hitting them.</a:t>
            </a:r>
          </a:p>
          <a:p>
            <a:pPr lvl="1" eaLnBrk="1" hangingPunct="1"/>
            <a:r>
              <a:rPr lang="en-US" smtClean="0">
                <a:solidFill>
                  <a:schemeClr val="bg1"/>
                </a:solidFill>
              </a:rPr>
              <a:t>Blue light (shorter wavelength) hits Nitrogen and Oxygen and is scattered.</a:t>
            </a:r>
          </a:p>
          <a:p>
            <a:pPr lvl="1" eaLnBrk="1" hangingPunct="1"/>
            <a:r>
              <a:rPr lang="en-US" smtClean="0">
                <a:solidFill>
                  <a:schemeClr val="bg1"/>
                </a:solidFill>
              </a:rPr>
              <a:t>You see this blue.</a:t>
            </a:r>
          </a:p>
          <a:p>
            <a:pPr lvl="1" eaLnBrk="1" hangingPunct="1"/>
            <a:r>
              <a:rPr lang="en-US" smtClean="0">
                <a:solidFill>
                  <a:schemeClr val="bg1"/>
                </a:solidFill>
              </a:rPr>
              <a:t>It is a bit more complicated than this but hopefully you get the idea.</a:t>
            </a:r>
          </a:p>
        </p:txBody>
      </p:sp>
      <p:sp>
        <p:nvSpPr>
          <p:cNvPr id="338947" name="Rectangle 4"/>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t>Copyright © 2010 Ryan P. Murphy</a:t>
            </a:r>
            <a:endParaRPr lang="en-US"/>
          </a:p>
        </p:txBody>
      </p:sp>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3"/>
          <p:cNvSpPr>
            <a:spLocks noGrp="1" noChangeArrowheads="1"/>
          </p:cNvSpPr>
          <p:nvPr>
            <p:ph type="body" idx="1"/>
          </p:nvPr>
        </p:nvSpPr>
        <p:spPr>
          <a:xfrm>
            <a:off x="457200" y="228600"/>
            <a:ext cx="8077200" cy="5897563"/>
          </a:xfrm>
        </p:spPr>
        <p:txBody>
          <a:bodyPr/>
          <a:lstStyle/>
          <a:p>
            <a:pPr eaLnBrk="1" hangingPunct="1"/>
            <a:r>
              <a:rPr lang="en-US" smtClean="0"/>
              <a:t>The sky is blue because…</a:t>
            </a:r>
          </a:p>
          <a:p>
            <a:pPr lvl="1" eaLnBrk="1" hangingPunct="1"/>
            <a:r>
              <a:rPr lang="en-US" smtClean="0">
                <a:solidFill>
                  <a:srgbClr val="6699FF"/>
                </a:solidFill>
              </a:rPr>
              <a:t>Nitrogen and Oxygen are small atoms.</a:t>
            </a:r>
          </a:p>
          <a:p>
            <a:pPr lvl="1" eaLnBrk="1" hangingPunct="1"/>
            <a:r>
              <a:rPr lang="en-US" smtClean="0">
                <a:solidFill>
                  <a:srgbClr val="FF0000"/>
                </a:solidFill>
              </a:rPr>
              <a:t>Red light (long wavelength) from the sun passes by Nitrogen and Oxygen without hitting them.</a:t>
            </a:r>
          </a:p>
          <a:p>
            <a:pPr lvl="1" eaLnBrk="1" hangingPunct="1"/>
            <a:r>
              <a:rPr lang="en-US" smtClean="0">
                <a:solidFill>
                  <a:schemeClr val="bg1"/>
                </a:solidFill>
              </a:rPr>
              <a:t>Blue light (shorter wavelength) hits Nitrogen and Oxygen and is scattered.</a:t>
            </a:r>
          </a:p>
          <a:p>
            <a:pPr lvl="1" eaLnBrk="1" hangingPunct="1"/>
            <a:r>
              <a:rPr lang="en-US" smtClean="0">
                <a:solidFill>
                  <a:schemeClr val="bg1"/>
                </a:solidFill>
              </a:rPr>
              <a:t>You see this blue.</a:t>
            </a:r>
          </a:p>
          <a:p>
            <a:pPr lvl="1" eaLnBrk="1" hangingPunct="1"/>
            <a:r>
              <a:rPr lang="en-US" smtClean="0">
                <a:solidFill>
                  <a:schemeClr val="bg1"/>
                </a:solidFill>
              </a:rPr>
              <a:t>It is a bit more complicated than this but hopefully you get the idea.</a:t>
            </a:r>
          </a:p>
        </p:txBody>
      </p:sp>
      <p:sp>
        <p:nvSpPr>
          <p:cNvPr id="339971" name="Rectangle 4"/>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t>Copyright © 2010 Ryan P. Murphy</a:t>
            </a:r>
            <a:endParaRPr lang="en-US"/>
          </a:p>
        </p:txBody>
      </p:sp>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3"/>
          <p:cNvSpPr>
            <a:spLocks noGrp="1" noChangeArrowheads="1"/>
          </p:cNvSpPr>
          <p:nvPr>
            <p:ph type="body" idx="1"/>
          </p:nvPr>
        </p:nvSpPr>
        <p:spPr>
          <a:xfrm>
            <a:off x="457200" y="228600"/>
            <a:ext cx="8077200" cy="5897563"/>
          </a:xfrm>
        </p:spPr>
        <p:txBody>
          <a:bodyPr/>
          <a:lstStyle/>
          <a:p>
            <a:pPr eaLnBrk="1" hangingPunct="1"/>
            <a:r>
              <a:rPr lang="en-US" smtClean="0"/>
              <a:t>The sky is blue because…</a:t>
            </a:r>
          </a:p>
          <a:p>
            <a:pPr lvl="1" eaLnBrk="1" hangingPunct="1"/>
            <a:r>
              <a:rPr lang="en-US" smtClean="0">
                <a:solidFill>
                  <a:srgbClr val="6699FF"/>
                </a:solidFill>
              </a:rPr>
              <a:t>Nitrogen and Oxygen are small atoms.</a:t>
            </a:r>
          </a:p>
          <a:p>
            <a:pPr lvl="1" eaLnBrk="1" hangingPunct="1"/>
            <a:r>
              <a:rPr lang="en-US" smtClean="0">
                <a:solidFill>
                  <a:srgbClr val="FF0000"/>
                </a:solidFill>
              </a:rPr>
              <a:t>Red light (long wavelength) from the sun passes by Nitrogen and Oxygen without hitting them.</a:t>
            </a:r>
          </a:p>
          <a:p>
            <a:pPr lvl="1" eaLnBrk="1" hangingPunct="1"/>
            <a:r>
              <a:rPr lang="en-US" smtClean="0">
                <a:solidFill>
                  <a:srgbClr val="6699FF"/>
                </a:solidFill>
              </a:rPr>
              <a:t>Blue light (shorter wavelength) hits Nitrogen and Oxygen and is scattered.</a:t>
            </a:r>
          </a:p>
          <a:p>
            <a:pPr lvl="1" eaLnBrk="1" hangingPunct="1"/>
            <a:r>
              <a:rPr lang="en-US" smtClean="0">
                <a:solidFill>
                  <a:schemeClr val="bg1"/>
                </a:solidFill>
              </a:rPr>
              <a:t>You see this blue.</a:t>
            </a:r>
          </a:p>
          <a:p>
            <a:pPr lvl="1" eaLnBrk="1" hangingPunct="1"/>
            <a:r>
              <a:rPr lang="en-US" smtClean="0">
                <a:solidFill>
                  <a:schemeClr val="bg1"/>
                </a:solidFill>
              </a:rPr>
              <a:t>It is a bit more complicated than this but hopefully you get the idea.</a:t>
            </a:r>
          </a:p>
        </p:txBody>
      </p:sp>
      <p:sp>
        <p:nvSpPr>
          <p:cNvPr id="340995" name="Rectangle 4"/>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t>Copyright © 2010 Ryan P. Murphy</a:t>
            </a:r>
            <a:endParaRPr lang="en-US"/>
          </a:p>
        </p:txBody>
      </p:sp>
    </p:spTree>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3"/>
          <p:cNvSpPr>
            <a:spLocks noGrp="1" noChangeArrowheads="1"/>
          </p:cNvSpPr>
          <p:nvPr>
            <p:ph type="body" idx="1"/>
          </p:nvPr>
        </p:nvSpPr>
        <p:spPr>
          <a:xfrm>
            <a:off x="457200" y="228600"/>
            <a:ext cx="8077200" cy="5897563"/>
          </a:xfrm>
        </p:spPr>
        <p:txBody>
          <a:bodyPr/>
          <a:lstStyle/>
          <a:p>
            <a:pPr eaLnBrk="1" hangingPunct="1"/>
            <a:r>
              <a:rPr lang="en-US" smtClean="0"/>
              <a:t>The sky is blue because…</a:t>
            </a:r>
          </a:p>
          <a:p>
            <a:pPr lvl="1" eaLnBrk="1" hangingPunct="1"/>
            <a:r>
              <a:rPr lang="en-US" smtClean="0">
                <a:solidFill>
                  <a:srgbClr val="6699FF"/>
                </a:solidFill>
              </a:rPr>
              <a:t>Nitrogen and Oxygen are small atoms.</a:t>
            </a:r>
          </a:p>
          <a:p>
            <a:pPr lvl="1" eaLnBrk="1" hangingPunct="1"/>
            <a:r>
              <a:rPr lang="en-US" smtClean="0">
                <a:solidFill>
                  <a:srgbClr val="FF0000"/>
                </a:solidFill>
              </a:rPr>
              <a:t>Red light (long wavelength) from the sun passes by Nitrogen and Oxygen without hitting them.</a:t>
            </a:r>
          </a:p>
          <a:p>
            <a:pPr lvl="1" eaLnBrk="1" hangingPunct="1"/>
            <a:r>
              <a:rPr lang="en-US" smtClean="0">
                <a:solidFill>
                  <a:srgbClr val="6699FF"/>
                </a:solidFill>
              </a:rPr>
              <a:t>Blue light (shorter wavelength) hits Nitrogen and Oxygen and is scattered.</a:t>
            </a:r>
          </a:p>
          <a:p>
            <a:pPr lvl="1" eaLnBrk="1" hangingPunct="1"/>
            <a:r>
              <a:rPr lang="en-US" smtClean="0">
                <a:solidFill>
                  <a:srgbClr val="00B0F0"/>
                </a:solidFill>
              </a:rPr>
              <a:t>You see this blue.</a:t>
            </a:r>
          </a:p>
          <a:p>
            <a:pPr lvl="1" eaLnBrk="1" hangingPunct="1"/>
            <a:r>
              <a:rPr lang="en-US" smtClean="0">
                <a:solidFill>
                  <a:schemeClr val="bg1"/>
                </a:solidFill>
              </a:rPr>
              <a:t>It is a bit more complicated than this but hopefully you get the idea.</a:t>
            </a:r>
          </a:p>
        </p:txBody>
      </p:sp>
      <p:sp>
        <p:nvSpPr>
          <p:cNvPr id="342019" name="Rectangle 4"/>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t>Copyright © 2010 Ryan P. Murphy</a:t>
            </a:r>
            <a:endParaRPr lang="en-US"/>
          </a:p>
        </p:txBody>
      </p:sp>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3"/>
          <p:cNvSpPr>
            <a:spLocks noGrp="1" noChangeArrowheads="1"/>
          </p:cNvSpPr>
          <p:nvPr>
            <p:ph type="body" idx="1"/>
          </p:nvPr>
        </p:nvSpPr>
        <p:spPr>
          <a:xfrm>
            <a:off x="457200" y="228600"/>
            <a:ext cx="8077200" cy="5897563"/>
          </a:xfrm>
        </p:spPr>
        <p:txBody>
          <a:bodyPr/>
          <a:lstStyle/>
          <a:p>
            <a:pPr eaLnBrk="1" hangingPunct="1"/>
            <a:r>
              <a:rPr lang="en-US" smtClean="0"/>
              <a:t>The sky is blue because…</a:t>
            </a:r>
          </a:p>
          <a:p>
            <a:pPr lvl="1" eaLnBrk="1" hangingPunct="1"/>
            <a:r>
              <a:rPr lang="en-US" smtClean="0">
                <a:solidFill>
                  <a:srgbClr val="6699FF"/>
                </a:solidFill>
              </a:rPr>
              <a:t>Nitrogen and Oxygen are small atoms.</a:t>
            </a:r>
          </a:p>
          <a:p>
            <a:pPr lvl="1" eaLnBrk="1" hangingPunct="1"/>
            <a:r>
              <a:rPr lang="en-US" smtClean="0">
                <a:solidFill>
                  <a:srgbClr val="FF0000"/>
                </a:solidFill>
              </a:rPr>
              <a:t>Red light (long wavelength) from the sun passes by Nitrogen and Oxygen without hitting them.</a:t>
            </a:r>
          </a:p>
          <a:p>
            <a:pPr lvl="1" eaLnBrk="1" hangingPunct="1"/>
            <a:r>
              <a:rPr lang="en-US" smtClean="0">
                <a:solidFill>
                  <a:srgbClr val="6699FF"/>
                </a:solidFill>
              </a:rPr>
              <a:t>Blue light (shorter wavelength) hits Nitrogen and Oxygen and is scattered.</a:t>
            </a:r>
          </a:p>
          <a:p>
            <a:pPr lvl="1" eaLnBrk="1" hangingPunct="1"/>
            <a:r>
              <a:rPr lang="en-US" smtClean="0">
                <a:solidFill>
                  <a:srgbClr val="00B0F0"/>
                </a:solidFill>
              </a:rPr>
              <a:t>You see this blue.</a:t>
            </a:r>
          </a:p>
          <a:p>
            <a:pPr lvl="1" eaLnBrk="1" hangingPunct="1"/>
            <a:r>
              <a:rPr lang="en-US" smtClean="0">
                <a:solidFill>
                  <a:srgbClr val="FF66FF"/>
                </a:solidFill>
              </a:rPr>
              <a:t>It is a bit more complicated than this but hopefully you get the idea.</a:t>
            </a:r>
          </a:p>
        </p:txBody>
      </p:sp>
      <p:sp>
        <p:nvSpPr>
          <p:cNvPr id="343043" name="Rectangle 4"/>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t>Copyright © 2010 Ryan P. Murphy</a:t>
            </a:r>
            <a:endParaRPr lang="en-US"/>
          </a:p>
        </p:txBody>
      </p:sp>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pPr eaLnBrk="1" hangingPunct="1"/>
            <a:endParaRPr lang="en-US" smtClean="0"/>
          </a:p>
        </p:txBody>
      </p:sp>
      <p:pic>
        <p:nvPicPr>
          <p:cNvPr id="34406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344068" name="Text Box 4"/>
          <p:cNvSpPr txBox="1">
            <a:spLocks noChangeArrowheads="1"/>
          </p:cNvSpPr>
          <p:nvPr/>
        </p:nvSpPr>
        <p:spPr bwMode="auto">
          <a:xfrm>
            <a:off x="3505200" y="990600"/>
            <a:ext cx="518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3600"/>
              <a:t>Shorter wave-lengths</a:t>
            </a:r>
          </a:p>
        </p:txBody>
      </p:sp>
      <p:sp>
        <p:nvSpPr>
          <p:cNvPr id="344069" name="Text Box 5"/>
          <p:cNvSpPr txBox="1">
            <a:spLocks noChangeArrowheads="1"/>
          </p:cNvSpPr>
          <p:nvPr/>
        </p:nvSpPr>
        <p:spPr bwMode="auto">
          <a:xfrm>
            <a:off x="3733800" y="3581400"/>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3600"/>
              <a:t>longer wave-lengths</a:t>
            </a:r>
          </a:p>
        </p:txBody>
      </p:sp>
      <p:sp>
        <p:nvSpPr>
          <p:cNvPr id="344070" name="Freeform 7"/>
          <p:cNvSpPr>
            <a:spLocks/>
          </p:cNvSpPr>
          <p:nvPr/>
        </p:nvSpPr>
        <p:spPr bwMode="auto">
          <a:xfrm>
            <a:off x="4325938" y="1741488"/>
            <a:ext cx="3409950" cy="190500"/>
          </a:xfrm>
          <a:custGeom>
            <a:avLst/>
            <a:gdLst>
              <a:gd name="T0" fmla="*/ 0 w 2148"/>
              <a:gd name="T1" fmla="*/ 2147483647 h 120"/>
              <a:gd name="T2" fmla="*/ 2147483647 w 2148"/>
              <a:gd name="T3" fmla="*/ 2147483647 h 120"/>
              <a:gd name="T4" fmla="*/ 2147483647 w 2148"/>
              <a:gd name="T5" fmla="*/ 2147483647 h 120"/>
              <a:gd name="T6" fmla="*/ 2147483647 w 2148"/>
              <a:gd name="T7" fmla="*/ 2147483647 h 120"/>
              <a:gd name="T8" fmla="*/ 2147483647 w 2148"/>
              <a:gd name="T9" fmla="*/ 2147483647 h 120"/>
              <a:gd name="T10" fmla="*/ 2147483647 w 2148"/>
              <a:gd name="T11" fmla="*/ 2147483647 h 120"/>
              <a:gd name="T12" fmla="*/ 2147483647 w 2148"/>
              <a:gd name="T13" fmla="*/ 2147483647 h 120"/>
              <a:gd name="T14" fmla="*/ 2147483647 w 2148"/>
              <a:gd name="T15" fmla="*/ 2147483647 h 120"/>
              <a:gd name="T16" fmla="*/ 2147483647 w 2148"/>
              <a:gd name="T17" fmla="*/ 2147483647 h 120"/>
              <a:gd name="T18" fmla="*/ 2147483647 w 2148"/>
              <a:gd name="T19" fmla="*/ 0 h 120"/>
              <a:gd name="T20" fmla="*/ 2147483647 w 2148"/>
              <a:gd name="T21" fmla="*/ 2147483647 h 120"/>
              <a:gd name="T22" fmla="*/ 2147483647 w 2148"/>
              <a:gd name="T23" fmla="*/ 2147483647 h 120"/>
              <a:gd name="T24" fmla="*/ 2147483647 w 2148"/>
              <a:gd name="T25" fmla="*/ 2147483647 h 120"/>
              <a:gd name="T26" fmla="*/ 2147483647 w 2148"/>
              <a:gd name="T27" fmla="*/ 2147483647 h 120"/>
              <a:gd name="T28" fmla="*/ 2147483647 w 2148"/>
              <a:gd name="T29" fmla="*/ 2147483647 h 120"/>
              <a:gd name="T30" fmla="*/ 2147483647 w 2148"/>
              <a:gd name="T31" fmla="*/ 2147483647 h 120"/>
              <a:gd name="T32" fmla="*/ 2147483647 w 2148"/>
              <a:gd name="T33" fmla="*/ 2147483647 h 120"/>
              <a:gd name="T34" fmla="*/ 2147483647 w 2148"/>
              <a:gd name="T35" fmla="*/ 2147483647 h 120"/>
              <a:gd name="T36" fmla="*/ 2147483647 w 2148"/>
              <a:gd name="T37" fmla="*/ 2147483647 h 120"/>
              <a:gd name="T38" fmla="*/ 2147483647 w 2148"/>
              <a:gd name="T39" fmla="*/ 2147483647 h 120"/>
              <a:gd name="T40" fmla="*/ 2147483647 w 2148"/>
              <a:gd name="T41" fmla="*/ 2147483647 h 120"/>
              <a:gd name="T42" fmla="*/ 2147483647 w 2148"/>
              <a:gd name="T43" fmla="*/ 2147483647 h 120"/>
              <a:gd name="T44" fmla="*/ 2147483647 w 2148"/>
              <a:gd name="T45" fmla="*/ 2147483647 h 120"/>
              <a:gd name="T46" fmla="*/ 2147483647 w 2148"/>
              <a:gd name="T47" fmla="*/ 2147483647 h 120"/>
              <a:gd name="T48" fmla="*/ 2147483647 w 2148"/>
              <a:gd name="T49" fmla="*/ 2147483647 h 120"/>
              <a:gd name="T50" fmla="*/ 2147483647 w 2148"/>
              <a:gd name="T51" fmla="*/ 2147483647 h 120"/>
              <a:gd name="T52" fmla="*/ 2147483647 w 2148"/>
              <a:gd name="T53" fmla="*/ 2147483647 h 120"/>
              <a:gd name="T54" fmla="*/ 2147483647 w 2148"/>
              <a:gd name="T55" fmla="*/ 2147483647 h 120"/>
              <a:gd name="T56" fmla="*/ 2147483647 w 2148"/>
              <a:gd name="T57" fmla="*/ 2147483647 h 120"/>
              <a:gd name="T58" fmla="*/ 2147483647 w 2148"/>
              <a:gd name="T59" fmla="*/ 2147483647 h 120"/>
              <a:gd name="T60" fmla="*/ 2147483647 w 2148"/>
              <a:gd name="T61" fmla="*/ 2147483647 h 120"/>
              <a:gd name="T62" fmla="*/ 2147483647 w 2148"/>
              <a:gd name="T63" fmla="*/ 2147483647 h 120"/>
              <a:gd name="T64" fmla="*/ 2147483647 w 2148"/>
              <a:gd name="T65" fmla="*/ 2147483647 h 120"/>
              <a:gd name="T66" fmla="*/ 2147483647 w 2148"/>
              <a:gd name="T67" fmla="*/ 2147483647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48"/>
              <a:gd name="T103" fmla="*/ 0 h 120"/>
              <a:gd name="T104" fmla="*/ 2148 w 2148"/>
              <a:gd name="T105" fmla="*/ 120 h 12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48" h="120">
                <a:moveTo>
                  <a:pt x="0" y="92"/>
                </a:moveTo>
                <a:cubicBezTo>
                  <a:pt x="62" y="49"/>
                  <a:pt x="33" y="62"/>
                  <a:pt x="82" y="46"/>
                </a:cubicBezTo>
                <a:cubicBezTo>
                  <a:pt x="105" y="11"/>
                  <a:pt x="115" y="5"/>
                  <a:pt x="155" y="18"/>
                </a:cubicBezTo>
                <a:cubicBezTo>
                  <a:pt x="158" y="28"/>
                  <a:pt x="169" y="69"/>
                  <a:pt x="182" y="73"/>
                </a:cubicBezTo>
                <a:cubicBezTo>
                  <a:pt x="187" y="74"/>
                  <a:pt x="256" y="57"/>
                  <a:pt x="265" y="55"/>
                </a:cubicBezTo>
                <a:cubicBezTo>
                  <a:pt x="272" y="35"/>
                  <a:pt x="271" y="15"/>
                  <a:pt x="301" y="18"/>
                </a:cubicBezTo>
                <a:cubicBezTo>
                  <a:pt x="320" y="20"/>
                  <a:pt x="356" y="37"/>
                  <a:pt x="356" y="37"/>
                </a:cubicBezTo>
                <a:cubicBezTo>
                  <a:pt x="391" y="89"/>
                  <a:pt x="386" y="83"/>
                  <a:pt x="457" y="73"/>
                </a:cubicBezTo>
                <a:cubicBezTo>
                  <a:pt x="460" y="64"/>
                  <a:pt x="459" y="53"/>
                  <a:pt x="466" y="46"/>
                </a:cubicBezTo>
                <a:cubicBezTo>
                  <a:pt x="476" y="36"/>
                  <a:pt x="532" y="5"/>
                  <a:pt x="548" y="0"/>
                </a:cubicBezTo>
                <a:cubicBezTo>
                  <a:pt x="566" y="6"/>
                  <a:pt x="585" y="12"/>
                  <a:pt x="603" y="18"/>
                </a:cubicBezTo>
                <a:cubicBezTo>
                  <a:pt x="620" y="23"/>
                  <a:pt x="625" y="46"/>
                  <a:pt x="640" y="55"/>
                </a:cubicBezTo>
                <a:cubicBezTo>
                  <a:pt x="648" y="60"/>
                  <a:pt x="658" y="61"/>
                  <a:pt x="667" y="64"/>
                </a:cubicBezTo>
                <a:cubicBezTo>
                  <a:pt x="678" y="48"/>
                  <a:pt x="697" y="16"/>
                  <a:pt x="704" y="18"/>
                </a:cubicBezTo>
                <a:cubicBezTo>
                  <a:pt x="733" y="26"/>
                  <a:pt x="751" y="57"/>
                  <a:pt x="777" y="73"/>
                </a:cubicBezTo>
                <a:cubicBezTo>
                  <a:pt x="807" y="120"/>
                  <a:pt x="821" y="110"/>
                  <a:pt x="877" y="101"/>
                </a:cubicBezTo>
                <a:cubicBezTo>
                  <a:pt x="915" y="76"/>
                  <a:pt x="945" y="51"/>
                  <a:pt x="987" y="37"/>
                </a:cubicBezTo>
                <a:cubicBezTo>
                  <a:pt x="1002" y="40"/>
                  <a:pt x="1020" y="38"/>
                  <a:pt x="1033" y="46"/>
                </a:cubicBezTo>
                <a:cubicBezTo>
                  <a:pt x="1046" y="54"/>
                  <a:pt x="1049" y="71"/>
                  <a:pt x="1060" y="82"/>
                </a:cubicBezTo>
                <a:cubicBezTo>
                  <a:pt x="1068" y="90"/>
                  <a:pt x="1079" y="95"/>
                  <a:pt x="1088" y="101"/>
                </a:cubicBezTo>
                <a:cubicBezTo>
                  <a:pt x="1180" y="86"/>
                  <a:pt x="1115" y="107"/>
                  <a:pt x="1161" y="73"/>
                </a:cubicBezTo>
                <a:cubicBezTo>
                  <a:pt x="1179" y="60"/>
                  <a:pt x="1216" y="37"/>
                  <a:pt x="1216" y="37"/>
                </a:cubicBezTo>
                <a:cubicBezTo>
                  <a:pt x="1304" y="48"/>
                  <a:pt x="1278" y="52"/>
                  <a:pt x="1344" y="73"/>
                </a:cubicBezTo>
                <a:cubicBezTo>
                  <a:pt x="1462" y="14"/>
                  <a:pt x="1288" y="97"/>
                  <a:pt x="1426" y="46"/>
                </a:cubicBezTo>
                <a:cubicBezTo>
                  <a:pt x="1436" y="42"/>
                  <a:pt x="1443" y="33"/>
                  <a:pt x="1453" y="28"/>
                </a:cubicBezTo>
                <a:cubicBezTo>
                  <a:pt x="1469" y="20"/>
                  <a:pt x="1500" y="13"/>
                  <a:pt x="1517" y="9"/>
                </a:cubicBezTo>
                <a:cubicBezTo>
                  <a:pt x="1538" y="15"/>
                  <a:pt x="1561" y="18"/>
                  <a:pt x="1581" y="28"/>
                </a:cubicBezTo>
                <a:cubicBezTo>
                  <a:pt x="1616" y="45"/>
                  <a:pt x="1630" y="88"/>
                  <a:pt x="1664" y="110"/>
                </a:cubicBezTo>
                <a:cubicBezTo>
                  <a:pt x="1684" y="108"/>
                  <a:pt x="1813" y="99"/>
                  <a:pt x="1846" y="92"/>
                </a:cubicBezTo>
                <a:cubicBezTo>
                  <a:pt x="1865" y="88"/>
                  <a:pt x="1883" y="79"/>
                  <a:pt x="1901" y="73"/>
                </a:cubicBezTo>
                <a:cubicBezTo>
                  <a:pt x="1910" y="70"/>
                  <a:pt x="1929" y="64"/>
                  <a:pt x="1929" y="64"/>
                </a:cubicBezTo>
                <a:cubicBezTo>
                  <a:pt x="1980" y="71"/>
                  <a:pt x="1999" y="80"/>
                  <a:pt x="2048" y="64"/>
                </a:cubicBezTo>
                <a:cubicBezTo>
                  <a:pt x="2058" y="61"/>
                  <a:pt x="2064" y="48"/>
                  <a:pt x="2075" y="46"/>
                </a:cubicBezTo>
                <a:cubicBezTo>
                  <a:pt x="2099" y="42"/>
                  <a:pt x="2124" y="46"/>
                  <a:pt x="2148" y="46"/>
                </a:cubicBez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44071" name="Freeform 8"/>
          <p:cNvSpPr>
            <a:spLocks/>
          </p:cNvSpPr>
          <p:nvPr/>
        </p:nvSpPr>
        <p:spPr bwMode="auto">
          <a:xfrm>
            <a:off x="4035425" y="3135313"/>
            <a:ext cx="4498975" cy="361950"/>
          </a:xfrm>
          <a:custGeom>
            <a:avLst/>
            <a:gdLst>
              <a:gd name="T0" fmla="*/ 0 w 2834"/>
              <a:gd name="T1" fmla="*/ 2147483647 h 228"/>
              <a:gd name="T2" fmla="*/ 2147483647 w 2834"/>
              <a:gd name="T3" fmla="*/ 2147483647 h 228"/>
              <a:gd name="T4" fmla="*/ 2147483647 w 2834"/>
              <a:gd name="T5" fmla="*/ 2147483647 h 228"/>
              <a:gd name="T6" fmla="*/ 2147483647 w 2834"/>
              <a:gd name="T7" fmla="*/ 2147483647 h 228"/>
              <a:gd name="T8" fmla="*/ 2147483647 w 2834"/>
              <a:gd name="T9" fmla="*/ 2147483647 h 228"/>
              <a:gd name="T10" fmla="*/ 2147483647 w 2834"/>
              <a:gd name="T11" fmla="*/ 2147483647 h 228"/>
              <a:gd name="T12" fmla="*/ 2147483647 w 2834"/>
              <a:gd name="T13" fmla="*/ 2147483647 h 228"/>
              <a:gd name="T14" fmla="*/ 2147483647 w 2834"/>
              <a:gd name="T15" fmla="*/ 2147483647 h 228"/>
              <a:gd name="T16" fmla="*/ 2147483647 w 2834"/>
              <a:gd name="T17" fmla="*/ 2147483647 h 228"/>
              <a:gd name="T18" fmla="*/ 2147483647 w 2834"/>
              <a:gd name="T19" fmla="*/ 2147483647 h 228"/>
              <a:gd name="T20" fmla="*/ 2147483647 w 2834"/>
              <a:gd name="T21" fmla="*/ 2147483647 h 228"/>
              <a:gd name="T22" fmla="*/ 2147483647 w 2834"/>
              <a:gd name="T23" fmla="*/ 2147483647 h 228"/>
              <a:gd name="T24" fmla="*/ 2147483647 w 2834"/>
              <a:gd name="T25" fmla="*/ 2147483647 h 228"/>
              <a:gd name="T26" fmla="*/ 2147483647 w 2834"/>
              <a:gd name="T27" fmla="*/ 2147483647 h 228"/>
              <a:gd name="T28" fmla="*/ 2147483647 w 2834"/>
              <a:gd name="T29" fmla="*/ 2147483647 h 228"/>
              <a:gd name="T30" fmla="*/ 2147483647 w 2834"/>
              <a:gd name="T31" fmla="*/ 2147483647 h 228"/>
              <a:gd name="T32" fmla="*/ 2147483647 w 2834"/>
              <a:gd name="T33" fmla="*/ 2147483647 h 228"/>
              <a:gd name="T34" fmla="*/ 2147483647 w 2834"/>
              <a:gd name="T35" fmla="*/ 2147483647 h 228"/>
              <a:gd name="T36" fmla="*/ 2147483647 w 2834"/>
              <a:gd name="T37" fmla="*/ 2147483647 h 228"/>
              <a:gd name="T38" fmla="*/ 2147483647 w 2834"/>
              <a:gd name="T39" fmla="*/ 2147483647 h 228"/>
              <a:gd name="T40" fmla="*/ 2147483647 w 2834"/>
              <a:gd name="T41" fmla="*/ 2147483647 h 228"/>
              <a:gd name="T42" fmla="*/ 2147483647 w 2834"/>
              <a:gd name="T43" fmla="*/ 2147483647 h 228"/>
              <a:gd name="T44" fmla="*/ 2147483647 w 2834"/>
              <a:gd name="T45" fmla="*/ 2147483647 h 228"/>
              <a:gd name="T46" fmla="*/ 2147483647 w 2834"/>
              <a:gd name="T47" fmla="*/ 2147483647 h 228"/>
              <a:gd name="T48" fmla="*/ 2147483647 w 2834"/>
              <a:gd name="T49" fmla="*/ 2147483647 h 228"/>
              <a:gd name="T50" fmla="*/ 2147483647 w 2834"/>
              <a:gd name="T51" fmla="*/ 2147483647 h 228"/>
              <a:gd name="T52" fmla="*/ 2147483647 w 2834"/>
              <a:gd name="T53" fmla="*/ 2147483647 h 228"/>
              <a:gd name="T54" fmla="*/ 2147483647 w 2834"/>
              <a:gd name="T55" fmla="*/ 2147483647 h 228"/>
              <a:gd name="T56" fmla="*/ 2147483647 w 2834"/>
              <a:gd name="T57" fmla="*/ 2147483647 h 228"/>
              <a:gd name="T58" fmla="*/ 2147483647 w 2834"/>
              <a:gd name="T59" fmla="*/ 2147483647 h 228"/>
              <a:gd name="T60" fmla="*/ 2147483647 w 2834"/>
              <a:gd name="T61" fmla="*/ 2147483647 h 228"/>
              <a:gd name="T62" fmla="*/ 2147483647 w 2834"/>
              <a:gd name="T63" fmla="*/ 2147483647 h 228"/>
              <a:gd name="T64" fmla="*/ 2147483647 w 2834"/>
              <a:gd name="T65" fmla="*/ 2147483647 h 228"/>
              <a:gd name="T66" fmla="*/ 2147483647 w 2834"/>
              <a:gd name="T67" fmla="*/ 2147483647 h 228"/>
              <a:gd name="T68" fmla="*/ 2147483647 w 2834"/>
              <a:gd name="T69" fmla="*/ 2147483647 h 228"/>
              <a:gd name="T70" fmla="*/ 2147483647 w 2834"/>
              <a:gd name="T71" fmla="*/ 2147483647 h 228"/>
              <a:gd name="T72" fmla="*/ 2147483647 w 2834"/>
              <a:gd name="T73" fmla="*/ 2147483647 h 228"/>
              <a:gd name="T74" fmla="*/ 2147483647 w 2834"/>
              <a:gd name="T75" fmla="*/ 2147483647 h 228"/>
              <a:gd name="T76" fmla="*/ 2147483647 w 2834"/>
              <a:gd name="T77" fmla="*/ 2147483647 h 228"/>
              <a:gd name="T78" fmla="*/ 2147483647 w 2834"/>
              <a:gd name="T79" fmla="*/ 2147483647 h 228"/>
              <a:gd name="T80" fmla="*/ 2147483647 w 2834"/>
              <a:gd name="T81" fmla="*/ 2147483647 h 228"/>
              <a:gd name="T82" fmla="*/ 2147483647 w 2834"/>
              <a:gd name="T83" fmla="*/ 2147483647 h 228"/>
              <a:gd name="T84" fmla="*/ 2147483647 w 2834"/>
              <a:gd name="T85" fmla="*/ 0 h 228"/>
              <a:gd name="T86" fmla="*/ 2147483647 w 2834"/>
              <a:gd name="T87" fmla="*/ 2147483647 h 228"/>
              <a:gd name="T88" fmla="*/ 2147483647 w 2834"/>
              <a:gd name="T89" fmla="*/ 2147483647 h 228"/>
              <a:gd name="T90" fmla="*/ 2147483647 w 2834"/>
              <a:gd name="T91" fmla="*/ 2147483647 h 228"/>
              <a:gd name="T92" fmla="*/ 2147483647 w 2834"/>
              <a:gd name="T93" fmla="*/ 2147483647 h 2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834"/>
              <a:gd name="T142" fmla="*/ 0 h 228"/>
              <a:gd name="T143" fmla="*/ 2834 w 2834"/>
              <a:gd name="T144" fmla="*/ 228 h 2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834" h="228">
                <a:moveTo>
                  <a:pt x="0" y="210"/>
                </a:moveTo>
                <a:cubicBezTo>
                  <a:pt x="23" y="205"/>
                  <a:pt x="56" y="205"/>
                  <a:pt x="73" y="183"/>
                </a:cubicBezTo>
                <a:cubicBezTo>
                  <a:pt x="125" y="118"/>
                  <a:pt x="30" y="190"/>
                  <a:pt x="109" y="137"/>
                </a:cubicBezTo>
                <a:cubicBezTo>
                  <a:pt x="134" y="102"/>
                  <a:pt x="162" y="84"/>
                  <a:pt x="192" y="55"/>
                </a:cubicBezTo>
                <a:cubicBezTo>
                  <a:pt x="195" y="64"/>
                  <a:pt x="197" y="73"/>
                  <a:pt x="201" y="82"/>
                </a:cubicBezTo>
                <a:cubicBezTo>
                  <a:pt x="206" y="92"/>
                  <a:pt x="215" y="100"/>
                  <a:pt x="219" y="110"/>
                </a:cubicBezTo>
                <a:cubicBezTo>
                  <a:pt x="248" y="176"/>
                  <a:pt x="215" y="156"/>
                  <a:pt x="265" y="174"/>
                </a:cubicBezTo>
                <a:cubicBezTo>
                  <a:pt x="301" y="167"/>
                  <a:pt x="322" y="171"/>
                  <a:pt x="347" y="146"/>
                </a:cubicBezTo>
                <a:cubicBezTo>
                  <a:pt x="382" y="111"/>
                  <a:pt x="371" y="79"/>
                  <a:pt x="420" y="46"/>
                </a:cubicBezTo>
                <a:cubicBezTo>
                  <a:pt x="505" y="67"/>
                  <a:pt x="462" y="88"/>
                  <a:pt x="484" y="174"/>
                </a:cubicBezTo>
                <a:cubicBezTo>
                  <a:pt x="486" y="183"/>
                  <a:pt x="526" y="207"/>
                  <a:pt x="530" y="210"/>
                </a:cubicBezTo>
                <a:cubicBezTo>
                  <a:pt x="564" y="176"/>
                  <a:pt x="591" y="144"/>
                  <a:pt x="631" y="119"/>
                </a:cubicBezTo>
                <a:cubicBezTo>
                  <a:pt x="672" y="56"/>
                  <a:pt x="646" y="71"/>
                  <a:pt x="695" y="55"/>
                </a:cubicBezTo>
                <a:cubicBezTo>
                  <a:pt x="752" y="93"/>
                  <a:pt x="787" y="180"/>
                  <a:pt x="850" y="201"/>
                </a:cubicBezTo>
                <a:cubicBezTo>
                  <a:pt x="868" y="198"/>
                  <a:pt x="888" y="200"/>
                  <a:pt x="905" y="192"/>
                </a:cubicBezTo>
                <a:cubicBezTo>
                  <a:pt x="935" y="179"/>
                  <a:pt x="938" y="140"/>
                  <a:pt x="960" y="119"/>
                </a:cubicBezTo>
                <a:cubicBezTo>
                  <a:pt x="977" y="67"/>
                  <a:pt x="999" y="51"/>
                  <a:pt x="1051" y="36"/>
                </a:cubicBezTo>
                <a:cubicBezTo>
                  <a:pt x="1069" y="39"/>
                  <a:pt x="1091" y="35"/>
                  <a:pt x="1106" y="46"/>
                </a:cubicBezTo>
                <a:cubicBezTo>
                  <a:pt x="1124" y="58"/>
                  <a:pt x="1143" y="100"/>
                  <a:pt x="1143" y="100"/>
                </a:cubicBezTo>
                <a:cubicBezTo>
                  <a:pt x="1165" y="167"/>
                  <a:pt x="1134" y="86"/>
                  <a:pt x="1179" y="155"/>
                </a:cubicBezTo>
                <a:cubicBezTo>
                  <a:pt x="1223" y="221"/>
                  <a:pt x="1153" y="149"/>
                  <a:pt x="1207" y="201"/>
                </a:cubicBezTo>
                <a:cubicBezTo>
                  <a:pt x="1243" y="189"/>
                  <a:pt x="1253" y="163"/>
                  <a:pt x="1280" y="137"/>
                </a:cubicBezTo>
                <a:cubicBezTo>
                  <a:pt x="1292" y="101"/>
                  <a:pt x="1304" y="68"/>
                  <a:pt x="1325" y="36"/>
                </a:cubicBezTo>
                <a:cubicBezTo>
                  <a:pt x="1448" y="49"/>
                  <a:pt x="1393" y="40"/>
                  <a:pt x="1472" y="91"/>
                </a:cubicBezTo>
                <a:cubicBezTo>
                  <a:pt x="1493" y="155"/>
                  <a:pt x="1469" y="75"/>
                  <a:pt x="1490" y="183"/>
                </a:cubicBezTo>
                <a:cubicBezTo>
                  <a:pt x="1492" y="192"/>
                  <a:pt x="1491" y="205"/>
                  <a:pt x="1499" y="210"/>
                </a:cubicBezTo>
                <a:cubicBezTo>
                  <a:pt x="1515" y="221"/>
                  <a:pt x="1554" y="228"/>
                  <a:pt x="1554" y="228"/>
                </a:cubicBezTo>
                <a:cubicBezTo>
                  <a:pt x="1580" y="223"/>
                  <a:pt x="1633" y="214"/>
                  <a:pt x="1655" y="201"/>
                </a:cubicBezTo>
                <a:cubicBezTo>
                  <a:pt x="1664" y="195"/>
                  <a:pt x="1665" y="182"/>
                  <a:pt x="1673" y="174"/>
                </a:cubicBezTo>
                <a:cubicBezTo>
                  <a:pt x="1681" y="166"/>
                  <a:pt x="1691" y="161"/>
                  <a:pt x="1700" y="155"/>
                </a:cubicBezTo>
                <a:cubicBezTo>
                  <a:pt x="1722" y="90"/>
                  <a:pt x="1693" y="162"/>
                  <a:pt x="1728" y="110"/>
                </a:cubicBezTo>
                <a:cubicBezTo>
                  <a:pt x="1756" y="69"/>
                  <a:pt x="1741" y="54"/>
                  <a:pt x="1792" y="36"/>
                </a:cubicBezTo>
                <a:cubicBezTo>
                  <a:pt x="1829" y="40"/>
                  <a:pt x="1875" y="29"/>
                  <a:pt x="1901" y="55"/>
                </a:cubicBezTo>
                <a:cubicBezTo>
                  <a:pt x="1929" y="82"/>
                  <a:pt x="1915" y="144"/>
                  <a:pt x="1938" y="174"/>
                </a:cubicBezTo>
                <a:cubicBezTo>
                  <a:pt x="1951" y="190"/>
                  <a:pt x="1975" y="195"/>
                  <a:pt x="1993" y="201"/>
                </a:cubicBezTo>
                <a:cubicBezTo>
                  <a:pt x="2044" y="193"/>
                  <a:pt x="2059" y="191"/>
                  <a:pt x="2093" y="155"/>
                </a:cubicBezTo>
                <a:cubicBezTo>
                  <a:pt x="2119" y="95"/>
                  <a:pt x="2135" y="32"/>
                  <a:pt x="2203" y="9"/>
                </a:cubicBezTo>
                <a:cubicBezTo>
                  <a:pt x="2203" y="9"/>
                  <a:pt x="2273" y="17"/>
                  <a:pt x="2285" y="27"/>
                </a:cubicBezTo>
                <a:cubicBezTo>
                  <a:pt x="2360" y="87"/>
                  <a:pt x="2227" y="24"/>
                  <a:pt x="2349" y="73"/>
                </a:cubicBezTo>
                <a:cubicBezTo>
                  <a:pt x="2401" y="122"/>
                  <a:pt x="2358" y="162"/>
                  <a:pt x="2423" y="183"/>
                </a:cubicBezTo>
                <a:cubicBezTo>
                  <a:pt x="2438" y="180"/>
                  <a:pt x="2461" y="187"/>
                  <a:pt x="2468" y="174"/>
                </a:cubicBezTo>
                <a:cubicBezTo>
                  <a:pt x="2483" y="147"/>
                  <a:pt x="2472" y="112"/>
                  <a:pt x="2477" y="82"/>
                </a:cubicBezTo>
                <a:cubicBezTo>
                  <a:pt x="2485" y="34"/>
                  <a:pt x="2506" y="14"/>
                  <a:pt x="2551" y="0"/>
                </a:cubicBezTo>
                <a:cubicBezTo>
                  <a:pt x="2575" y="6"/>
                  <a:pt x="2600" y="12"/>
                  <a:pt x="2624" y="18"/>
                </a:cubicBezTo>
                <a:cubicBezTo>
                  <a:pt x="2641" y="22"/>
                  <a:pt x="2645" y="46"/>
                  <a:pt x="2660" y="55"/>
                </a:cubicBezTo>
                <a:cubicBezTo>
                  <a:pt x="2671" y="62"/>
                  <a:pt x="2685" y="61"/>
                  <a:pt x="2697" y="64"/>
                </a:cubicBezTo>
                <a:cubicBezTo>
                  <a:pt x="2725" y="83"/>
                  <a:pt x="2834" y="170"/>
                  <a:pt x="2834" y="91"/>
                </a:cubicBez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44072" name="Rectangle 9"/>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t>Copyright © 2010 Ryan P. Murphy</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935" y="32657"/>
            <a:ext cx="8408071" cy="707886"/>
          </a:xfrm>
          <a:prstGeom prst="rect">
            <a:avLst/>
          </a:prstGeom>
          <a:noFill/>
        </p:spPr>
        <p:txBody>
          <a:bodyPr wrap="none" lIns="91440" tIns="45720" rIns="91440" bIns="45720">
            <a:spAutoFit/>
          </a:bodyPr>
          <a:lstStyle/>
          <a:p>
            <a:pPr algn="ctr"/>
            <a:r>
              <a:rPr lang="en-US" sz="4000" b="1" cap="none" spc="0" dirty="0" smtClean="0">
                <a:ln w="17780" cmpd="sng">
                  <a:solidFill>
                    <a:srgbClr val="FFFFFF"/>
                  </a:solidFill>
                  <a:prstDash val="solid"/>
                  <a:miter lim="800000"/>
                </a:ln>
                <a:solidFill>
                  <a:srgbClr val="FF66FF"/>
                </a:solidFill>
                <a:effectLst>
                  <a:outerShdw blurRad="50800" algn="tl" rotWithShape="0">
                    <a:srgbClr val="000000"/>
                  </a:outerShdw>
                </a:effectLst>
              </a:rPr>
              <a:t>Additional Standards Addressed</a:t>
            </a:r>
            <a:endParaRPr lang="en-US" sz="4000" b="1" cap="none" spc="0" dirty="0">
              <a:ln w="17780" cmpd="sng">
                <a:solidFill>
                  <a:srgbClr val="FFFFFF"/>
                </a:solidFill>
                <a:prstDash val="solid"/>
                <a:miter lim="800000"/>
              </a:ln>
              <a:solidFill>
                <a:srgbClr val="FF66FF"/>
              </a:solidFill>
              <a:effectLst>
                <a:outerShdw blurRad="50800" algn="tl" rotWithShape="0">
                  <a:srgbClr val="000000"/>
                </a:outerShdw>
              </a:effectLs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35" y="718772"/>
            <a:ext cx="8736465" cy="5995988"/>
          </a:xfrm>
          <a:prstGeom prst="rect">
            <a:avLst/>
          </a:prstGeom>
          <a:noFill/>
          <a:ln w="57150">
            <a:solidFill>
              <a:srgbClr val="FF66FF"/>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bwMode="auto">
          <a:xfrm>
            <a:off x="174962" y="707886"/>
            <a:ext cx="8740438" cy="266700"/>
          </a:xfrm>
          <a:prstGeom prst="rect">
            <a:avLst/>
          </a:prstGeom>
          <a:solidFill>
            <a:srgbClr val="FF66FF">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5" name="Rectangle 4"/>
          <p:cNvSpPr/>
          <p:nvPr/>
        </p:nvSpPr>
        <p:spPr bwMode="auto">
          <a:xfrm>
            <a:off x="189821" y="1295400"/>
            <a:ext cx="8740438" cy="266700"/>
          </a:xfrm>
          <a:prstGeom prst="rect">
            <a:avLst/>
          </a:prstGeom>
          <a:solidFill>
            <a:srgbClr val="FF66FF">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6" name="Rectangle 5"/>
          <p:cNvSpPr/>
          <p:nvPr/>
        </p:nvSpPr>
        <p:spPr bwMode="auto">
          <a:xfrm>
            <a:off x="174962" y="2743200"/>
            <a:ext cx="8740438" cy="457200"/>
          </a:xfrm>
          <a:prstGeom prst="rect">
            <a:avLst/>
          </a:prstGeom>
          <a:solidFill>
            <a:srgbClr val="FF66FF">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7" name="Rectangle 6"/>
          <p:cNvSpPr/>
          <p:nvPr/>
        </p:nvSpPr>
        <p:spPr bwMode="auto">
          <a:xfrm>
            <a:off x="174962" y="3505199"/>
            <a:ext cx="8740438" cy="304801"/>
          </a:xfrm>
          <a:prstGeom prst="rect">
            <a:avLst/>
          </a:prstGeom>
          <a:solidFill>
            <a:srgbClr val="FF66FF">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8" name="Rectangle 7"/>
          <p:cNvSpPr/>
          <p:nvPr/>
        </p:nvSpPr>
        <p:spPr bwMode="auto">
          <a:xfrm>
            <a:off x="153191" y="5562600"/>
            <a:ext cx="8777068" cy="304801"/>
          </a:xfrm>
          <a:prstGeom prst="rect">
            <a:avLst/>
          </a:prstGeom>
          <a:solidFill>
            <a:srgbClr val="FF66FF">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29663212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body" idx="4294967295"/>
          </p:nvPr>
        </p:nvSpPr>
        <p:spPr>
          <a:xfrm>
            <a:off x="457200" y="304800"/>
            <a:ext cx="8153400" cy="5821363"/>
          </a:xfrm>
        </p:spPr>
        <p:txBody>
          <a:bodyPr/>
          <a:lstStyle/>
          <a:p>
            <a:pPr eaLnBrk="1" hangingPunct="1"/>
            <a:r>
              <a:rPr lang="en-US" smtClean="0"/>
              <a:t>Keep an eye out for “The-Owl” and raise your hand as soon as you see him.</a:t>
            </a:r>
          </a:p>
          <a:p>
            <a:pPr lvl="1" eaLnBrk="1" hangingPunct="1"/>
            <a:r>
              <a:rPr lang="en-US" smtClean="0"/>
              <a:t>He will be hiding somewhere in the slideshow</a:t>
            </a:r>
          </a:p>
          <a:p>
            <a:pPr lvl="1" eaLnBrk="1" hangingPunct="1"/>
            <a:endParaRPr lang="en-US" smtClean="0"/>
          </a:p>
          <a:p>
            <a:pPr lvl="1" eaLnBrk="1" hangingPunct="1"/>
            <a:endParaRPr lang="en-US" smtClean="0"/>
          </a:p>
        </p:txBody>
      </p:sp>
      <p:pic>
        <p:nvPicPr>
          <p:cNvPr id="50179" name="Picture 4" descr="http://www.clker.com/cliparts/9/a/e/e/12154415151126295659lemmling_Cartoon_owl.svg.h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0"/>
            <a:ext cx="54483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9"/>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3"/>
          <p:cNvSpPr>
            <a:spLocks noGrp="1" noChangeArrowheads="1"/>
          </p:cNvSpPr>
          <p:nvPr>
            <p:ph type="body" idx="1"/>
          </p:nvPr>
        </p:nvSpPr>
        <p:spPr>
          <a:xfrm>
            <a:off x="228600" y="304800"/>
            <a:ext cx="8382000" cy="5821363"/>
          </a:xfrm>
        </p:spPr>
        <p:txBody>
          <a:bodyPr/>
          <a:lstStyle/>
          <a:p>
            <a:pPr eaLnBrk="1" hangingPunct="1"/>
            <a:r>
              <a:rPr lang="en-US" smtClean="0"/>
              <a:t>Which letter represents the </a:t>
            </a:r>
            <a:r>
              <a:rPr lang="en-US" smtClean="0">
                <a:solidFill>
                  <a:srgbClr val="6699FF"/>
                </a:solidFill>
              </a:rPr>
              <a:t>blue light </a:t>
            </a:r>
            <a:r>
              <a:rPr lang="en-US" smtClean="0"/>
              <a:t>that we see, and which represents the </a:t>
            </a:r>
            <a:r>
              <a:rPr lang="en-US" smtClean="0">
                <a:solidFill>
                  <a:srgbClr val="FF0000"/>
                </a:solidFill>
              </a:rPr>
              <a:t>red light</a:t>
            </a:r>
            <a:r>
              <a:rPr lang="en-US" smtClean="0"/>
              <a:t>?</a:t>
            </a:r>
          </a:p>
        </p:txBody>
      </p:sp>
      <p:pic>
        <p:nvPicPr>
          <p:cNvPr id="34509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8534400" cy="5076825"/>
          </a:xfrm>
          <a:prstGeom prst="rect">
            <a:avLst/>
          </a:prstGeom>
          <a:noFill/>
          <a:ln w="57150" algn="ctr">
            <a:solidFill>
              <a:srgbClr val="969696"/>
            </a:solidFill>
            <a:miter lim="800000"/>
            <a:headEnd/>
            <a:tailEnd/>
          </a:ln>
          <a:extLst>
            <a:ext uri="{909E8E84-426E-40DD-AFC4-6F175D3DCCD1}">
              <a14:hiddenFill xmlns:a14="http://schemas.microsoft.com/office/drawing/2010/main">
                <a:solidFill>
                  <a:srgbClr val="FFFFFF"/>
                </a:solidFill>
              </a14:hiddenFill>
            </a:ext>
          </a:extLst>
        </p:spPr>
      </p:pic>
      <p:sp>
        <p:nvSpPr>
          <p:cNvPr id="345092" name="Text Box 5"/>
          <p:cNvSpPr txBox="1">
            <a:spLocks noChangeArrowheads="1"/>
          </p:cNvSpPr>
          <p:nvPr/>
        </p:nvSpPr>
        <p:spPr bwMode="auto">
          <a:xfrm>
            <a:off x="3124200" y="5257800"/>
            <a:ext cx="8382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a:solidFill>
                  <a:schemeClr val="bg1"/>
                </a:solidFill>
              </a:rPr>
              <a:t>A</a:t>
            </a:r>
          </a:p>
        </p:txBody>
      </p:sp>
      <p:sp>
        <p:nvSpPr>
          <p:cNvPr id="345093" name="Text Box 6"/>
          <p:cNvSpPr txBox="1">
            <a:spLocks noChangeArrowheads="1"/>
          </p:cNvSpPr>
          <p:nvPr/>
        </p:nvSpPr>
        <p:spPr bwMode="auto">
          <a:xfrm>
            <a:off x="6934200" y="4495800"/>
            <a:ext cx="10668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a:solidFill>
                  <a:schemeClr val="bg1"/>
                </a:solidFill>
              </a:rPr>
              <a:t>B</a:t>
            </a:r>
          </a:p>
        </p:txBody>
      </p:sp>
      <p:sp>
        <p:nvSpPr>
          <p:cNvPr id="345094" name="Rectangle 7"/>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t>Copyright © 2010 Ryan P. Murphy</a:t>
            </a:r>
            <a:endParaRPr lang="en-US"/>
          </a:p>
        </p:txBody>
      </p:sp>
    </p:spTree>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3"/>
          <p:cNvSpPr>
            <a:spLocks noGrp="1" noChangeArrowheads="1"/>
          </p:cNvSpPr>
          <p:nvPr>
            <p:ph type="body" idx="1"/>
          </p:nvPr>
        </p:nvSpPr>
        <p:spPr>
          <a:xfrm>
            <a:off x="457200" y="304800"/>
            <a:ext cx="8077200" cy="5821363"/>
          </a:xfrm>
        </p:spPr>
        <p:txBody>
          <a:bodyPr/>
          <a:lstStyle/>
          <a:p>
            <a:pPr eaLnBrk="1" hangingPunct="1"/>
            <a:r>
              <a:rPr lang="en-US" smtClean="0"/>
              <a:t>Answer! </a:t>
            </a:r>
            <a:r>
              <a:rPr lang="en-US" smtClean="0">
                <a:solidFill>
                  <a:srgbClr val="6699FF"/>
                </a:solidFill>
              </a:rPr>
              <a:t>B represents the smaller wave length of light scattering off of N</a:t>
            </a:r>
            <a:r>
              <a:rPr lang="en-US" sz="1800" smtClean="0">
                <a:solidFill>
                  <a:srgbClr val="6699FF"/>
                </a:solidFill>
              </a:rPr>
              <a:t>2</a:t>
            </a:r>
            <a:r>
              <a:rPr lang="en-US" smtClean="0">
                <a:solidFill>
                  <a:srgbClr val="6699FF"/>
                </a:solidFill>
              </a:rPr>
              <a:t> and O</a:t>
            </a:r>
            <a:r>
              <a:rPr lang="en-US" sz="1800" smtClean="0">
                <a:solidFill>
                  <a:srgbClr val="6699FF"/>
                </a:solidFill>
              </a:rPr>
              <a:t>2</a:t>
            </a:r>
            <a:r>
              <a:rPr lang="en-US" smtClean="0">
                <a:solidFill>
                  <a:srgbClr val="6699FF"/>
                </a:solidFill>
              </a:rPr>
              <a:t>.</a:t>
            </a:r>
          </a:p>
        </p:txBody>
      </p:sp>
      <p:pic>
        <p:nvPicPr>
          <p:cNvPr id="34611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8534400" cy="5076825"/>
          </a:xfrm>
          <a:prstGeom prst="rect">
            <a:avLst/>
          </a:prstGeom>
          <a:noFill/>
          <a:ln w="76200" algn="ctr">
            <a:solidFill>
              <a:srgbClr val="969696"/>
            </a:solidFill>
            <a:miter lim="800000"/>
            <a:headEnd/>
            <a:tailEnd/>
          </a:ln>
          <a:extLst>
            <a:ext uri="{909E8E84-426E-40DD-AFC4-6F175D3DCCD1}">
              <a14:hiddenFill xmlns:a14="http://schemas.microsoft.com/office/drawing/2010/main">
                <a:solidFill>
                  <a:srgbClr val="FFFFFF"/>
                </a:solidFill>
              </a14:hiddenFill>
            </a:ext>
          </a:extLst>
        </p:spPr>
      </p:pic>
      <p:sp>
        <p:nvSpPr>
          <p:cNvPr id="346116" name="Text Box 5"/>
          <p:cNvSpPr txBox="1">
            <a:spLocks noChangeArrowheads="1"/>
          </p:cNvSpPr>
          <p:nvPr/>
        </p:nvSpPr>
        <p:spPr bwMode="auto">
          <a:xfrm>
            <a:off x="3124200" y="5257800"/>
            <a:ext cx="8382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a:solidFill>
                  <a:schemeClr val="bg1"/>
                </a:solidFill>
              </a:rPr>
              <a:t>A</a:t>
            </a:r>
          </a:p>
        </p:txBody>
      </p:sp>
      <p:sp>
        <p:nvSpPr>
          <p:cNvPr id="346117" name="Text Box 6"/>
          <p:cNvSpPr txBox="1">
            <a:spLocks noChangeArrowheads="1"/>
          </p:cNvSpPr>
          <p:nvPr/>
        </p:nvSpPr>
        <p:spPr bwMode="auto">
          <a:xfrm>
            <a:off x="6934200" y="4495800"/>
            <a:ext cx="10668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a:solidFill>
                  <a:schemeClr val="bg1"/>
                </a:solidFill>
              </a:rPr>
              <a:t>B</a:t>
            </a:r>
          </a:p>
        </p:txBody>
      </p:sp>
      <p:sp>
        <p:nvSpPr>
          <p:cNvPr id="346118" name="Oval 7"/>
          <p:cNvSpPr>
            <a:spLocks noChangeArrowheads="1"/>
          </p:cNvSpPr>
          <p:nvPr/>
        </p:nvSpPr>
        <p:spPr bwMode="auto">
          <a:xfrm>
            <a:off x="6705600" y="4191000"/>
            <a:ext cx="1600200" cy="1447800"/>
          </a:xfrm>
          <a:prstGeom prst="ellipse">
            <a:avLst/>
          </a:prstGeom>
          <a:noFill/>
          <a:ln w="7620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46119" name="Rectangle 8"/>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t>Copyright © 2010 Ryan P. Murphy</a:t>
            </a:r>
            <a:endParaRPr lang="en-US"/>
          </a:p>
        </p:txBody>
      </p:sp>
    </p:spTree>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3"/>
          <p:cNvSpPr>
            <a:spLocks noGrp="1" noChangeArrowheads="1"/>
          </p:cNvSpPr>
          <p:nvPr>
            <p:ph type="body" idx="1"/>
          </p:nvPr>
        </p:nvSpPr>
        <p:spPr>
          <a:xfrm>
            <a:off x="457200" y="304800"/>
            <a:ext cx="8229600" cy="5821363"/>
          </a:xfrm>
        </p:spPr>
        <p:txBody>
          <a:bodyPr/>
          <a:lstStyle/>
          <a:p>
            <a:pPr eaLnBrk="1" hangingPunct="1"/>
            <a:r>
              <a:rPr lang="en-US" smtClean="0"/>
              <a:t>Why then, are sunsets red, yellow, and orange?</a:t>
            </a:r>
          </a:p>
        </p:txBody>
      </p:sp>
      <p:pic>
        <p:nvPicPr>
          <p:cNvPr id="3471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86800" cy="529590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7140"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t>Copyright © 2010 Ryan P. Murphy</a:t>
            </a:r>
            <a:endParaRPr lang="en-US"/>
          </a:p>
        </p:txBody>
      </p:sp>
    </p:spTree>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3"/>
          <p:cNvSpPr>
            <a:spLocks noGrp="1" noChangeArrowheads="1"/>
          </p:cNvSpPr>
          <p:nvPr>
            <p:ph type="body" idx="1"/>
          </p:nvPr>
        </p:nvSpPr>
        <p:spPr>
          <a:xfrm>
            <a:off x="457200" y="381000"/>
            <a:ext cx="8229600" cy="5745163"/>
          </a:xfrm>
        </p:spPr>
        <p:txBody>
          <a:bodyPr/>
          <a:lstStyle/>
          <a:p>
            <a:pPr eaLnBrk="1" hangingPunct="1"/>
            <a:r>
              <a:rPr lang="en-US" smtClean="0">
                <a:solidFill>
                  <a:srgbClr val="FFC000"/>
                </a:solidFill>
              </a:rPr>
              <a:t>Answer! The sun is not directly overhead and passes across the atmosphere.  The </a:t>
            </a:r>
            <a:r>
              <a:rPr lang="en-US" smtClean="0">
                <a:solidFill>
                  <a:srgbClr val="FFFF00"/>
                </a:solidFill>
              </a:rPr>
              <a:t>blue light is scattered out, leaving the </a:t>
            </a:r>
            <a:r>
              <a:rPr lang="en-US" smtClean="0">
                <a:solidFill>
                  <a:srgbClr val="FF0000"/>
                </a:solidFill>
              </a:rPr>
              <a:t>longer reds, oranges, and yellows.   </a:t>
            </a:r>
          </a:p>
        </p:txBody>
      </p:sp>
      <p:pic>
        <p:nvPicPr>
          <p:cNvPr id="34816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590800"/>
            <a:ext cx="8686800" cy="400050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164"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t>Copyright © 2010 Ryan P. Murphy</a:t>
            </a:r>
            <a:endParaRPr lang="en-US"/>
          </a:p>
        </p:txBody>
      </p:sp>
    </p:spTree>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1203" name="Rectangle 3"/>
          <p:cNvSpPr>
            <a:spLocks noGrp="1" noChangeArrowheads="1"/>
          </p:cNvSpPr>
          <p:nvPr>
            <p:ph type="body" idx="4294967295"/>
          </p:nvPr>
        </p:nvSpPr>
        <p:spPr>
          <a:xfrm>
            <a:off x="228600" y="304800"/>
            <a:ext cx="8382000" cy="5826125"/>
          </a:xfrm>
        </p:spPr>
        <p:txBody>
          <a:bodyPr/>
          <a:lstStyle/>
          <a:p>
            <a:pPr eaLnBrk="1" hangingPunct="1">
              <a:defRPr/>
            </a:pPr>
            <a:r>
              <a:rPr lang="en-US" dirty="0" smtClean="0">
                <a:effectLst>
                  <a:outerShdw blurRad="38100" dist="38100" dir="2700000" algn="tl">
                    <a:srgbClr val="336699"/>
                  </a:outerShdw>
                </a:effectLst>
              </a:rPr>
              <a:t>Wave interference.</a:t>
            </a:r>
          </a:p>
        </p:txBody>
      </p:sp>
      <p:sp>
        <p:nvSpPr>
          <p:cNvPr id="291850"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000000"/>
                </a:outerShdw>
              </a:effectLst>
              <a:latin typeface="Tahoma" charset="0"/>
            </a:endParaRPr>
          </a:p>
        </p:txBody>
      </p:sp>
      <p:pic>
        <p:nvPicPr>
          <p:cNvPr id="3491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8610600" cy="5334000"/>
          </a:xfrm>
          <a:prstGeom prst="rect">
            <a:avLst/>
          </a:prstGeom>
          <a:noFill/>
          <a:ln w="76200">
            <a:solidFill>
              <a:srgbClr val="A3C2E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1203" name="Rectangle 3"/>
          <p:cNvSpPr>
            <a:spLocks noGrp="1" noChangeArrowheads="1"/>
          </p:cNvSpPr>
          <p:nvPr>
            <p:ph type="body" idx="4294967295"/>
          </p:nvPr>
        </p:nvSpPr>
        <p:spPr>
          <a:xfrm>
            <a:off x="228600" y="304800"/>
            <a:ext cx="8382000" cy="5826125"/>
          </a:xfrm>
        </p:spPr>
        <p:txBody>
          <a:bodyPr/>
          <a:lstStyle/>
          <a:p>
            <a:pPr eaLnBrk="1" hangingPunct="1">
              <a:defRPr/>
            </a:pPr>
            <a:r>
              <a:rPr lang="en-US" dirty="0" smtClean="0">
                <a:effectLst>
                  <a:outerShdw blurRad="38100" dist="38100" dir="2700000" algn="tl">
                    <a:srgbClr val="336699"/>
                  </a:outerShdw>
                </a:effectLst>
              </a:rPr>
              <a:t>Wave interference.</a:t>
            </a:r>
          </a:p>
        </p:txBody>
      </p:sp>
      <p:sp>
        <p:nvSpPr>
          <p:cNvPr id="291850"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000000"/>
                </a:outerShdw>
              </a:effectLst>
              <a:latin typeface="Tahoma" charset="0"/>
            </a:endParaRPr>
          </a:p>
        </p:txBody>
      </p:sp>
      <p:pic>
        <p:nvPicPr>
          <p:cNvPr id="3502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8610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02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8610600" cy="5334000"/>
          </a:xfrm>
          <a:prstGeom prst="rect">
            <a:avLst/>
          </a:prstGeom>
          <a:noFill/>
          <a:ln w="76200">
            <a:solidFill>
              <a:srgbClr val="A3C2E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3251" name="Rectangle 3"/>
          <p:cNvSpPr>
            <a:spLocks noGrp="1" noChangeArrowheads="1"/>
          </p:cNvSpPr>
          <p:nvPr>
            <p:ph type="body" idx="4294967295"/>
          </p:nvPr>
        </p:nvSpPr>
        <p:spPr>
          <a:xfrm>
            <a:off x="228600" y="228600"/>
            <a:ext cx="8458200" cy="5897563"/>
          </a:xfrm>
        </p:spPr>
        <p:txBody>
          <a:bodyPr/>
          <a:lstStyle/>
          <a:p>
            <a:pPr>
              <a:defRPr/>
            </a:pPr>
            <a:r>
              <a:rPr lang="en-US" dirty="0" smtClean="0"/>
              <a:t>Ripple tank simulator.</a:t>
            </a:r>
          </a:p>
          <a:p>
            <a:pPr lvl="2">
              <a:defRPr/>
            </a:pPr>
            <a:r>
              <a:rPr lang="en-US" dirty="0" smtClean="0">
                <a:hlinkClick r:id="rId2"/>
              </a:rPr>
              <a:t>http://www.falstad.com/ripple/</a:t>
            </a:r>
            <a:endParaRPr lang="en-US" dirty="0" smtClean="0"/>
          </a:p>
          <a:p>
            <a:pPr>
              <a:defRPr/>
            </a:pPr>
            <a:r>
              <a:rPr lang="en-US" dirty="0" smtClean="0"/>
              <a:t>Identify some properties of waves, include reflection, interference and diffraction (refraction?).</a:t>
            </a:r>
          </a:p>
          <a:p>
            <a:pPr eaLnBrk="1" hangingPunct="1">
              <a:defRPr/>
            </a:pPr>
            <a:endParaRPr lang="en-US" dirty="0" smtClean="0">
              <a:effectLst>
                <a:outerShdw blurRad="38100" dist="38100" dir="2700000" algn="tl">
                  <a:srgbClr val="336699"/>
                </a:outerShdw>
              </a:effectLst>
            </a:endParaRPr>
          </a:p>
        </p:txBody>
      </p:sp>
      <p:sp>
        <p:nvSpPr>
          <p:cNvPr id="294922"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000000"/>
                </a:outerShdw>
              </a:effectLst>
              <a:latin typeface="Tahoma" charset="0"/>
            </a:endParaRPr>
          </a:p>
        </p:txBody>
      </p:sp>
      <p:pic>
        <p:nvPicPr>
          <p:cNvPr id="3512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971800"/>
            <a:ext cx="8686800" cy="3581400"/>
          </a:xfrm>
          <a:prstGeom prst="rect">
            <a:avLst/>
          </a:prstGeom>
          <a:noFill/>
          <a:ln w="76200">
            <a:solidFill>
              <a:srgbClr val="96969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3"/>
          <p:cNvSpPr>
            <a:spLocks noGrp="1" noChangeArrowheads="1"/>
          </p:cNvSpPr>
          <p:nvPr>
            <p:ph type="body" idx="1"/>
          </p:nvPr>
        </p:nvSpPr>
        <p:spPr>
          <a:xfrm>
            <a:off x="457200" y="304800"/>
            <a:ext cx="8229600" cy="5821363"/>
          </a:xfrm>
        </p:spPr>
        <p:txBody>
          <a:bodyPr/>
          <a:lstStyle/>
          <a:p>
            <a:r>
              <a:rPr lang="en-US" smtClean="0"/>
              <a:t>Video! Ripple Tank (Interference)</a:t>
            </a:r>
          </a:p>
          <a:p>
            <a:pPr lvl="1"/>
            <a:r>
              <a:rPr lang="en-US" smtClean="0">
                <a:hlinkClick r:id="rId2"/>
              </a:rPr>
              <a:t>http://www.youtube.com/watch?v=-8a61G8Hvi0</a:t>
            </a:r>
            <a:r>
              <a:rPr lang="en-US" smtClean="0"/>
              <a:t> </a:t>
            </a:r>
          </a:p>
          <a:p>
            <a:pPr lvl="1"/>
            <a:endParaRPr lang="en-US" smtClean="0"/>
          </a:p>
        </p:txBody>
      </p:sp>
      <p:pic>
        <p:nvPicPr>
          <p:cNvPr id="3522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05000"/>
            <a:ext cx="8610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3251" name="Rectangle 3"/>
          <p:cNvSpPr>
            <a:spLocks noGrp="1" noChangeArrowheads="1"/>
          </p:cNvSpPr>
          <p:nvPr>
            <p:ph type="body" idx="4294967295"/>
          </p:nvPr>
        </p:nvSpPr>
        <p:spPr>
          <a:xfrm>
            <a:off x="152400" y="304800"/>
            <a:ext cx="8534400" cy="5821363"/>
          </a:xfrm>
        </p:spPr>
        <p:txBody>
          <a:bodyPr/>
          <a:lstStyle/>
          <a:p>
            <a:pPr eaLnBrk="1" hangingPunct="1">
              <a:defRPr/>
            </a:pPr>
            <a:r>
              <a:rPr lang="en-US" dirty="0" smtClean="0">
                <a:effectLst>
                  <a:outerShdw blurRad="38100" dist="38100" dir="2700000" algn="tl">
                    <a:srgbClr val="336699"/>
                  </a:outerShdw>
                </a:effectLst>
              </a:rPr>
              <a:t>Lens: A transparent optical device used to converge or diverge transmitted light.</a:t>
            </a:r>
          </a:p>
        </p:txBody>
      </p:sp>
      <p:pic>
        <p:nvPicPr>
          <p:cNvPr id="353283" name="Picture 5" descr="len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8610600" cy="51149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294922"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000000"/>
                </a:outerShdw>
              </a:effectLst>
              <a:latin typeface="Tahoma" charset="0"/>
            </a:endParaRPr>
          </a:p>
        </p:txBody>
      </p:sp>
      <p:sp>
        <p:nvSpPr>
          <p:cNvPr id="353285" name="Rectangle 5"/>
          <p:cNvSpPr>
            <a:spLocks noChangeArrowheads="1"/>
          </p:cNvSpPr>
          <p:nvPr/>
        </p:nvSpPr>
        <p:spPr bwMode="auto">
          <a:xfrm>
            <a:off x="1752600" y="2971800"/>
            <a:ext cx="3276600" cy="381000"/>
          </a:xfrm>
          <a:prstGeom prst="rect">
            <a:avLst/>
          </a:prstGeom>
          <a:solidFill>
            <a:schemeClr val="tx1"/>
          </a:solidFill>
          <a:ln w="9525" algn="ctr">
            <a:solidFill>
              <a:schemeClr val="tx1"/>
            </a:solidFill>
            <a:round/>
            <a:headEnd/>
            <a:tailEnd/>
          </a:ln>
        </p:spPr>
        <p:txBody>
          <a:bodyPr/>
          <a:lstStyle/>
          <a:p>
            <a:endParaRPr lang="en-US"/>
          </a:p>
        </p:txBody>
      </p:sp>
      <p:sp>
        <p:nvSpPr>
          <p:cNvPr id="353286" name="Rectangle 6"/>
          <p:cNvSpPr>
            <a:spLocks noChangeArrowheads="1"/>
          </p:cNvSpPr>
          <p:nvPr/>
        </p:nvSpPr>
        <p:spPr bwMode="auto">
          <a:xfrm>
            <a:off x="3581400" y="6248400"/>
            <a:ext cx="3276600" cy="304800"/>
          </a:xfrm>
          <a:prstGeom prst="rect">
            <a:avLst/>
          </a:prstGeom>
          <a:solidFill>
            <a:schemeClr val="tx1"/>
          </a:solidFill>
          <a:ln w="9525" algn="ctr">
            <a:solidFill>
              <a:schemeClr val="tx1"/>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3251" name="Rectangle 3"/>
          <p:cNvSpPr>
            <a:spLocks noGrp="1" noChangeArrowheads="1"/>
          </p:cNvSpPr>
          <p:nvPr>
            <p:ph type="body" idx="4294967295"/>
          </p:nvPr>
        </p:nvSpPr>
        <p:spPr>
          <a:xfrm>
            <a:off x="152400" y="304800"/>
            <a:ext cx="8534400" cy="5821363"/>
          </a:xfrm>
        </p:spPr>
        <p:txBody>
          <a:bodyPr/>
          <a:lstStyle/>
          <a:p>
            <a:pPr eaLnBrk="1" hangingPunct="1">
              <a:defRPr/>
            </a:pPr>
            <a:r>
              <a:rPr lang="en-US" dirty="0" smtClean="0">
                <a:effectLst>
                  <a:outerShdw blurRad="38100" dist="38100" dir="2700000" algn="tl">
                    <a:srgbClr val="336699"/>
                  </a:outerShdw>
                </a:effectLst>
              </a:rPr>
              <a:t>Lens: A transparent optical device used to converge or diverge transmitted light.</a:t>
            </a:r>
          </a:p>
        </p:txBody>
      </p:sp>
      <p:pic>
        <p:nvPicPr>
          <p:cNvPr id="354307" name="Picture 5" descr="len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8610600" cy="51149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294922"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000000"/>
                </a:outerShdw>
              </a:effectLst>
              <a:latin typeface="Tahoma" charset="0"/>
            </a:endParaRPr>
          </a:p>
        </p:txBody>
      </p:sp>
      <p:sp>
        <p:nvSpPr>
          <p:cNvPr id="354309" name="Rectangle 5"/>
          <p:cNvSpPr>
            <a:spLocks noChangeArrowheads="1"/>
          </p:cNvSpPr>
          <p:nvPr/>
        </p:nvSpPr>
        <p:spPr bwMode="auto">
          <a:xfrm>
            <a:off x="1752600" y="2971800"/>
            <a:ext cx="3276600" cy="381000"/>
          </a:xfrm>
          <a:prstGeom prst="rect">
            <a:avLst/>
          </a:prstGeom>
          <a:solidFill>
            <a:schemeClr val="tx1"/>
          </a:solidFill>
          <a:ln w="9525" algn="ctr">
            <a:solidFill>
              <a:schemeClr val="tx1"/>
            </a:solidFill>
            <a:round/>
            <a:headEnd/>
            <a:tailEnd/>
          </a:ln>
        </p:spPr>
        <p:txBody>
          <a:bodyPr/>
          <a:lstStyle/>
          <a:p>
            <a:endParaRPr lang="en-US"/>
          </a:p>
        </p:txBody>
      </p:sp>
      <p:sp>
        <p:nvSpPr>
          <p:cNvPr id="354310" name="Rectangle 6"/>
          <p:cNvSpPr>
            <a:spLocks noChangeArrowheads="1"/>
          </p:cNvSpPr>
          <p:nvPr/>
        </p:nvSpPr>
        <p:spPr bwMode="auto">
          <a:xfrm>
            <a:off x="3581400" y="6248400"/>
            <a:ext cx="3276600" cy="304800"/>
          </a:xfrm>
          <a:prstGeom prst="rect">
            <a:avLst/>
          </a:prstGeom>
          <a:solidFill>
            <a:schemeClr val="tx1"/>
          </a:solidFill>
          <a:ln w="9525" algn="ctr">
            <a:solidFill>
              <a:schemeClr val="tx1"/>
            </a:solidFill>
            <a:round/>
            <a:headEnd/>
            <a:tailEnd/>
          </a:ln>
        </p:spPr>
        <p:txBody>
          <a:bodyPr/>
          <a:lstStyle/>
          <a:p>
            <a:endParaRPr lang="en-US"/>
          </a:p>
        </p:txBody>
      </p:sp>
      <p:pic>
        <p:nvPicPr>
          <p:cNvPr id="354311" name="Rectangl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1139825"/>
            <a:ext cx="243205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838200" y="4572000"/>
            <a:ext cx="990601" cy="1569660"/>
          </a:xfrm>
          <a:prstGeom prst="rect">
            <a:avLst/>
          </a:prstGeom>
          <a:noFill/>
        </p:spPr>
        <p:txBody>
          <a:bodyPr>
            <a:spAutoFit/>
          </a:bodyPr>
          <a:lstStyle/>
          <a:p>
            <a:pPr algn="ctr">
              <a:defRPr/>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354313" name="TextBox 9"/>
          <p:cNvSpPr txBox="1">
            <a:spLocks noChangeArrowheads="1"/>
          </p:cNvSpPr>
          <p:nvPr/>
        </p:nvSpPr>
        <p:spPr bwMode="auto">
          <a:xfrm>
            <a:off x="762000" y="2971800"/>
            <a:ext cx="7391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600">
                <a:solidFill>
                  <a:schemeClr val="bg1"/>
                </a:solidFill>
              </a:rPr>
              <a:t>Which lens is diverging light?</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http://www.clker.com/cliparts/9/a/e/e/12154415151126295659lemmling_Cartoon_owl.svg.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4191000"/>
            <a:ext cx="190500"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AutoShape 5"/>
          <p:cNvSpPr>
            <a:spLocks noChangeArrowheads="1"/>
          </p:cNvSpPr>
          <p:nvPr/>
        </p:nvSpPr>
        <p:spPr bwMode="auto">
          <a:xfrm>
            <a:off x="5257800" y="2819400"/>
            <a:ext cx="3886200" cy="1752600"/>
          </a:xfrm>
          <a:prstGeom prst="wedgeRoundRectCallout">
            <a:avLst>
              <a:gd name="adj1" fmla="val -60051"/>
              <a:gd name="adj2" fmla="val 33514"/>
              <a:gd name="adj3" fmla="val 16667"/>
            </a:avLst>
          </a:prstGeom>
          <a:solidFill>
            <a:schemeClr val="tx1"/>
          </a:solidFill>
          <a:ln w="9525" algn="ctr">
            <a:solidFill>
              <a:schemeClr val="bg1"/>
            </a:solidFill>
            <a:miter lim="800000"/>
            <a:headEnd/>
            <a:tailEnd/>
          </a:ln>
        </p:spPr>
        <p:txBody>
          <a:bodyPr anchor="ctr"/>
          <a:lstStyle/>
          <a:p>
            <a:pPr algn="ctr"/>
            <a:r>
              <a:rPr lang="en-US" sz="3600">
                <a:solidFill>
                  <a:schemeClr val="bg1"/>
                </a:solidFill>
                <a:latin typeface="Verdana" pitchFamily="34" charset="0"/>
              </a:rPr>
              <a:t>“Hoot, Hoot”</a:t>
            </a:r>
          </a:p>
          <a:p>
            <a:pPr algn="ctr"/>
            <a:r>
              <a:rPr lang="en-US" sz="3600">
                <a:solidFill>
                  <a:schemeClr val="bg1"/>
                </a:solidFill>
                <a:latin typeface="Verdana" pitchFamily="34" charset="0"/>
              </a:rPr>
              <a:t>“Good Luck!”</a:t>
            </a:r>
          </a:p>
        </p:txBody>
      </p:sp>
      <p:sp>
        <p:nvSpPr>
          <p:cNvPr id="51204" name="Rectangle 9"/>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3251" name="Rectangle 3"/>
          <p:cNvSpPr>
            <a:spLocks noGrp="1" noChangeArrowheads="1"/>
          </p:cNvSpPr>
          <p:nvPr>
            <p:ph type="body" idx="4294967295"/>
          </p:nvPr>
        </p:nvSpPr>
        <p:spPr>
          <a:xfrm>
            <a:off x="152400" y="304800"/>
            <a:ext cx="8534400" cy="5821363"/>
          </a:xfrm>
        </p:spPr>
        <p:txBody>
          <a:bodyPr/>
          <a:lstStyle/>
          <a:p>
            <a:pPr eaLnBrk="1" hangingPunct="1">
              <a:defRPr/>
            </a:pPr>
            <a:r>
              <a:rPr lang="en-US" dirty="0" smtClean="0">
                <a:effectLst>
                  <a:outerShdw blurRad="38100" dist="38100" dir="2700000" algn="tl">
                    <a:srgbClr val="336699"/>
                  </a:outerShdw>
                </a:effectLst>
              </a:rPr>
              <a:t>Lens: A transparent optical device used to converge or diverge transmitted light.</a:t>
            </a:r>
          </a:p>
        </p:txBody>
      </p:sp>
      <p:pic>
        <p:nvPicPr>
          <p:cNvPr id="355331" name="Picture 5" descr="len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8610600" cy="51149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294922"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000000"/>
                </a:outerShdw>
              </a:effectLst>
              <a:latin typeface="Tahoma" charset="0"/>
            </a:endParaRPr>
          </a:p>
        </p:txBody>
      </p:sp>
      <p:sp>
        <p:nvSpPr>
          <p:cNvPr id="355333" name="Rectangle 5"/>
          <p:cNvSpPr>
            <a:spLocks noChangeArrowheads="1"/>
          </p:cNvSpPr>
          <p:nvPr/>
        </p:nvSpPr>
        <p:spPr bwMode="auto">
          <a:xfrm>
            <a:off x="1752600" y="2971800"/>
            <a:ext cx="3276600" cy="381000"/>
          </a:xfrm>
          <a:prstGeom prst="rect">
            <a:avLst/>
          </a:prstGeom>
          <a:solidFill>
            <a:schemeClr val="tx1"/>
          </a:solidFill>
          <a:ln w="9525" algn="ctr">
            <a:solidFill>
              <a:schemeClr val="tx1"/>
            </a:solidFill>
            <a:round/>
            <a:headEnd/>
            <a:tailEnd/>
          </a:ln>
        </p:spPr>
        <p:txBody>
          <a:bodyPr/>
          <a:lstStyle/>
          <a:p>
            <a:endParaRPr lang="en-US"/>
          </a:p>
        </p:txBody>
      </p:sp>
      <p:sp>
        <p:nvSpPr>
          <p:cNvPr id="355334" name="Rectangle 6"/>
          <p:cNvSpPr>
            <a:spLocks noChangeArrowheads="1"/>
          </p:cNvSpPr>
          <p:nvPr/>
        </p:nvSpPr>
        <p:spPr bwMode="auto">
          <a:xfrm>
            <a:off x="3581400" y="6248400"/>
            <a:ext cx="3276600" cy="304800"/>
          </a:xfrm>
          <a:prstGeom prst="rect">
            <a:avLst/>
          </a:prstGeom>
          <a:solidFill>
            <a:schemeClr val="tx1"/>
          </a:solidFill>
          <a:ln w="9525" algn="ctr">
            <a:solidFill>
              <a:schemeClr val="tx1"/>
            </a:solidFill>
            <a:round/>
            <a:headEnd/>
            <a:tailEnd/>
          </a:ln>
        </p:spPr>
        <p:txBody>
          <a:bodyPr/>
          <a:lstStyle/>
          <a:p>
            <a:endParaRPr lang="en-US"/>
          </a:p>
        </p:txBody>
      </p:sp>
      <p:pic>
        <p:nvPicPr>
          <p:cNvPr id="355335" name="Rectangl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1139825"/>
            <a:ext cx="243205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838200" y="4572000"/>
            <a:ext cx="990601" cy="1569660"/>
          </a:xfrm>
          <a:prstGeom prst="rect">
            <a:avLst/>
          </a:prstGeom>
          <a:noFill/>
        </p:spPr>
        <p:txBody>
          <a:bodyPr>
            <a:spAutoFit/>
          </a:bodyPr>
          <a:lstStyle/>
          <a:p>
            <a:pPr algn="ctr">
              <a:defRPr/>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11" name="Oval 10"/>
          <p:cNvSpPr/>
          <p:nvPr/>
        </p:nvSpPr>
        <p:spPr bwMode="auto">
          <a:xfrm>
            <a:off x="0" y="4191000"/>
            <a:ext cx="8305800" cy="2438400"/>
          </a:xfrm>
          <a:prstGeom prst="ellipse">
            <a:avLst/>
          </a:prstGeom>
          <a:noFill/>
          <a:ln w="76200" cap="flat" cmpd="sng" algn="ctr">
            <a:solidFill>
              <a:schemeClr val="bg1">
                <a:lumMod val="95000"/>
                <a:lumOff val="5000"/>
              </a:schemeClr>
            </a:solidFill>
            <a:prstDash val="solid"/>
            <a:round/>
            <a:headEnd type="none" w="med" len="med"/>
            <a:tailEnd type="none" w="med" len="med"/>
          </a:ln>
          <a:effectLst/>
        </p:spPr>
        <p:txBody>
          <a:bodyPr/>
          <a:lstStyle/>
          <a:p>
            <a:pPr>
              <a:defRPr/>
            </a:pPr>
            <a:endParaRPr lang="en-US"/>
          </a:p>
        </p:txBody>
      </p:sp>
      <p:sp>
        <p:nvSpPr>
          <p:cNvPr id="355338" name="TextBox 11"/>
          <p:cNvSpPr txBox="1">
            <a:spLocks noChangeArrowheads="1"/>
          </p:cNvSpPr>
          <p:nvPr/>
        </p:nvSpPr>
        <p:spPr bwMode="auto">
          <a:xfrm>
            <a:off x="1905000" y="5943600"/>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solidFill>
                  <a:schemeClr val="bg1"/>
                </a:solidFill>
              </a:rPr>
              <a:t>Diverging Light</a:t>
            </a:r>
          </a:p>
        </p:txBody>
      </p:sp>
    </p:spTree>
  </p:cSld>
  <p:clrMapOvr>
    <a:masterClrMapping/>
  </p:clrMapOvr>
  <p:transition/>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3251" name="Rectangle 3"/>
          <p:cNvSpPr>
            <a:spLocks noGrp="1" noChangeArrowheads="1"/>
          </p:cNvSpPr>
          <p:nvPr>
            <p:ph type="body" idx="4294967295"/>
          </p:nvPr>
        </p:nvSpPr>
        <p:spPr>
          <a:xfrm>
            <a:off x="152400" y="304800"/>
            <a:ext cx="8534400" cy="5821363"/>
          </a:xfrm>
        </p:spPr>
        <p:txBody>
          <a:bodyPr/>
          <a:lstStyle/>
          <a:p>
            <a:pPr eaLnBrk="1" hangingPunct="1">
              <a:defRPr/>
            </a:pPr>
            <a:r>
              <a:rPr lang="en-US" dirty="0" smtClean="0">
                <a:effectLst>
                  <a:outerShdw blurRad="38100" dist="38100" dir="2700000" algn="tl">
                    <a:srgbClr val="336699"/>
                  </a:outerShdw>
                </a:effectLst>
              </a:rPr>
              <a:t>Lens: A transparent optical device used to converge or diverge transmitted light.</a:t>
            </a:r>
          </a:p>
        </p:txBody>
      </p:sp>
      <p:pic>
        <p:nvPicPr>
          <p:cNvPr id="356355" name="Picture 5" descr="len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8610600" cy="51149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294922"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000000"/>
                </a:outerShdw>
              </a:effectLst>
              <a:latin typeface="Tahoma" charset="0"/>
            </a:endParaRPr>
          </a:p>
        </p:txBody>
      </p:sp>
      <p:sp>
        <p:nvSpPr>
          <p:cNvPr id="356357" name="Rectangle 5"/>
          <p:cNvSpPr>
            <a:spLocks noChangeArrowheads="1"/>
          </p:cNvSpPr>
          <p:nvPr/>
        </p:nvSpPr>
        <p:spPr bwMode="auto">
          <a:xfrm>
            <a:off x="1752600" y="2971800"/>
            <a:ext cx="3276600" cy="381000"/>
          </a:xfrm>
          <a:prstGeom prst="rect">
            <a:avLst/>
          </a:prstGeom>
          <a:solidFill>
            <a:schemeClr val="tx1"/>
          </a:solidFill>
          <a:ln w="9525" algn="ctr">
            <a:solidFill>
              <a:schemeClr val="tx1"/>
            </a:solidFill>
            <a:round/>
            <a:headEnd/>
            <a:tailEnd/>
          </a:ln>
        </p:spPr>
        <p:txBody>
          <a:bodyPr/>
          <a:lstStyle/>
          <a:p>
            <a:endParaRPr lang="en-US"/>
          </a:p>
        </p:txBody>
      </p:sp>
      <p:sp>
        <p:nvSpPr>
          <p:cNvPr id="356358" name="Rectangle 6"/>
          <p:cNvSpPr>
            <a:spLocks noChangeArrowheads="1"/>
          </p:cNvSpPr>
          <p:nvPr/>
        </p:nvSpPr>
        <p:spPr bwMode="auto">
          <a:xfrm>
            <a:off x="3581400" y="6248400"/>
            <a:ext cx="3276600" cy="304800"/>
          </a:xfrm>
          <a:prstGeom prst="rect">
            <a:avLst/>
          </a:prstGeom>
          <a:solidFill>
            <a:schemeClr val="tx1"/>
          </a:solidFill>
          <a:ln w="9525" algn="ctr">
            <a:solidFill>
              <a:schemeClr val="tx1"/>
            </a:solidFill>
            <a:round/>
            <a:headEnd/>
            <a:tailEnd/>
          </a:ln>
        </p:spPr>
        <p:txBody>
          <a:bodyPr/>
          <a:lstStyle/>
          <a:p>
            <a:endParaRPr lang="en-US"/>
          </a:p>
        </p:txBody>
      </p:sp>
      <p:pic>
        <p:nvPicPr>
          <p:cNvPr id="356359" name="Rectangl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1139825"/>
            <a:ext cx="243205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838200" y="4572000"/>
            <a:ext cx="990601" cy="1569660"/>
          </a:xfrm>
          <a:prstGeom prst="rect">
            <a:avLst/>
          </a:prstGeom>
          <a:noFill/>
        </p:spPr>
        <p:txBody>
          <a:bodyPr>
            <a:spAutoFit/>
          </a:bodyPr>
          <a:lstStyle/>
          <a:p>
            <a:pPr algn="ctr">
              <a:defRPr/>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11" name="Oval 10"/>
          <p:cNvSpPr/>
          <p:nvPr/>
        </p:nvSpPr>
        <p:spPr bwMode="auto">
          <a:xfrm>
            <a:off x="0" y="4191000"/>
            <a:ext cx="8305800" cy="2438400"/>
          </a:xfrm>
          <a:prstGeom prst="ellipse">
            <a:avLst/>
          </a:prstGeom>
          <a:noFill/>
          <a:ln w="76200" cap="flat" cmpd="sng" algn="ctr">
            <a:solidFill>
              <a:schemeClr val="bg1">
                <a:lumMod val="95000"/>
                <a:lumOff val="5000"/>
              </a:schemeClr>
            </a:solidFill>
            <a:prstDash val="solid"/>
            <a:round/>
            <a:headEnd type="none" w="med" len="med"/>
            <a:tailEnd type="none" w="med" len="med"/>
          </a:ln>
          <a:effectLst/>
        </p:spPr>
        <p:txBody>
          <a:bodyPr/>
          <a:lstStyle/>
          <a:p>
            <a:pPr>
              <a:defRPr/>
            </a:pPr>
            <a:endParaRPr lang="en-US"/>
          </a:p>
        </p:txBody>
      </p:sp>
      <p:sp>
        <p:nvSpPr>
          <p:cNvPr id="356362" name="TextBox 11"/>
          <p:cNvSpPr txBox="1">
            <a:spLocks noChangeArrowheads="1"/>
          </p:cNvSpPr>
          <p:nvPr/>
        </p:nvSpPr>
        <p:spPr bwMode="auto">
          <a:xfrm>
            <a:off x="1905000" y="5943600"/>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solidFill>
                  <a:schemeClr val="bg1"/>
                </a:solidFill>
              </a:rPr>
              <a:t>Diverging Light</a:t>
            </a:r>
          </a:p>
        </p:txBody>
      </p:sp>
      <p:sp>
        <p:nvSpPr>
          <p:cNvPr id="356363" name="Right Arrow 11"/>
          <p:cNvSpPr>
            <a:spLocks noChangeArrowheads="1"/>
          </p:cNvSpPr>
          <p:nvPr/>
        </p:nvSpPr>
        <p:spPr bwMode="auto">
          <a:xfrm rot="-677146">
            <a:off x="5510213" y="4633913"/>
            <a:ext cx="1447800" cy="381000"/>
          </a:xfrm>
          <a:prstGeom prst="rightArrow">
            <a:avLst>
              <a:gd name="adj1" fmla="val 50000"/>
              <a:gd name="adj2" fmla="val 49998"/>
            </a:avLst>
          </a:prstGeom>
          <a:solidFill>
            <a:schemeClr val="bg1"/>
          </a:solidFill>
          <a:ln w="9525" algn="ctr">
            <a:solidFill>
              <a:schemeClr val="tx1"/>
            </a:solidFill>
            <a:round/>
            <a:headEnd/>
            <a:tailEnd/>
          </a:ln>
        </p:spPr>
        <p:txBody>
          <a:bodyPr/>
          <a:lstStyle/>
          <a:p>
            <a:endParaRPr lang="en-US"/>
          </a:p>
        </p:txBody>
      </p:sp>
      <p:sp>
        <p:nvSpPr>
          <p:cNvPr id="356364" name="Right Arrow 12"/>
          <p:cNvSpPr>
            <a:spLocks noChangeArrowheads="1"/>
          </p:cNvSpPr>
          <p:nvPr/>
        </p:nvSpPr>
        <p:spPr bwMode="auto">
          <a:xfrm rot="602009">
            <a:off x="5508625" y="5534025"/>
            <a:ext cx="1447800" cy="381000"/>
          </a:xfrm>
          <a:prstGeom prst="rightArrow">
            <a:avLst>
              <a:gd name="adj1" fmla="val 50000"/>
              <a:gd name="adj2" fmla="val 49998"/>
            </a:avLst>
          </a:prstGeom>
          <a:solidFill>
            <a:schemeClr val="bg1"/>
          </a:solidFill>
          <a:ln w="9525" algn="ctr">
            <a:solidFill>
              <a:schemeClr val="tx1"/>
            </a:solidFill>
            <a:round/>
            <a:headEnd/>
            <a:tailEnd/>
          </a:ln>
        </p:spPr>
        <p:txBody>
          <a:bodyPr/>
          <a:lstStyle/>
          <a:p>
            <a:endParaRPr lang="en-US"/>
          </a:p>
        </p:txBody>
      </p:sp>
      <p:sp>
        <p:nvSpPr>
          <p:cNvPr id="356365" name="Right Arrow 13"/>
          <p:cNvSpPr>
            <a:spLocks noChangeArrowheads="1"/>
          </p:cNvSpPr>
          <p:nvPr/>
        </p:nvSpPr>
        <p:spPr bwMode="auto">
          <a:xfrm rot="-939558">
            <a:off x="5586413" y="4329113"/>
            <a:ext cx="1447800" cy="381000"/>
          </a:xfrm>
          <a:prstGeom prst="rightArrow">
            <a:avLst>
              <a:gd name="adj1" fmla="val 50000"/>
              <a:gd name="adj2" fmla="val 49998"/>
            </a:avLst>
          </a:prstGeom>
          <a:solidFill>
            <a:schemeClr val="bg1"/>
          </a:solidFill>
          <a:ln w="9525" algn="ctr">
            <a:solidFill>
              <a:schemeClr val="tx1"/>
            </a:solidFill>
            <a:round/>
            <a:headEnd/>
            <a:tailEnd/>
          </a:ln>
        </p:spPr>
        <p:txBody>
          <a:bodyPr/>
          <a:lstStyle/>
          <a:p>
            <a:endParaRPr lang="en-US"/>
          </a:p>
        </p:txBody>
      </p:sp>
      <p:sp>
        <p:nvSpPr>
          <p:cNvPr id="356366" name="Right Arrow 14"/>
          <p:cNvSpPr>
            <a:spLocks noChangeArrowheads="1"/>
          </p:cNvSpPr>
          <p:nvPr/>
        </p:nvSpPr>
        <p:spPr bwMode="auto">
          <a:xfrm rot="1220947">
            <a:off x="5507038" y="5954713"/>
            <a:ext cx="1447800" cy="381000"/>
          </a:xfrm>
          <a:prstGeom prst="rightArrow">
            <a:avLst>
              <a:gd name="adj1" fmla="val 50000"/>
              <a:gd name="adj2" fmla="val 49998"/>
            </a:avLst>
          </a:prstGeom>
          <a:solidFill>
            <a:schemeClr val="bg1"/>
          </a:solidFill>
          <a:ln w="9525" algn="ctr">
            <a:solidFill>
              <a:schemeClr val="tx1"/>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3251" name="Rectangle 3"/>
          <p:cNvSpPr>
            <a:spLocks noGrp="1" noChangeArrowheads="1"/>
          </p:cNvSpPr>
          <p:nvPr>
            <p:ph type="body" idx="4294967295"/>
          </p:nvPr>
        </p:nvSpPr>
        <p:spPr>
          <a:xfrm>
            <a:off x="152400" y="304800"/>
            <a:ext cx="8534400" cy="5821363"/>
          </a:xfrm>
        </p:spPr>
        <p:txBody>
          <a:bodyPr/>
          <a:lstStyle/>
          <a:p>
            <a:pPr eaLnBrk="1" hangingPunct="1">
              <a:defRPr/>
            </a:pPr>
            <a:r>
              <a:rPr lang="en-US" dirty="0" smtClean="0">
                <a:effectLst>
                  <a:outerShdw blurRad="38100" dist="38100" dir="2700000" algn="tl">
                    <a:srgbClr val="336699"/>
                  </a:outerShdw>
                </a:effectLst>
              </a:rPr>
              <a:t>Lens: A transparent optical device used to converge or diverge transmitted light.</a:t>
            </a:r>
          </a:p>
        </p:txBody>
      </p:sp>
      <p:pic>
        <p:nvPicPr>
          <p:cNvPr id="357379" name="Picture 5" descr="len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8610600" cy="51149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294922"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000000"/>
                </a:outerShdw>
              </a:effectLst>
              <a:latin typeface="Tahoma" charset="0"/>
            </a:endParaRPr>
          </a:p>
        </p:txBody>
      </p:sp>
      <p:sp>
        <p:nvSpPr>
          <p:cNvPr id="357381" name="Rectangle 5"/>
          <p:cNvSpPr>
            <a:spLocks noChangeArrowheads="1"/>
          </p:cNvSpPr>
          <p:nvPr/>
        </p:nvSpPr>
        <p:spPr bwMode="auto">
          <a:xfrm>
            <a:off x="1752600" y="2971800"/>
            <a:ext cx="3276600" cy="381000"/>
          </a:xfrm>
          <a:prstGeom prst="rect">
            <a:avLst/>
          </a:prstGeom>
          <a:solidFill>
            <a:schemeClr val="tx1"/>
          </a:solidFill>
          <a:ln w="9525" algn="ctr">
            <a:solidFill>
              <a:schemeClr val="tx1"/>
            </a:solidFill>
            <a:round/>
            <a:headEnd/>
            <a:tailEnd/>
          </a:ln>
        </p:spPr>
        <p:txBody>
          <a:bodyPr/>
          <a:lstStyle/>
          <a:p>
            <a:endParaRPr lang="en-US"/>
          </a:p>
        </p:txBody>
      </p:sp>
      <p:sp>
        <p:nvSpPr>
          <p:cNvPr id="357382" name="Rectangle 6"/>
          <p:cNvSpPr>
            <a:spLocks noChangeArrowheads="1"/>
          </p:cNvSpPr>
          <p:nvPr/>
        </p:nvSpPr>
        <p:spPr bwMode="auto">
          <a:xfrm>
            <a:off x="3581400" y="6248400"/>
            <a:ext cx="3276600" cy="304800"/>
          </a:xfrm>
          <a:prstGeom prst="rect">
            <a:avLst/>
          </a:prstGeom>
          <a:solidFill>
            <a:schemeClr val="tx1"/>
          </a:solidFill>
          <a:ln w="9525" algn="ctr">
            <a:solidFill>
              <a:schemeClr val="tx1"/>
            </a:solidFill>
            <a:round/>
            <a:headEnd/>
            <a:tailEnd/>
          </a:ln>
        </p:spPr>
        <p:txBody>
          <a:bodyPr/>
          <a:lstStyle/>
          <a:p>
            <a:endParaRPr lang="en-US"/>
          </a:p>
        </p:txBody>
      </p:sp>
      <p:pic>
        <p:nvPicPr>
          <p:cNvPr id="357383" name="Rectangl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1139825"/>
            <a:ext cx="243205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838200" y="4572000"/>
            <a:ext cx="990601" cy="1569660"/>
          </a:xfrm>
          <a:prstGeom prst="rect">
            <a:avLst/>
          </a:prstGeom>
          <a:noFill/>
        </p:spPr>
        <p:txBody>
          <a:bodyPr>
            <a:spAutoFit/>
          </a:bodyPr>
          <a:lstStyle/>
          <a:p>
            <a:pPr algn="ctr">
              <a:defRPr/>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357385" name="TextBox 9"/>
          <p:cNvSpPr txBox="1">
            <a:spLocks noChangeArrowheads="1"/>
          </p:cNvSpPr>
          <p:nvPr/>
        </p:nvSpPr>
        <p:spPr bwMode="auto">
          <a:xfrm>
            <a:off x="762000" y="2971800"/>
            <a:ext cx="7391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600">
                <a:solidFill>
                  <a:schemeClr val="bg1"/>
                </a:solidFill>
              </a:rPr>
              <a:t>Converging light</a:t>
            </a:r>
          </a:p>
        </p:txBody>
      </p:sp>
      <p:sp>
        <p:nvSpPr>
          <p:cNvPr id="11" name="Oval 10"/>
          <p:cNvSpPr/>
          <p:nvPr/>
        </p:nvSpPr>
        <p:spPr bwMode="auto">
          <a:xfrm>
            <a:off x="152400" y="1600200"/>
            <a:ext cx="8305800" cy="2438400"/>
          </a:xfrm>
          <a:prstGeom prst="ellipse">
            <a:avLst/>
          </a:prstGeom>
          <a:noFill/>
          <a:ln w="76200" cap="flat" cmpd="sng" algn="ctr">
            <a:solidFill>
              <a:schemeClr val="bg1">
                <a:lumMod val="95000"/>
                <a:lumOff val="5000"/>
              </a:schemeClr>
            </a:solidFill>
            <a:prstDash val="solid"/>
            <a:round/>
            <a:headEnd type="none" w="med" len="med"/>
            <a:tailEnd type="none" w="med" len="med"/>
          </a:ln>
          <a:effectLst/>
        </p:spPr>
        <p:txBody>
          <a:bodyPr/>
          <a:lstStyle/>
          <a:p>
            <a:pPr>
              <a:defRPr/>
            </a:pPr>
            <a:endParaRPr lang="en-US"/>
          </a:p>
        </p:txBody>
      </p:sp>
    </p:spTree>
  </p:cSld>
  <p:clrMapOvr>
    <a:masterClrMapping/>
  </p:clrMapOvr>
  <p:transition/>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3251" name="Rectangle 3"/>
          <p:cNvSpPr>
            <a:spLocks noGrp="1" noChangeArrowheads="1"/>
          </p:cNvSpPr>
          <p:nvPr>
            <p:ph type="body" idx="4294967295"/>
          </p:nvPr>
        </p:nvSpPr>
        <p:spPr>
          <a:xfrm>
            <a:off x="152400" y="304800"/>
            <a:ext cx="8534400" cy="5821363"/>
          </a:xfrm>
        </p:spPr>
        <p:txBody>
          <a:bodyPr/>
          <a:lstStyle/>
          <a:p>
            <a:pPr eaLnBrk="1" hangingPunct="1">
              <a:defRPr/>
            </a:pPr>
            <a:r>
              <a:rPr lang="en-US" dirty="0" smtClean="0">
                <a:effectLst>
                  <a:outerShdw blurRad="38100" dist="38100" dir="2700000" algn="tl">
                    <a:srgbClr val="336699"/>
                  </a:outerShdw>
                </a:effectLst>
              </a:rPr>
              <a:t>Lens: A transparent optical device used to converge or diverge transmitted light.</a:t>
            </a:r>
          </a:p>
        </p:txBody>
      </p:sp>
      <p:pic>
        <p:nvPicPr>
          <p:cNvPr id="358403" name="Picture 5" descr="len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8610600" cy="51149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294922"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000000"/>
                </a:outerShdw>
              </a:effectLst>
              <a:latin typeface="Tahoma" charset="0"/>
            </a:endParaRPr>
          </a:p>
        </p:txBody>
      </p:sp>
      <p:sp>
        <p:nvSpPr>
          <p:cNvPr id="358405" name="Rectangle 5"/>
          <p:cNvSpPr>
            <a:spLocks noChangeArrowheads="1"/>
          </p:cNvSpPr>
          <p:nvPr/>
        </p:nvSpPr>
        <p:spPr bwMode="auto">
          <a:xfrm>
            <a:off x="1752600" y="2971800"/>
            <a:ext cx="3276600" cy="381000"/>
          </a:xfrm>
          <a:prstGeom prst="rect">
            <a:avLst/>
          </a:prstGeom>
          <a:solidFill>
            <a:schemeClr val="tx1"/>
          </a:solidFill>
          <a:ln w="9525" algn="ctr">
            <a:solidFill>
              <a:schemeClr val="tx1"/>
            </a:solidFill>
            <a:round/>
            <a:headEnd/>
            <a:tailEnd/>
          </a:ln>
        </p:spPr>
        <p:txBody>
          <a:bodyPr/>
          <a:lstStyle/>
          <a:p>
            <a:endParaRPr lang="en-US"/>
          </a:p>
        </p:txBody>
      </p:sp>
      <p:sp>
        <p:nvSpPr>
          <p:cNvPr id="358406" name="Rectangle 6"/>
          <p:cNvSpPr>
            <a:spLocks noChangeArrowheads="1"/>
          </p:cNvSpPr>
          <p:nvPr/>
        </p:nvSpPr>
        <p:spPr bwMode="auto">
          <a:xfrm>
            <a:off x="3581400" y="6248400"/>
            <a:ext cx="3276600" cy="304800"/>
          </a:xfrm>
          <a:prstGeom prst="rect">
            <a:avLst/>
          </a:prstGeom>
          <a:solidFill>
            <a:schemeClr val="tx1"/>
          </a:solidFill>
          <a:ln w="9525" algn="ctr">
            <a:solidFill>
              <a:schemeClr val="tx1"/>
            </a:solidFill>
            <a:round/>
            <a:headEnd/>
            <a:tailEnd/>
          </a:ln>
        </p:spPr>
        <p:txBody>
          <a:bodyPr/>
          <a:lstStyle/>
          <a:p>
            <a:endParaRPr lang="en-US"/>
          </a:p>
        </p:txBody>
      </p:sp>
      <p:pic>
        <p:nvPicPr>
          <p:cNvPr id="358407" name="Rectangl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1139825"/>
            <a:ext cx="243205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838200" y="4572000"/>
            <a:ext cx="990601" cy="1569660"/>
          </a:xfrm>
          <a:prstGeom prst="rect">
            <a:avLst/>
          </a:prstGeom>
          <a:noFill/>
        </p:spPr>
        <p:txBody>
          <a:bodyPr>
            <a:spAutoFit/>
          </a:bodyPr>
          <a:lstStyle/>
          <a:p>
            <a:pPr algn="ctr">
              <a:defRPr/>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358409" name="TextBox 9"/>
          <p:cNvSpPr txBox="1">
            <a:spLocks noChangeArrowheads="1"/>
          </p:cNvSpPr>
          <p:nvPr/>
        </p:nvSpPr>
        <p:spPr bwMode="auto">
          <a:xfrm>
            <a:off x="762000" y="2971800"/>
            <a:ext cx="7391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600">
                <a:solidFill>
                  <a:schemeClr val="bg1"/>
                </a:solidFill>
              </a:rPr>
              <a:t>Converging light</a:t>
            </a:r>
          </a:p>
        </p:txBody>
      </p:sp>
      <p:sp>
        <p:nvSpPr>
          <p:cNvPr id="11" name="Oval 10"/>
          <p:cNvSpPr/>
          <p:nvPr/>
        </p:nvSpPr>
        <p:spPr bwMode="auto">
          <a:xfrm>
            <a:off x="152400" y="1600200"/>
            <a:ext cx="8305800" cy="2438400"/>
          </a:xfrm>
          <a:prstGeom prst="ellipse">
            <a:avLst/>
          </a:prstGeom>
          <a:noFill/>
          <a:ln w="76200" cap="flat" cmpd="sng" algn="ctr">
            <a:solidFill>
              <a:schemeClr val="bg1">
                <a:lumMod val="95000"/>
                <a:lumOff val="5000"/>
              </a:schemeClr>
            </a:solidFill>
            <a:prstDash val="solid"/>
            <a:round/>
            <a:headEnd type="none" w="med" len="med"/>
            <a:tailEnd type="none" w="med" len="med"/>
          </a:ln>
          <a:effectLst/>
        </p:spPr>
        <p:txBody>
          <a:bodyPr/>
          <a:lstStyle/>
          <a:p>
            <a:pPr>
              <a:defRPr/>
            </a:pPr>
            <a:endParaRPr lang="en-US"/>
          </a:p>
        </p:txBody>
      </p:sp>
      <p:sp>
        <p:nvSpPr>
          <p:cNvPr id="358411" name="Right Arrow 11"/>
          <p:cNvSpPr>
            <a:spLocks noChangeArrowheads="1"/>
          </p:cNvSpPr>
          <p:nvPr/>
        </p:nvSpPr>
        <p:spPr bwMode="auto">
          <a:xfrm rot="919137">
            <a:off x="3530600" y="1784350"/>
            <a:ext cx="1447800" cy="381000"/>
          </a:xfrm>
          <a:prstGeom prst="rightArrow">
            <a:avLst>
              <a:gd name="adj1" fmla="val 50000"/>
              <a:gd name="adj2" fmla="val 49998"/>
            </a:avLst>
          </a:prstGeom>
          <a:solidFill>
            <a:schemeClr val="bg1"/>
          </a:solidFill>
          <a:ln w="9525" algn="ctr">
            <a:solidFill>
              <a:schemeClr val="tx1"/>
            </a:solidFill>
            <a:round/>
            <a:headEnd/>
            <a:tailEnd/>
          </a:ln>
        </p:spPr>
        <p:txBody>
          <a:bodyPr/>
          <a:lstStyle/>
          <a:p>
            <a:endParaRPr lang="en-US"/>
          </a:p>
        </p:txBody>
      </p:sp>
      <p:sp>
        <p:nvSpPr>
          <p:cNvPr id="358412" name="Right Arrow 12"/>
          <p:cNvSpPr>
            <a:spLocks noChangeArrowheads="1"/>
          </p:cNvSpPr>
          <p:nvPr/>
        </p:nvSpPr>
        <p:spPr bwMode="auto">
          <a:xfrm rot="-1037078">
            <a:off x="3529013" y="2416175"/>
            <a:ext cx="1447800" cy="381000"/>
          </a:xfrm>
          <a:prstGeom prst="rightArrow">
            <a:avLst>
              <a:gd name="adj1" fmla="val 50000"/>
              <a:gd name="adj2" fmla="val 49998"/>
            </a:avLst>
          </a:prstGeom>
          <a:solidFill>
            <a:schemeClr val="bg1"/>
          </a:solidFill>
          <a:ln w="9525" algn="ctr">
            <a:solidFill>
              <a:schemeClr val="tx1"/>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3"/>
          <p:cNvSpPr>
            <a:spLocks noGrp="1" noChangeArrowheads="1"/>
          </p:cNvSpPr>
          <p:nvPr>
            <p:ph type="body" idx="1"/>
          </p:nvPr>
        </p:nvSpPr>
        <p:spPr>
          <a:xfrm>
            <a:off x="457200" y="152400"/>
            <a:ext cx="8229600" cy="5973763"/>
          </a:xfrm>
        </p:spPr>
        <p:txBody>
          <a:bodyPr/>
          <a:lstStyle/>
          <a:p>
            <a:r>
              <a:rPr lang="en-US" smtClean="0"/>
              <a:t>Please sketch the following.  </a:t>
            </a:r>
          </a:p>
          <a:p>
            <a:pPr lvl="1"/>
            <a:r>
              <a:rPr lang="en-US" smtClean="0"/>
              <a:t>Please use a straight edge.</a:t>
            </a:r>
          </a:p>
          <a:p>
            <a:pPr lvl="1"/>
            <a:r>
              <a:rPr lang="en-US" smtClean="0"/>
              <a:t>Complete diagrams of both from the videos.</a:t>
            </a:r>
          </a:p>
          <a:p>
            <a:endParaRPr lang="en-US" smtClean="0"/>
          </a:p>
        </p:txBody>
      </p:sp>
      <p:pic>
        <p:nvPicPr>
          <p:cNvPr id="35942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57400"/>
            <a:ext cx="8763000" cy="2209800"/>
          </a:xfrm>
          <a:prstGeom prst="rect">
            <a:avLst/>
          </a:prstGeom>
          <a:noFill/>
          <a:ln w="76200">
            <a:solidFill>
              <a:srgbClr val="969696"/>
            </a:solidFill>
            <a:miter lim="800000"/>
            <a:headEnd/>
            <a:tailEnd/>
          </a:ln>
          <a:extLst>
            <a:ext uri="{909E8E84-426E-40DD-AFC4-6F175D3DCCD1}">
              <a14:hiddenFill xmlns:a14="http://schemas.microsoft.com/office/drawing/2010/main">
                <a:solidFill>
                  <a:srgbClr val="FFFFFF"/>
                </a:solidFill>
              </a14:hiddenFill>
            </a:ext>
          </a:extLst>
        </p:spPr>
      </p:pic>
      <p:pic>
        <p:nvPicPr>
          <p:cNvPr id="35942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495800"/>
            <a:ext cx="8763000" cy="2209800"/>
          </a:xfrm>
          <a:prstGeom prst="rect">
            <a:avLst/>
          </a:prstGeom>
          <a:noFill/>
          <a:ln w="76200">
            <a:solidFill>
              <a:srgbClr val="96969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3"/>
          <p:cNvSpPr>
            <a:spLocks noGrp="1" noChangeArrowheads="1"/>
          </p:cNvSpPr>
          <p:nvPr>
            <p:ph type="body" idx="1"/>
          </p:nvPr>
        </p:nvSpPr>
        <p:spPr>
          <a:xfrm>
            <a:off x="152400" y="152400"/>
            <a:ext cx="8839200" cy="5973763"/>
          </a:xfrm>
        </p:spPr>
        <p:txBody>
          <a:bodyPr/>
          <a:lstStyle/>
          <a:p>
            <a:r>
              <a:rPr lang="en-US" smtClean="0"/>
              <a:t>Video Link! Concave and Convex Lens</a:t>
            </a:r>
          </a:p>
          <a:p>
            <a:pPr lvl="1"/>
            <a:r>
              <a:rPr lang="en-US" smtClean="0">
                <a:hlinkClick r:id="rId2"/>
              </a:rPr>
              <a:t>http://www.youtube.com/watch?v=DPvvjjnKs4k&amp;feature=results_main&amp;playnext=1&amp;list=PL64DF1909345AF984</a:t>
            </a:r>
            <a:r>
              <a:rPr lang="en-US" smtClean="0"/>
              <a:t> </a:t>
            </a:r>
          </a:p>
        </p:txBody>
      </p:sp>
      <p:pic>
        <p:nvPicPr>
          <p:cNvPr id="3604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33600"/>
            <a:ext cx="8686800" cy="4540250"/>
          </a:xfrm>
          <a:prstGeom prst="rect">
            <a:avLst/>
          </a:prstGeom>
          <a:noFill/>
          <a:ln w="38100">
            <a:solidFill>
              <a:srgbClr val="96969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3"/>
          <p:cNvSpPr>
            <a:spLocks noGrp="1" noChangeArrowheads="1"/>
          </p:cNvSpPr>
          <p:nvPr>
            <p:ph type="body" idx="1"/>
          </p:nvPr>
        </p:nvSpPr>
        <p:spPr>
          <a:xfrm>
            <a:off x="457200" y="304800"/>
            <a:ext cx="8458200" cy="3200400"/>
          </a:xfrm>
        </p:spPr>
        <p:txBody>
          <a:bodyPr/>
          <a:lstStyle/>
          <a:p>
            <a:r>
              <a:rPr lang="en-US" smtClean="0"/>
              <a:t>Activity! Sketching Converging light. (Optional)</a:t>
            </a:r>
          </a:p>
          <a:p>
            <a:pPr lvl="1"/>
            <a:r>
              <a:rPr lang="en-US" smtClean="0">
                <a:solidFill>
                  <a:srgbClr val="6699FF"/>
                </a:solidFill>
              </a:rPr>
              <a:t>Please view the video and sketch / copy what you see. – Note: this is difficult.</a:t>
            </a:r>
          </a:p>
          <a:p>
            <a:pPr lvl="1"/>
            <a:r>
              <a:rPr lang="en-US" smtClean="0">
                <a:solidFill>
                  <a:srgbClr val="FF66FF"/>
                </a:solidFill>
              </a:rPr>
              <a:t>You will need a straight edge (ruler).</a:t>
            </a:r>
          </a:p>
          <a:p>
            <a:pPr lvl="1">
              <a:buFontTx/>
              <a:buNone/>
            </a:pPr>
            <a:endParaRPr lang="en-US" smtClean="0">
              <a:solidFill>
                <a:srgbClr val="FF9900"/>
              </a:solidFill>
            </a:endParaRPr>
          </a:p>
        </p:txBody>
      </p:sp>
      <p:pic>
        <p:nvPicPr>
          <p:cNvPr id="36147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0"/>
            <a:ext cx="4762500" cy="3448050"/>
          </a:xfrm>
          <a:prstGeom prst="rect">
            <a:avLst/>
          </a:prstGeom>
          <a:noFill/>
          <a:ln w="76200">
            <a:solidFill>
              <a:srgbClr val="969696"/>
            </a:solidFill>
            <a:miter lim="800000"/>
            <a:headEnd/>
            <a:tailEnd/>
          </a:ln>
          <a:extLst>
            <a:ext uri="{909E8E84-426E-40DD-AFC4-6F175D3DCCD1}">
              <a14:hiddenFill xmlns:a14="http://schemas.microsoft.com/office/drawing/2010/main">
                <a:solidFill>
                  <a:srgbClr val="FFFFFF"/>
                </a:solidFill>
              </a14:hiddenFill>
            </a:ext>
          </a:extLst>
        </p:spPr>
      </p:pic>
      <p:pic>
        <p:nvPicPr>
          <p:cNvPr id="36147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048000"/>
            <a:ext cx="3657600" cy="3505200"/>
          </a:xfrm>
          <a:prstGeom prst="rect">
            <a:avLst/>
          </a:prstGeom>
          <a:noFill/>
          <a:ln w="76200">
            <a:solidFill>
              <a:srgbClr val="96969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3"/>
          <p:cNvSpPr>
            <a:spLocks noGrp="1" noChangeArrowheads="1"/>
          </p:cNvSpPr>
          <p:nvPr>
            <p:ph type="body" sz="half" idx="4294967295"/>
          </p:nvPr>
        </p:nvSpPr>
        <p:spPr>
          <a:xfrm>
            <a:off x="457200" y="228600"/>
            <a:ext cx="8153400" cy="5897563"/>
          </a:xfrm>
        </p:spPr>
        <p:txBody>
          <a:bodyPr/>
          <a:lstStyle/>
          <a:p>
            <a:pPr eaLnBrk="1" hangingPunct="1"/>
            <a:r>
              <a:rPr lang="en-US" smtClean="0">
                <a:solidFill>
                  <a:srgbClr val="FF5050"/>
                </a:solidFill>
              </a:rPr>
              <a:t>Video Link! Ray Box and Optics.</a:t>
            </a:r>
          </a:p>
          <a:p>
            <a:pPr lvl="1" eaLnBrk="1" hangingPunct="1"/>
            <a:r>
              <a:rPr lang="en-US" smtClean="0">
                <a:hlinkClick r:id="rId2"/>
              </a:rPr>
              <a:t>http://www.youtube.com/watch?v=8gyGfiiC3ms&amp;feature=related</a:t>
            </a:r>
            <a:endParaRPr lang="en-US" smtClean="0">
              <a:solidFill>
                <a:srgbClr val="6699FF"/>
              </a:solidFill>
            </a:endParaRPr>
          </a:p>
          <a:p>
            <a:pPr lvl="1" eaLnBrk="1" hangingPunct="1"/>
            <a:endParaRPr lang="en-US" smtClean="0">
              <a:solidFill>
                <a:srgbClr val="FF0000"/>
              </a:solidFill>
            </a:endParaRPr>
          </a:p>
        </p:txBody>
      </p:sp>
      <p:sp>
        <p:nvSpPr>
          <p:cNvPr id="302090"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dirty="0">
              <a:effectLst>
                <a:outerShdw blurRad="38100" dist="38100" dir="2700000" algn="tl">
                  <a:srgbClr val="336699"/>
                </a:outerShdw>
              </a:effectLst>
              <a:latin typeface="Tahoma" charset="0"/>
            </a:endParaRPr>
          </a:p>
        </p:txBody>
      </p:sp>
      <p:pic>
        <p:nvPicPr>
          <p:cNvPr id="3625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5000"/>
            <a:ext cx="8763000"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3"/>
          <p:cNvSpPr>
            <a:spLocks noGrp="1" noChangeArrowheads="1"/>
          </p:cNvSpPr>
          <p:nvPr>
            <p:ph type="body" idx="1"/>
          </p:nvPr>
        </p:nvSpPr>
        <p:spPr>
          <a:xfrm>
            <a:off x="457200" y="228600"/>
            <a:ext cx="8229600" cy="5897563"/>
          </a:xfrm>
        </p:spPr>
        <p:txBody>
          <a:bodyPr/>
          <a:lstStyle/>
          <a:p>
            <a:r>
              <a:rPr lang="en-US" smtClean="0"/>
              <a:t>Activity Simulator: </a:t>
            </a:r>
          </a:p>
          <a:p>
            <a:r>
              <a:rPr lang="en-US" smtClean="0">
                <a:hlinkClick r:id="rId2"/>
              </a:rPr>
              <a:t>http://phet.colorado.edu/en/simulation/geometric-optics</a:t>
            </a:r>
            <a:r>
              <a:rPr lang="en-US" smtClean="0"/>
              <a:t> </a:t>
            </a:r>
          </a:p>
          <a:p>
            <a:endParaRPr lang="en-US" smtClean="0"/>
          </a:p>
        </p:txBody>
      </p:sp>
      <p:pic>
        <p:nvPicPr>
          <p:cNvPr id="3635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57400"/>
            <a:ext cx="8686800" cy="4343400"/>
          </a:xfrm>
          <a:prstGeom prst="rect">
            <a:avLst/>
          </a:prstGeom>
          <a:noFill/>
          <a:ln w="7620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3"/>
          <p:cNvSpPr>
            <a:spLocks noGrp="1" noChangeArrowheads="1"/>
          </p:cNvSpPr>
          <p:nvPr>
            <p:ph type="body" idx="4294967295"/>
          </p:nvPr>
        </p:nvSpPr>
        <p:spPr>
          <a:xfrm>
            <a:off x="457200" y="228600"/>
            <a:ext cx="8229600" cy="5897563"/>
          </a:xfrm>
        </p:spPr>
        <p:txBody>
          <a:bodyPr/>
          <a:lstStyle/>
          <a:p>
            <a:r>
              <a:rPr lang="en-US" smtClean="0"/>
              <a:t>Activity! Converging light sketch / lens</a:t>
            </a:r>
          </a:p>
          <a:p>
            <a:pPr lvl="1"/>
            <a:r>
              <a:rPr lang="en-US" smtClean="0">
                <a:hlinkClick r:id="rId2"/>
              </a:rPr>
              <a:t>http://www.youtube.com/watch?v=BrNB_BacIkA&amp;feature=related</a:t>
            </a:r>
            <a:r>
              <a:rPr lang="en-US" smtClean="0"/>
              <a:t> </a:t>
            </a:r>
            <a:endParaRPr lang="en-US" smtClean="0">
              <a:solidFill>
                <a:srgbClr val="FF9900"/>
              </a:solidFill>
            </a:endParaRPr>
          </a:p>
          <a:p>
            <a:pPr lvl="1"/>
            <a:r>
              <a:rPr lang="en-US" smtClean="0">
                <a:solidFill>
                  <a:srgbClr val="FF9900"/>
                </a:solidFill>
              </a:rPr>
              <a:t>Sketch this starting template (double convex)</a:t>
            </a:r>
          </a:p>
          <a:p>
            <a:pPr lvl="1"/>
            <a:endParaRPr lang="en-US" smtClean="0">
              <a:solidFill>
                <a:srgbClr val="FF9900"/>
              </a:solidFill>
            </a:endParaRPr>
          </a:p>
        </p:txBody>
      </p:sp>
      <p:pic>
        <p:nvPicPr>
          <p:cNvPr id="36454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514600"/>
            <a:ext cx="8534400" cy="3124200"/>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6099" name="Rectangle 3"/>
          <p:cNvSpPr>
            <a:spLocks noGrp="1" noChangeArrowheads="1"/>
          </p:cNvSpPr>
          <p:nvPr>
            <p:ph type="body" idx="1"/>
          </p:nvPr>
        </p:nvSpPr>
        <p:spPr>
          <a:xfrm>
            <a:off x="457200" y="304800"/>
            <a:ext cx="8077200" cy="5821363"/>
          </a:xfrm>
        </p:spPr>
        <p:txBody>
          <a:bodyPr/>
          <a:lstStyle/>
          <a:p>
            <a:pPr eaLnBrk="1" hangingPunct="1">
              <a:defRPr/>
            </a:pPr>
            <a:r>
              <a:rPr lang="en-US" dirty="0" smtClean="0"/>
              <a:t>Area of Focus: Lab Safety.</a:t>
            </a:r>
          </a:p>
        </p:txBody>
      </p:sp>
      <p:pic>
        <p:nvPicPr>
          <p:cNvPr id="52227" name="Picture 5" descr="LAB005-DVD-E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8686800" cy="5600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2228"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body" idx="4294967295"/>
          </p:nvPr>
        </p:nvSpPr>
        <p:spPr>
          <a:xfrm>
            <a:off x="457200" y="228600"/>
            <a:ext cx="8686800" cy="5897563"/>
          </a:xfrm>
        </p:spPr>
        <p:txBody>
          <a:bodyPr/>
          <a:lstStyle/>
          <a:p>
            <a:r>
              <a:rPr lang="en-US" smtClean="0"/>
              <a:t>Activity! Diverging light sketch / lens</a:t>
            </a:r>
          </a:p>
          <a:p>
            <a:pPr lvl="1"/>
            <a:r>
              <a:rPr lang="en-US" smtClean="0">
                <a:hlinkClick r:id="rId2"/>
              </a:rPr>
              <a:t>http://www.youtube.com/watch?v=8fUygzGO3b4&amp;feature=related</a:t>
            </a:r>
            <a:r>
              <a:rPr lang="en-US" smtClean="0"/>
              <a:t> </a:t>
            </a:r>
          </a:p>
          <a:p>
            <a:pPr lvl="1"/>
            <a:r>
              <a:rPr lang="en-US" smtClean="0">
                <a:solidFill>
                  <a:srgbClr val="66FF99"/>
                </a:solidFill>
              </a:rPr>
              <a:t>Sketch this starting template (double concave)</a:t>
            </a:r>
          </a:p>
          <a:p>
            <a:pPr lvl="1"/>
            <a:endParaRPr lang="en-US" smtClean="0">
              <a:solidFill>
                <a:srgbClr val="66FF99"/>
              </a:solidFill>
            </a:endParaRPr>
          </a:p>
          <a:p>
            <a:pPr lvl="1"/>
            <a:endParaRPr lang="en-US" smtClean="0">
              <a:solidFill>
                <a:srgbClr val="FF9900"/>
              </a:solidFill>
            </a:endParaRPr>
          </a:p>
        </p:txBody>
      </p:sp>
      <p:pic>
        <p:nvPicPr>
          <p:cNvPr id="3655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438400"/>
            <a:ext cx="8686800" cy="2971800"/>
          </a:xfrm>
          <a:prstGeom prst="rect">
            <a:avLst/>
          </a:prstGeom>
          <a:noFill/>
          <a:ln w="76200">
            <a:solidFill>
              <a:srgbClr val="66FF99"/>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7650" name="Rectangle 2"/>
          <p:cNvSpPr>
            <a:spLocks noGrp="1" noChangeArrowheads="1"/>
          </p:cNvSpPr>
          <p:nvPr>
            <p:ph type="title" idx="4294967295"/>
          </p:nvPr>
        </p:nvSpPr>
        <p:spPr/>
        <p:txBody>
          <a:bodyPr anchorCtr="1"/>
          <a:lstStyle/>
          <a:p>
            <a:pPr eaLnBrk="1" hangingPunct="1">
              <a:defRPr/>
            </a:pPr>
            <a:endParaRPr lang="en-US" smtClean="0">
              <a:effectLst>
                <a:outerShdw blurRad="38100" dist="38100" dir="2700000" algn="tl">
                  <a:srgbClr val="FFFFFF"/>
                </a:outerShdw>
              </a:effectLst>
            </a:endParaRPr>
          </a:p>
        </p:txBody>
      </p:sp>
      <p:sp>
        <p:nvSpPr>
          <p:cNvPr id="7067651" name="Rectangle 3"/>
          <p:cNvSpPr>
            <a:spLocks noGrp="1" noChangeArrowheads="1"/>
          </p:cNvSpPr>
          <p:nvPr>
            <p:ph type="body" idx="4294967295"/>
          </p:nvPr>
        </p:nvSpPr>
        <p:spPr>
          <a:xfrm>
            <a:off x="457200" y="304800"/>
            <a:ext cx="8229600" cy="5821363"/>
          </a:xfrm>
        </p:spPr>
        <p:txBody>
          <a:bodyPr/>
          <a:lstStyle/>
          <a:p>
            <a:pPr eaLnBrk="1" hangingPunct="1">
              <a:defRPr/>
            </a:pPr>
            <a:endParaRPr lang="en-US" smtClean="0">
              <a:effectLst>
                <a:outerShdw blurRad="38100" dist="38100" dir="2700000" algn="tl">
                  <a:srgbClr val="336699"/>
                </a:outerShdw>
              </a:effectLst>
            </a:endParaRPr>
          </a:p>
        </p:txBody>
      </p:sp>
      <p:pic>
        <p:nvPicPr>
          <p:cNvPr id="366596" name="Picture 4" descr="7213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763000" cy="62579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295948" name="Rectangle 12"/>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000000"/>
                </a:outerShdw>
              </a:effectLst>
              <a:latin typeface="Tahoma" charset="0"/>
            </a:endParaRPr>
          </a:p>
        </p:txBody>
      </p:sp>
      <p:sp>
        <p:nvSpPr>
          <p:cNvPr id="366598" name="Rectangle 6"/>
          <p:cNvSpPr>
            <a:spLocks noChangeArrowheads="1"/>
          </p:cNvSpPr>
          <p:nvPr/>
        </p:nvSpPr>
        <p:spPr bwMode="auto">
          <a:xfrm>
            <a:off x="228600" y="3276600"/>
            <a:ext cx="8763000" cy="3200400"/>
          </a:xfrm>
          <a:prstGeom prst="rect">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7650" name="Rectangle 2"/>
          <p:cNvSpPr>
            <a:spLocks noGrp="1" noChangeArrowheads="1"/>
          </p:cNvSpPr>
          <p:nvPr>
            <p:ph type="title" idx="4294967295"/>
          </p:nvPr>
        </p:nvSpPr>
        <p:spPr/>
        <p:txBody>
          <a:bodyPr anchorCtr="1"/>
          <a:lstStyle/>
          <a:p>
            <a:pPr eaLnBrk="1" hangingPunct="1">
              <a:defRPr/>
            </a:pPr>
            <a:endParaRPr lang="en-US" smtClean="0">
              <a:effectLst>
                <a:outerShdw blurRad="38100" dist="38100" dir="2700000" algn="tl">
                  <a:srgbClr val="FFFFFF"/>
                </a:outerShdw>
              </a:effectLst>
            </a:endParaRPr>
          </a:p>
        </p:txBody>
      </p:sp>
      <p:sp>
        <p:nvSpPr>
          <p:cNvPr id="7067651" name="Rectangle 3"/>
          <p:cNvSpPr>
            <a:spLocks noGrp="1" noChangeArrowheads="1"/>
          </p:cNvSpPr>
          <p:nvPr>
            <p:ph type="body" idx="4294967295"/>
          </p:nvPr>
        </p:nvSpPr>
        <p:spPr>
          <a:xfrm>
            <a:off x="457200" y="304800"/>
            <a:ext cx="8229600" cy="5821363"/>
          </a:xfrm>
        </p:spPr>
        <p:txBody>
          <a:bodyPr/>
          <a:lstStyle/>
          <a:p>
            <a:pPr eaLnBrk="1" hangingPunct="1">
              <a:defRPr/>
            </a:pPr>
            <a:endParaRPr lang="en-US" smtClean="0">
              <a:effectLst>
                <a:outerShdw blurRad="38100" dist="38100" dir="2700000" algn="tl">
                  <a:srgbClr val="336699"/>
                </a:outerShdw>
              </a:effectLst>
            </a:endParaRPr>
          </a:p>
        </p:txBody>
      </p:sp>
      <p:pic>
        <p:nvPicPr>
          <p:cNvPr id="367620" name="Picture 4" descr="7213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763000" cy="62579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295948" name="Rectangle 12"/>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000000"/>
                </a:outerShdw>
              </a:effectLst>
              <a:latin typeface="Tahoma" charset="0"/>
            </a:endParaRPr>
          </a:p>
        </p:txBody>
      </p:sp>
    </p:spTree>
  </p:cSld>
  <p:clrMapOvr>
    <a:masterClrMapping/>
  </p:clrMapOvr>
  <p:transition/>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7650" name="Rectangle 2"/>
          <p:cNvSpPr>
            <a:spLocks noGrp="1" noChangeArrowheads="1"/>
          </p:cNvSpPr>
          <p:nvPr>
            <p:ph type="title" idx="4294967295"/>
          </p:nvPr>
        </p:nvSpPr>
        <p:spPr/>
        <p:txBody>
          <a:bodyPr anchorCtr="1"/>
          <a:lstStyle/>
          <a:p>
            <a:pPr eaLnBrk="1" hangingPunct="1">
              <a:defRPr/>
            </a:pPr>
            <a:endParaRPr lang="en-US" smtClean="0">
              <a:effectLst>
                <a:outerShdw blurRad="38100" dist="38100" dir="2700000" algn="tl">
                  <a:srgbClr val="FFFFFF"/>
                </a:outerShdw>
              </a:effectLst>
            </a:endParaRPr>
          </a:p>
        </p:txBody>
      </p:sp>
      <p:sp>
        <p:nvSpPr>
          <p:cNvPr id="7067651" name="Rectangle 3"/>
          <p:cNvSpPr>
            <a:spLocks noGrp="1" noChangeArrowheads="1"/>
          </p:cNvSpPr>
          <p:nvPr>
            <p:ph type="body" idx="4294967295"/>
          </p:nvPr>
        </p:nvSpPr>
        <p:spPr>
          <a:xfrm>
            <a:off x="457200" y="304800"/>
            <a:ext cx="8229600" cy="5821363"/>
          </a:xfrm>
        </p:spPr>
        <p:txBody>
          <a:bodyPr/>
          <a:lstStyle/>
          <a:p>
            <a:pPr eaLnBrk="1" hangingPunct="1">
              <a:defRPr/>
            </a:pPr>
            <a:endParaRPr lang="en-US" smtClean="0">
              <a:effectLst>
                <a:outerShdw blurRad="38100" dist="38100" dir="2700000" algn="tl">
                  <a:srgbClr val="336699"/>
                </a:outerShdw>
              </a:effectLst>
            </a:endParaRPr>
          </a:p>
        </p:txBody>
      </p:sp>
      <p:pic>
        <p:nvPicPr>
          <p:cNvPr id="368644" name="Picture 4" descr="7213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763000" cy="62579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295948" name="Rectangle 12"/>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000000"/>
                </a:outerShdw>
              </a:effectLst>
              <a:latin typeface="Tahoma" charset="0"/>
            </a:endParaRPr>
          </a:p>
        </p:txBody>
      </p:sp>
      <p:pic>
        <p:nvPicPr>
          <p:cNvPr id="368646" name="Rectangl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8" y="450850"/>
            <a:ext cx="2432051"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7" name="Rectangl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63" y="3883025"/>
            <a:ext cx="2432051"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7650" name="Rectangle 2"/>
          <p:cNvSpPr>
            <a:spLocks noGrp="1" noChangeArrowheads="1"/>
          </p:cNvSpPr>
          <p:nvPr>
            <p:ph type="title" idx="4294967295"/>
          </p:nvPr>
        </p:nvSpPr>
        <p:spPr/>
        <p:txBody>
          <a:bodyPr anchorCtr="1"/>
          <a:lstStyle/>
          <a:p>
            <a:pPr eaLnBrk="1" hangingPunct="1">
              <a:defRPr/>
            </a:pPr>
            <a:endParaRPr lang="en-US" smtClean="0">
              <a:effectLst>
                <a:outerShdw blurRad="38100" dist="38100" dir="2700000" algn="tl">
                  <a:srgbClr val="FFFFFF"/>
                </a:outerShdw>
              </a:effectLst>
            </a:endParaRPr>
          </a:p>
        </p:txBody>
      </p:sp>
      <p:sp>
        <p:nvSpPr>
          <p:cNvPr id="7067651" name="Rectangle 3"/>
          <p:cNvSpPr>
            <a:spLocks noGrp="1" noChangeArrowheads="1"/>
          </p:cNvSpPr>
          <p:nvPr>
            <p:ph type="body" idx="4294967295"/>
          </p:nvPr>
        </p:nvSpPr>
        <p:spPr>
          <a:xfrm>
            <a:off x="457200" y="304800"/>
            <a:ext cx="8229600" cy="5821363"/>
          </a:xfrm>
        </p:spPr>
        <p:txBody>
          <a:bodyPr/>
          <a:lstStyle/>
          <a:p>
            <a:pPr eaLnBrk="1" hangingPunct="1">
              <a:defRPr/>
            </a:pPr>
            <a:endParaRPr lang="en-US" smtClean="0">
              <a:effectLst>
                <a:outerShdw blurRad="38100" dist="38100" dir="2700000" algn="tl">
                  <a:srgbClr val="336699"/>
                </a:outerShdw>
              </a:effectLst>
            </a:endParaRPr>
          </a:p>
        </p:txBody>
      </p:sp>
      <p:pic>
        <p:nvPicPr>
          <p:cNvPr id="369668" name="Picture 4" descr="7213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763000" cy="62579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295948" name="Rectangle 12"/>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000000"/>
                </a:outerShdw>
              </a:effectLst>
              <a:latin typeface="Tahoma" charset="0"/>
            </a:endParaRPr>
          </a:p>
        </p:txBody>
      </p:sp>
      <p:pic>
        <p:nvPicPr>
          <p:cNvPr id="369670" name="Rectangl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8" y="450850"/>
            <a:ext cx="2432051"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1" name="Rectangl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63" y="3883025"/>
            <a:ext cx="2432051"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672" name="TextBox 7"/>
          <p:cNvSpPr txBox="1">
            <a:spLocks noChangeArrowheads="1"/>
          </p:cNvSpPr>
          <p:nvPr/>
        </p:nvSpPr>
        <p:spPr bwMode="auto">
          <a:xfrm>
            <a:off x="3276600" y="304800"/>
            <a:ext cx="586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solidFill>
                  <a:schemeClr val="bg1"/>
                </a:solidFill>
              </a:rPr>
              <a:t>Which lens is converging light?</a:t>
            </a:r>
          </a:p>
        </p:txBody>
      </p:sp>
    </p:spTree>
  </p:cSld>
  <p:clrMapOvr>
    <a:masterClrMapping/>
  </p:clrMapOvr>
  <p:transition/>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7650" name="Rectangle 2"/>
          <p:cNvSpPr>
            <a:spLocks noGrp="1" noChangeArrowheads="1"/>
          </p:cNvSpPr>
          <p:nvPr>
            <p:ph type="title" idx="4294967295"/>
          </p:nvPr>
        </p:nvSpPr>
        <p:spPr/>
        <p:txBody>
          <a:bodyPr anchorCtr="1"/>
          <a:lstStyle/>
          <a:p>
            <a:pPr eaLnBrk="1" hangingPunct="1">
              <a:defRPr/>
            </a:pPr>
            <a:endParaRPr lang="en-US" smtClean="0">
              <a:effectLst>
                <a:outerShdw blurRad="38100" dist="38100" dir="2700000" algn="tl">
                  <a:srgbClr val="FFFFFF"/>
                </a:outerShdw>
              </a:effectLst>
            </a:endParaRPr>
          </a:p>
        </p:txBody>
      </p:sp>
      <p:sp>
        <p:nvSpPr>
          <p:cNvPr id="7067651" name="Rectangle 3"/>
          <p:cNvSpPr>
            <a:spLocks noGrp="1" noChangeArrowheads="1"/>
          </p:cNvSpPr>
          <p:nvPr>
            <p:ph type="body" idx="4294967295"/>
          </p:nvPr>
        </p:nvSpPr>
        <p:spPr>
          <a:xfrm>
            <a:off x="457200" y="304800"/>
            <a:ext cx="8229600" cy="5821363"/>
          </a:xfrm>
        </p:spPr>
        <p:txBody>
          <a:bodyPr/>
          <a:lstStyle/>
          <a:p>
            <a:pPr eaLnBrk="1" hangingPunct="1">
              <a:defRPr/>
            </a:pPr>
            <a:endParaRPr lang="en-US" smtClean="0">
              <a:effectLst>
                <a:outerShdw blurRad="38100" dist="38100" dir="2700000" algn="tl">
                  <a:srgbClr val="336699"/>
                </a:outerShdw>
              </a:effectLst>
            </a:endParaRPr>
          </a:p>
        </p:txBody>
      </p:sp>
      <p:pic>
        <p:nvPicPr>
          <p:cNvPr id="370692" name="Picture 4" descr="7213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763000" cy="62579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295948" name="Rectangle 12"/>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000000"/>
                </a:outerShdw>
              </a:effectLst>
              <a:latin typeface="Tahoma" charset="0"/>
            </a:endParaRPr>
          </a:p>
        </p:txBody>
      </p:sp>
      <p:pic>
        <p:nvPicPr>
          <p:cNvPr id="370694" name="Rectangl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8" y="450850"/>
            <a:ext cx="2432051"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695" name="Rectangl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63" y="3883025"/>
            <a:ext cx="2432051"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6" name="TextBox 7"/>
          <p:cNvSpPr txBox="1">
            <a:spLocks noChangeArrowheads="1"/>
          </p:cNvSpPr>
          <p:nvPr/>
        </p:nvSpPr>
        <p:spPr bwMode="auto">
          <a:xfrm>
            <a:off x="3276600" y="304800"/>
            <a:ext cx="586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solidFill>
                  <a:schemeClr val="bg1"/>
                </a:solidFill>
              </a:rPr>
              <a:t>Which lens is converging light?</a:t>
            </a:r>
          </a:p>
        </p:txBody>
      </p:sp>
      <p:sp>
        <p:nvSpPr>
          <p:cNvPr id="370697" name="Rectangle 9"/>
          <p:cNvSpPr>
            <a:spLocks noChangeArrowheads="1"/>
          </p:cNvSpPr>
          <p:nvPr/>
        </p:nvSpPr>
        <p:spPr bwMode="auto">
          <a:xfrm>
            <a:off x="457200" y="381000"/>
            <a:ext cx="8458200" cy="2743200"/>
          </a:xfrm>
          <a:prstGeom prst="rect">
            <a:avLst/>
          </a:prstGeom>
          <a:solidFill>
            <a:srgbClr val="FFFF00">
              <a:alpha val="41176"/>
            </a:srgbClr>
          </a:solidFill>
          <a:ln w="57150" algn="ctr">
            <a:solidFill>
              <a:schemeClr val="bg1"/>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7650" name="Rectangle 2"/>
          <p:cNvSpPr>
            <a:spLocks noGrp="1" noChangeArrowheads="1"/>
          </p:cNvSpPr>
          <p:nvPr>
            <p:ph type="title" idx="4294967295"/>
          </p:nvPr>
        </p:nvSpPr>
        <p:spPr/>
        <p:txBody>
          <a:bodyPr anchorCtr="1"/>
          <a:lstStyle/>
          <a:p>
            <a:pPr eaLnBrk="1" hangingPunct="1">
              <a:defRPr/>
            </a:pPr>
            <a:endParaRPr lang="en-US" smtClean="0">
              <a:effectLst>
                <a:outerShdw blurRad="38100" dist="38100" dir="2700000" algn="tl">
                  <a:srgbClr val="FFFFFF"/>
                </a:outerShdw>
              </a:effectLst>
            </a:endParaRPr>
          </a:p>
        </p:txBody>
      </p:sp>
      <p:sp>
        <p:nvSpPr>
          <p:cNvPr id="7067651" name="Rectangle 3"/>
          <p:cNvSpPr>
            <a:spLocks noGrp="1" noChangeArrowheads="1"/>
          </p:cNvSpPr>
          <p:nvPr>
            <p:ph type="body" idx="4294967295"/>
          </p:nvPr>
        </p:nvSpPr>
        <p:spPr>
          <a:xfrm>
            <a:off x="457200" y="304800"/>
            <a:ext cx="8229600" cy="5821363"/>
          </a:xfrm>
        </p:spPr>
        <p:txBody>
          <a:bodyPr/>
          <a:lstStyle/>
          <a:p>
            <a:pPr eaLnBrk="1" hangingPunct="1">
              <a:defRPr/>
            </a:pPr>
            <a:endParaRPr lang="en-US" smtClean="0">
              <a:effectLst>
                <a:outerShdw blurRad="38100" dist="38100" dir="2700000" algn="tl">
                  <a:srgbClr val="336699"/>
                </a:outerShdw>
              </a:effectLst>
            </a:endParaRPr>
          </a:p>
        </p:txBody>
      </p:sp>
      <p:pic>
        <p:nvPicPr>
          <p:cNvPr id="371716" name="Picture 4" descr="7213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763000" cy="62579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7067653" name="Text Box 5"/>
          <p:cNvSpPr txBox="1">
            <a:spLocks noChangeArrowheads="1"/>
          </p:cNvSpPr>
          <p:nvPr/>
        </p:nvSpPr>
        <p:spPr bwMode="auto">
          <a:xfrm>
            <a:off x="457200" y="609600"/>
            <a:ext cx="1905000" cy="579438"/>
          </a:xfrm>
          <a:prstGeom prst="rect">
            <a:avLst/>
          </a:prstGeom>
          <a:noFill/>
          <a:ln w="9525" algn="ctr">
            <a:noFill/>
            <a:miter lim="800000"/>
            <a:headEnd/>
            <a:tailEnd/>
          </a:ln>
          <a:effectLst/>
        </p:spPr>
        <p:txBody>
          <a:bodyPr>
            <a:spAutoFit/>
          </a:bodyPr>
          <a:lstStyle/>
          <a:p>
            <a:pPr marL="342900" indent="-342900" eaLnBrk="1" hangingPunct="1">
              <a:spcBef>
                <a:spcPct val="50000"/>
              </a:spcBef>
              <a:buClr>
                <a:schemeClr val="hlink"/>
              </a:buClr>
              <a:buSzPct val="65000"/>
              <a:buFont typeface="Wingdings" pitchFamily="2" charset="2"/>
              <a:buNone/>
              <a:defRPr/>
            </a:pPr>
            <a:r>
              <a:rPr lang="en-US" sz="3200" dirty="0">
                <a:solidFill>
                  <a:srgbClr val="000000"/>
                </a:solidFill>
                <a:effectLst>
                  <a:outerShdw blurRad="38100" dist="38100" dir="2700000" algn="tl">
                    <a:srgbClr val="FFFFFF"/>
                  </a:outerShdw>
                </a:effectLst>
                <a:latin typeface="Tahoma" charset="0"/>
              </a:rPr>
              <a:t>Convex</a:t>
            </a:r>
          </a:p>
        </p:txBody>
      </p:sp>
      <p:sp>
        <p:nvSpPr>
          <p:cNvPr id="295948" name="Rectangle 12"/>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000000"/>
                </a:outerShdw>
              </a:effectLst>
              <a:latin typeface="Tahoma" charset="0"/>
            </a:endParaRPr>
          </a:p>
        </p:txBody>
      </p:sp>
    </p:spTree>
  </p:cSld>
  <p:clrMapOvr>
    <a:masterClrMapping/>
  </p:clrMapOvr>
  <p:transition/>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7650" name="Rectangle 2"/>
          <p:cNvSpPr>
            <a:spLocks noGrp="1" noChangeArrowheads="1"/>
          </p:cNvSpPr>
          <p:nvPr>
            <p:ph type="title" idx="4294967295"/>
          </p:nvPr>
        </p:nvSpPr>
        <p:spPr/>
        <p:txBody>
          <a:bodyPr anchorCtr="1"/>
          <a:lstStyle/>
          <a:p>
            <a:pPr eaLnBrk="1" hangingPunct="1">
              <a:defRPr/>
            </a:pPr>
            <a:endParaRPr lang="en-US" smtClean="0">
              <a:effectLst>
                <a:outerShdw blurRad="38100" dist="38100" dir="2700000" algn="tl">
                  <a:srgbClr val="FFFFFF"/>
                </a:outerShdw>
              </a:effectLst>
            </a:endParaRPr>
          </a:p>
        </p:txBody>
      </p:sp>
      <p:sp>
        <p:nvSpPr>
          <p:cNvPr id="7067651" name="Rectangle 3"/>
          <p:cNvSpPr>
            <a:spLocks noGrp="1" noChangeArrowheads="1"/>
          </p:cNvSpPr>
          <p:nvPr>
            <p:ph type="body" idx="4294967295"/>
          </p:nvPr>
        </p:nvSpPr>
        <p:spPr>
          <a:xfrm>
            <a:off x="457200" y="304800"/>
            <a:ext cx="8229600" cy="5821363"/>
          </a:xfrm>
        </p:spPr>
        <p:txBody>
          <a:bodyPr/>
          <a:lstStyle/>
          <a:p>
            <a:pPr eaLnBrk="1" hangingPunct="1">
              <a:defRPr/>
            </a:pPr>
            <a:endParaRPr lang="en-US" smtClean="0">
              <a:effectLst>
                <a:outerShdw blurRad="38100" dist="38100" dir="2700000" algn="tl">
                  <a:srgbClr val="336699"/>
                </a:outerShdw>
              </a:effectLst>
            </a:endParaRPr>
          </a:p>
        </p:txBody>
      </p:sp>
      <p:pic>
        <p:nvPicPr>
          <p:cNvPr id="372740" name="Picture 4" descr="7213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763000" cy="62579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7067653" name="Text Box 5"/>
          <p:cNvSpPr txBox="1">
            <a:spLocks noChangeArrowheads="1"/>
          </p:cNvSpPr>
          <p:nvPr/>
        </p:nvSpPr>
        <p:spPr bwMode="auto">
          <a:xfrm>
            <a:off x="457200" y="609600"/>
            <a:ext cx="1905000" cy="579438"/>
          </a:xfrm>
          <a:prstGeom prst="rect">
            <a:avLst/>
          </a:prstGeom>
          <a:noFill/>
          <a:ln w="9525" algn="ctr">
            <a:noFill/>
            <a:miter lim="800000"/>
            <a:headEnd/>
            <a:tailEnd/>
          </a:ln>
          <a:effectLst/>
        </p:spPr>
        <p:txBody>
          <a:bodyPr>
            <a:spAutoFit/>
          </a:bodyPr>
          <a:lstStyle/>
          <a:p>
            <a:pPr marL="342900" indent="-342900" eaLnBrk="1" hangingPunct="1">
              <a:spcBef>
                <a:spcPct val="50000"/>
              </a:spcBef>
              <a:buClr>
                <a:schemeClr val="hlink"/>
              </a:buClr>
              <a:buSzPct val="65000"/>
              <a:buFont typeface="Wingdings" pitchFamily="2" charset="2"/>
              <a:buNone/>
              <a:defRPr/>
            </a:pPr>
            <a:r>
              <a:rPr lang="en-US" sz="3200" dirty="0">
                <a:solidFill>
                  <a:srgbClr val="000000"/>
                </a:solidFill>
                <a:effectLst>
                  <a:outerShdw blurRad="38100" dist="38100" dir="2700000" algn="tl">
                    <a:srgbClr val="FFFFFF"/>
                  </a:outerShdw>
                </a:effectLst>
                <a:latin typeface="Tahoma" charset="0"/>
              </a:rPr>
              <a:t>Convex</a:t>
            </a:r>
          </a:p>
        </p:txBody>
      </p:sp>
      <p:sp>
        <p:nvSpPr>
          <p:cNvPr id="7067654" name="Text Box 6"/>
          <p:cNvSpPr txBox="1">
            <a:spLocks noChangeArrowheads="1"/>
          </p:cNvSpPr>
          <p:nvPr/>
        </p:nvSpPr>
        <p:spPr bwMode="auto">
          <a:xfrm>
            <a:off x="457200" y="4114800"/>
            <a:ext cx="1828800" cy="579438"/>
          </a:xfrm>
          <a:prstGeom prst="rect">
            <a:avLst/>
          </a:prstGeom>
          <a:noFill/>
          <a:ln w="9525" algn="ctr">
            <a:noFill/>
            <a:miter lim="800000"/>
            <a:headEnd/>
            <a:tailEnd/>
          </a:ln>
          <a:effectLst/>
        </p:spPr>
        <p:txBody>
          <a:bodyPr>
            <a:spAutoFit/>
          </a:bodyPr>
          <a:lstStyle/>
          <a:p>
            <a:pPr marL="342900" indent="-342900" eaLnBrk="1" hangingPunct="1">
              <a:spcBef>
                <a:spcPct val="50000"/>
              </a:spcBef>
              <a:buClr>
                <a:schemeClr val="hlink"/>
              </a:buClr>
              <a:buSzPct val="65000"/>
              <a:buFont typeface="Wingdings" pitchFamily="2" charset="2"/>
              <a:buNone/>
              <a:defRPr/>
            </a:pPr>
            <a:r>
              <a:rPr lang="en-US" sz="3200" dirty="0">
                <a:solidFill>
                  <a:srgbClr val="000000"/>
                </a:solidFill>
                <a:effectLst>
                  <a:outerShdw blurRad="38100" dist="38100" dir="2700000" algn="tl">
                    <a:srgbClr val="FFFFFF"/>
                  </a:outerShdw>
                </a:effectLst>
                <a:latin typeface="Tahoma" charset="0"/>
              </a:rPr>
              <a:t>Concave</a:t>
            </a:r>
          </a:p>
        </p:txBody>
      </p:sp>
      <p:sp>
        <p:nvSpPr>
          <p:cNvPr id="295948" name="Rectangle 12"/>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000000"/>
                </a:outerShdw>
              </a:effectLst>
              <a:latin typeface="Tahoma" charset="0"/>
            </a:endParaRPr>
          </a:p>
        </p:txBody>
      </p:sp>
    </p:spTree>
  </p:cSld>
  <p:clrMapOvr>
    <a:masterClrMapping/>
  </p:clrMapOvr>
  <p:transition/>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7650" name="Rectangle 2"/>
          <p:cNvSpPr>
            <a:spLocks noGrp="1" noChangeArrowheads="1"/>
          </p:cNvSpPr>
          <p:nvPr>
            <p:ph type="title" idx="4294967295"/>
          </p:nvPr>
        </p:nvSpPr>
        <p:spPr/>
        <p:txBody>
          <a:bodyPr anchorCtr="1"/>
          <a:lstStyle/>
          <a:p>
            <a:pPr eaLnBrk="1" hangingPunct="1">
              <a:defRPr/>
            </a:pPr>
            <a:endParaRPr lang="en-US" smtClean="0">
              <a:effectLst>
                <a:outerShdw blurRad="38100" dist="38100" dir="2700000" algn="tl">
                  <a:srgbClr val="FFFFFF"/>
                </a:outerShdw>
              </a:effectLst>
            </a:endParaRPr>
          </a:p>
        </p:txBody>
      </p:sp>
      <p:sp>
        <p:nvSpPr>
          <p:cNvPr id="7067651" name="Rectangle 3"/>
          <p:cNvSpPr>
            <a:spLocks noGrp="1" noChangeArrowheads="1"/>
          </p:cNvSpPr>
          <p:nvPr>
            <p:ph type="body" idx="4294967295"/>
          </p:nvPr>
        </p:nvSpPr>
        <p:spPr>
          <a:xfrm>
            <a:off x="457200" y="304800"/>
            <a:ext cx="8229600" cy="5821363"/>
          </a:xfrm>
        </p:spPr>
        <p:txBody>
          <a:bodyPr/>
          <a:lstStyle/>
          <a:p>
            <a:pPr eaLnBrk="1" hangingPunct="1">
              <a:defRPr/>
            </a:pPr>
            <a:endParaRPr lang="en-US" smtClean="0">
              <a:effectLst>
                <a:outerShdw blurRad="38100" dist="38100" dir="2700000" algn="tl">
                  <a:srgbClr val="336699"/>
                </a:outerShdw>
              </a:effectLst>
            </a:endParaRPr>
          </a:p>
        </p:txBody>
      </p:sp>
      <p:pic>
        <p:nvPicPr>
          <p:cNvPr id="373764" name="Picture 4" descr="7213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763000" cy="62579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7067653" name="Text Box 5"/>
          <p:cNvSpPr txBox="1">
            <a:spLocks noChangeArrowheads="1"/>
          </p:cNvSpPr>
          <p:nvPr/>
        </p:nvSpPr>
        <p:spPr bwMode="auto">
          <a:xfrm>
            <a:off x="457200" y="609600"/>
            <a:ext cx="1905000" cy="579438"/>
          </a:xfrm>
          <a:prstGeom prst="rect">
            <a:avLst/>
          </a:prstGeom>
          <a:noFill/>
          <a:ln w="9525" algn="ctr">
            <a:noFill/>
            <a:miter lim="800000"/>
            <a:headEnd/>
            <a:tailEnd/>
          </a:ln>
          <a:effectLst/>
        </p:spPr>
        <p:txBody>
          <a:bodyPr>
            <a:spAutoFit/>
          </a:bodyPr>
          <a:lstStyle/>
          <a:p>
            <a:pPr marL="342900" indent="-342900" eaLnBrk="1" hangingPunct="1">
              <a:spcBef>
                <a:spcPct val="50000"/>
              </a:spcBef>
              <a:buClr>
                <a:schemeClr val="hlink"/>
              </a:buClr>
              <a:buSzPct val="65000"/>
              <a:buFont typeface="Wingdings" pitchFamily="2" charset="2"/>
              <a:buNone/>
              <a:defRPr/>
            </a:pPr>
            <a:r>
              <a:rPr lang="en-US" sz="3200" dirty="0">
                <a:solidFill>
                  <a:srgbClr val="000000"/>
                </a:solidFill>
                <a:effectLst>
                  <a:outerShdw blurRad="38100" dist="38100" dir="2700000" algn="tl">
                    <a:srgbClr val="FFFFFF"/>
                  </a:outerShdw>
                </a:effectLst>
                <a:latin typeface="Tahoma" charset="0"/>
              </a:rPr>
              <a:t>Convex</a:t>
            </a:r>
          </a:p>
        </p:txBody>
      </p:sp>
      <p:sp>
        <p:nvSpPr>
          <p:cNvPr id="7067654" name="Text Box 6"/>
          <p:cNvSpPr txBox="1">
            <a:spLocks noChangeArrowheads="1"/>
          </p:cNvSpPr>
          <p:nvPr/>
        </p:nvSpPr>
        <p:spPr bwMode="auto">
          <a:xfrm>
            <a:off x="457200" y="4114800"/>
            <a:ext cx="1828800" cy="579438"/>
          </a:xfrm>
          <a:prstGeom prst="rect">
            <a:avLst/>
          </a:prstGeom>
          <a:noFill/>
          <a:ln w="9525" algn="ctr">
            <a:noFill/>
            <a:miter lim="800000"/>
            <a:headEnd/>
            <a:tailEnd/>
          </a:ln>
          <a:effectLst/>
        </p:spPr>
        <p:txBody>
          <a:bodyPr>
            <a:spAutoFit/>
          </a:bodyPr>
          <a:lstStyle/>
          <a:p>
            <a:pPr marL="342900" indent="-342900" eaLnBrk="1" hangingPunct="1">
              <a:spcBef>
                <a:spcPct val="50000"/>
              </a:spcBef>
              <a:buClr>
                <a:schemeClr val="hlink"/>
              </a:buClr>
              <a:buSzPct val="65000"/>
              <a:buFont typeface="Wingdings" pitchFamily="2" charset="2"/>
              <a:buNone/>
              <a:defRPr/>
            </a:pPr>
            <a:r>
              <a:rPr lang="en-US" sz="3200" dirty="0">
                <a:solidFill>
                  <a:srgbClr val="000000"/>
                </a:solidFill>
                <a:effectLst>
                  <a:outerShdw blurRad="38100" dist="38100" dir="2700000" algn="tl">
                    <a:srgbClr val="FFFFFF"/>
                  </a:outerShdw>
                </a:effectLst>
                <a:latin typeface="Tahoma" charset="0"/>
              </a:rPr>
              <a:t>Concave</a:t>
            </a:r>
          </a:p>
        </p:txBody>
      </p:sp>
      <p:sp>
        <p:nvSpPr>
          <p:cNvPr id="295948" name="Rectangle 12"/>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000000"/>
                </a:outerShdw>
              </a:effectLst>
              <a:latin typeface="Tahoma" charset="0"/>
            </a:endParaRPr>
          </a:p>
        </p:txBody>
      </p:sp>
      <p:pic>
        <p:nvPicPr>
          <p:cNvPr id="373768" name="Picture 7" descr="caveman.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343400"/>
            <a:ext cx="762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7650" name="Rectangle 2"/>
          <p:cNvSpPr>
            <a:spLocks noGrp="1" noChangeArrowheads="1"/>
          </p:cNvSpPr>
          <p:nvPr>
            <p:ph type="title" idx="4294967295"/>
          </p:nvPr>
        </p:nvSpPr>
        <p:spPr/>
        <p:txBody>
          <a:bodyPr anchorCtr="1"/>
          <a:lstStyle/>
          <a:p>
            <a:pPr eaLnBrk="1" hangingPunct="1">
              <a:defRPr/>
            </a:pPr>
            <a:endParaRPr lang="en-US" smtClean="0">
              <a:effectLst>
                <a:outerShdw blurRad="38100" dist="38100" dir="2700000" algn="tl">
                  <a:srgbClr val="FFFFFF"/>
                </a:outerShdw>
              </a:effectLst>
            </a:endParaRPr>
          </a:p>
        </p:txBody>
      </p:sp>
      <p:sp>
        <p:nvSpPr>
          <p:cNvPr id="7067651" name="Rectangle 3"/>
          <p:cNvSpPr>
            <a:spLocks noGrp="1" noChangeArrowheads="1"/>
          </p:cNvSpPr>
          <p:nvPr>
            <p:ph type="body" idx="4294967295"/>
          </p:nvPr>
        </p:nvSpPr>
        <p:spPr>
          <a:xfrm>
            <a:off x="457200" y="304800"/>
            <a:ext cx="8229600" cy="5821363"/>
          </a:xfrm>
        </p:spPr>
        <p:txBody>
          <a:bodyPr/>
          <a:lstStyle/>
          <a:p>
            <a:pPr eaLnBrk="1" hangingPunct="1">
              <a:defRPr/>
            </a:pPr>
            <a:endParaRPr lang="en-US" smtClean="0">
              <a:effectLst>
                <a:outerShdw blurRad="38100" dist="38100" dir="2700000" algn="tl">
                  <a:srgbClr val="336699"/>
                </a:outerShdw>
              </a:effectLst>
            </a:endParaRPr>
          </a:p>
        </p:txBody>
      </p:sp>
      <p:pic>
        <p:nvPicPr>
          <p:cNvPr id="374788" name="Picture 4" descr="7213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763000" cy="62579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7067653" name="Text Box 5"/>
          <p:cNvSpPr txBox="1">
            <a:spLocks noChangeArrowheads="1"/>
          </p:cNvSpPr>
          <p:nvPr/>
        </p:nvSpPr>
        <p:spPr bwMode="auto">
          <a:xfrm>
            <a:off x="457200" y="609600"/>
            <a:ext cx="1905000" cy="579438"/>
          </a:xfrm>
          <a:prstGeom prst="rect">
            <a:avLst/>
          </a:prstGeom>
          <a:noFill/>
          <a:ln w="9525" algn="ctr">
            <a:noFill/>
            <a:miter lim="800000"/>
            <a:headEnd/>
            <a:tailEnd/>
          </a:ln>
          <a:effectLst/>
        </p:spPr>
        <p:txBody>
          <a:bodyPr>
            <a:spAutoFit/>
          </a:bodyPr>
          <a:lstStyle/>
          <a:p>
            <a:pPr marL="342900" indent="-342900" eaLnBrk="1" hangingPunct="1">
              <a:spcBef>
                <a:spcPct val="50000"/>
              </a:spcBef>
              <a:buClr>
                <a:schemeClr val="hlink"/>
              </a:buClr>
              <a:buSzPct val="65000"/>
              <a:buFont typeface="Wingdings" pitchFamily="2" charset="2"/>
              <a:buNone/>
              <a:defRPr/>
            </a:pPr>
            <a:r>
              <a:rPr lang="en-US" sz="3200" dirty="0">
                <a:solidFill>
                  <a:srgbClr val="000000"/>
                </a:solidFill>
                <a:effectLst>
                  <a:outerShdw blurRad="38100" dist="38100" dir="2700000" algn="tl">
                    <a:srgbClr val="FFFFFF"/>
                  </a:outerShdw>
                </a:effectLst>
                <a:latin typeface="Tahoma" charset="0"/>
              </a:rPr>
              <a:t>Convex</a:t>
            </a:r>
          </a:p>
        </p:txBody>
      </p:sp>
      <p:sp>
        <p:nvSpPr>
          <p:cNvPr id="7067654" name="Text Box 6"/>
          <p:cNvSpPr txBox="1">
            <a:spLocks noChangeArrowheads="1"/>
          </p:cNvSpPr>
          <p:nvPr/>
        </p:nvSpPr>
        <p:spPr bwMode="auto">
          <a:xfrm>
            <a:off x="457200" y="4114800"/>
            <a:ext cx="1828800" cy="579438"/>
          </a:xfrm>
          <a:prstGeom prst="rect">
            <a:avLst/>
          </a:prstGeom>
          <a:noFill/>
          <a:ln w="9525" algn="ctr">
            <a:noFill/>
            <a:miter lim="800000"/>
            <a:headEnd/>
            <a:tailEnd/>
          </a:ln>
          <a:effectLst/>
        </p:spPr>
        <p:txBody>
          <a:bodyPr>
            <a:spAutoFit/>
          </a:bodyPr>
          <a:lstStyle/>
          <a:p>
            <a:pPr marL="342900" indent="-342900" eaLnBrk="1" hangingPunct="1">
              <a:spcBef>
                <a:spcPct val="50000"/>
              </a:spcBef>
              <a:buClr>
                <a:schemeClr val="hlink"/>
              </a:buClr>
              <a:buSzPct val="65000"/>
              <a:buFont typeface="Wingdings" pitchFamily="2" charset="2"/>
              <a:buNone/>
              <a:defRPr/>
            </a:pPr>
            <a:r>
              <a:rPr lang="en-US" sz="3200" dirty="0">
                <a:solidFill>
                  <a:srgbClr val="000000"/>
                </a:solidFill>
                <a:effectLst>
                  <a:outerShdw blurRad="38100" dist="38100" dir="2700000" algn="tl">
                    <a:srgbClr val="FFFFFF"/>
                  </a:outerShdw>
                </a:effectLst>
                <a:latin typeface="Tahoma" charset="0"/>
              </a:rPr>
              <a:t>Concave</a:t>
            </a:r>
          </a:p>
        </p:txBody>
      </p:sp>
      <p:sp>
        <p:nvSpPr>
          <p:cNvPr id="295948" name="Rectangle 12"/>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000000"/>
                </a:outerShdw>
              </a:effectLst>
              <a:latin typeface="Tahoma" charset="0"/>
            </a:endParaRPr>
          </a:p>
        </p:txBody>
      </p:sp>
      <p:pic>
        <p:nvPicPr>
          <p:cNvPr id="374792" name="Picture 7" descr="caveman.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343400"/>
            <a:ext cx="762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ular Callout 8"/>
          <p:cNvSpPr/>
          <p:nvPr/>
        </p:nvSpPr>
        <p:spPr bwMode="auto">
          <a:xfrm>
            <a:off x="4114800" y="3733800"/>
            <a:ext cx="2895600" cy="1066800"/>
          </a:xfrm>
          <a:prstGeom prst="wedgeRoundRectCallout">
            <a:avLst>
              <a:gd name="adj1" fmla="val -56531"/>
              <a:gd name="adj2" fmla="val 60015"/>
              <a:gd name="adj3" fmla="val 16667"/>
            </a:avLst>
          </a:prstGeom>
          <a:solidFill>
            <a:schemeClr val="tx1"/>
          </a:solidFill>
          <a:ln w="38100" cap="flat" cmpd="sng" algn="ctr">
            <a:solidFill>
              <a:schemeClr val="bg1">
                <a:lumMod val="95000"/>
                <a:lumOff val="5000"/>
              </a:schemeClr>
            </a:solidFill>
            <a:prstDash val="solid"/>
            <a:round/>
            <a:headEnd type="none" w="med" len="med"/>
            <a:tailEnd type="none" w="med" len="med"/>
          </a:ln>
          <a:effectLst/>
        </p:spPr>
        <p:txBody>
          <a:bodyPr/>
          <a:lstStyle/>
          <a:p>
            <a:pPr marL="342900" indent="-342900" eaLnBrk="1" hangingPunct="1">
              <a:spcBef>
                <a:spcPct val="20000"/>
              </a:spcBef>
              <a:buClr>
                <a:schemeClr val="hlink"/>
              </a:buClr>
              <a:buSzPct val="65000"/>
              <a:buFont typeface="Wingdings" pitchFamily="2" charset="2"/>
              <a:buNone/>
              <a:defRPr/>
            </a:pPr>
            <a:r>
              <a:rPr lang="en-US" sz="3200" dirty="0">
                <a:solidFill>
                  <a:schemeClr val="bg1"/>
                </a:solidFill>
                <a:effectLst>
                  <a:outerShdw blurRad="38100" dist="38100" dir="2700000" algn="tl">
                    <a:srgbClr val="000000">
                      <a:alpha val="43137"/>
                    </a:srgbClr>
                  </a:outerShdw>
                </a:effectLst>
                <a:latin typeface="Tahoma" charset="0"/>
              </a:rPr>
              <a:t>“Get out of my cave.”</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body" idx="1"/>
          </p:nvPr>
        </p:nvSpPr>
        <p:spPr>
          <a:xfrm>
            <a:off x="228600" y="228600"/>
            <a:ext cx="8534400" cy="5897563"/>
          </a:xfrm>
        </p:spPr>
        <p:txBody>
          <a:bodyPr/>
          <a:lstStyle/>
          <a:p>
            <a:pPr eaLnBrk="1" hangingPunct="1"/>
            <a:r>
              <a:rPr lang="en-US" smtClean="0"/>
              <a:t>Studying science can be a lot of fun, but it can also be dangerous unless some common lab safety procedures are followed.</a:t>
            </a:r>
          </a:p>
        </p:txBody>
      </p:sp>
      <p:sp>
        <p:nvSpPr>
          <p:cNvPr id="53251"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53252" name="Text Box 9"/>
          <p:cNvSpPr txBox="1">
            <a:spLocks noChangeArrowheads="1"/>
          </p:cNvSpPr>
          <p:nvPr/>
        </p:nvSpPr>
        <p:spPr bwMode="auto">
          <a:xfrm>
            <a:off x="1600200" y="3886200"/>
            <a:ext cx="62484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3600"/>
              <a:t>This is the product of Ryan P. Murphy Copyright 2010</a:t>
            </a:r>
          </a:p>
          <a:p>
            <a:pPr>
              <a:spcBef>
                <a:spcPct val="50000"/>
              </a:spcBef>
            </a:pPr>
            <a:r>
              <a:rPr lang="en-US" sz="3600"/>
              <a:t>www.sciencepowerpoint.com</a:t>
            </a:r>
          </a:p>
        </p:txBody>
      </p:sp>
      <p:sp>
        <p:nvSpPr>
          <p:cNvPr id="53253" name="Rectangle 10"/>
          <p:cNvSpPr>
            <a:spLocks noChangeArrowheads="1"/>
          </p:cNvSpPr>
          <p:nvPr/>
        </p:nvSpPr>
        <p:spPr bwMode="auto">
          <a:xfrm>
            <a:off x="1447800" y="3810000"/>
            <a:ext cx="6477000" cy="2133600"/>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53254" name="Picture 5" descr="10114872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8686800" cy="4572000"/>
          </a:xfrm>
          <a:prstGeom prst="rect">
            <a:avLst/>
          </a:prstGeom>
          <a:noFill/>
          <a:ln w="76200">
            <a:solidFill>
              <a:srgbClr val="595959"/>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304800"/>
            <a:ext cx="8229600" cy="5826125"/>
          </a:xfrm>
        </p:spPr>
        <p:txBody>
          <a:bodyPr/>
          <a:lstStyle/>
          <a:p>
            <a:pPr>
              <a:defRPr/>
            </a:pPr>
            <a:r>
              <a:rPr lang="en-US" smtClean="0">
                <a:effectLst>
                  <a:outerShdw blurRad="38100" dist="38100" dir="2700000" algn="tl">
                    <a:srgbClr val="336699"/>
                  </a:outerShdw>
                </a:effectLst>
              </a:rPr>
              <a:t>Concavo-convex</a:t>
            </a:r>
          </a:p>
        </p:txBody>
      </p:sp>
      <p:pic>
        <p:nvPicPr>
          <p:cNvPr id="375811" name="Picture 3" descr="Concavo-convex_lens_(PSF).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305800" cy="57150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304800"/>
            <a:ext cx="8229600" cy="5826125"/>
          </a:xfrm>
        </p:spPr>
        <p:txBody>
          <a:bodyPr/>
          <a:lstStyle/>
          <a:p>
            <a:pPr>
              <a:defRPr/>
            </a:pPr>
            <a:r>
              <a:rPr lang="en-US" smtClean="0">
                <a:effectLst>
                  <a:outerShdw blurRad="38100" dist="38100" dir="2700000" algn="tl">
                    <a:srgbClr val="336699"/>
                  </a:outerShdw>
                </a:effectLst>
              </a:rPr>
              <a:t>Concavo-convex</a:t>
            </a:r>
          </a:p>
        </p:txBody>
      </p:sp>
      <p:pic>
        <p:nvPicPr>
          <p:cNvPr id="376835" name="Picture 3" descr="Concavo-convex_lens_(PSF).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305800" cy="57150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376836" name="Picture 7" descr="caveman.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895600"/>
            <a:ext cx="1066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Content Placeholder 2"/>
          <p:cNvSpPr>
            <a:spLocks noGrp="1"/>
          </p:cNvSpPr>
          <p:nvPr>
            <p:ph idx="4294967295"/>
          </p:nvPr>
        </p:nvSpPr>
        <p:spPr>
          <a:xfrm>
            <a:off x="457200" y="228600"/>
            <a:ext cx="8229600" cy="5897563"/>
          </a:xfrm>
        </p:spPr>
        <p:txBody>
          <a:bodyPr/>
          <a:lstStyle/>
          <a:p>
            <a:r>
              <a:rPr lang="en-US" smtClean="0"/>
              <a:t>Which a concave polygon?</a:t>
            </a:r>
          </a:p>
        </p:txBody>
      </p:sp>
      <p:sp>
        <p:nvSpPr>
          <p:cNvPr id="5" name="Rectangle 4"/>
          <p:cNvSpPr>
            <a:spLocks noChangeArrowheads="1"/>
          </p:cNvSpPr>
          <p:nvPr/>
        </p:nvSpPr>
        <p:spPr bwMode="auto">
          <a:xfrm>
            <a:off x="381000" y="838200"/>
            <a:ext cx="8458200" cy="5562600"/>
          </a:xfrm>
          <a:prstGeom prst="rect">
            <a:avLst/>
          </a:prstGeom>
          <a:solidFill>
            <a:schemeClr val="tx1"/>
          </a:solidFill>
          <a:ln w="38100" algn="ctr">
            <a:solidFill>
              <a:srgbClr val="808080"/>
            </a:solidFill>
            <a:round/>
            <a:headEnd/>
            <a:tailEnd/>
          </a:ln>
        </p:spPr>
        <p:txBody>
          <a:bodyPr/>
          <a:lstStyle/>
          <a:p>
            <a:pPr marL="342900" indent="-342900"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pic>
        <p:nvPicPr>
          <p:cNvPr id="377860" name="Picture 5" descr="ConvexPolygon_1000.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0"/>
            <a:ext cx="792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bwMode="auto">
          <a:xfrm>
            <a:off x="1066800" y="5715000"/>
            <a:ext cx="3276600" cy="533400"/>
          </a:xfrm>
          <a:prstGeom prst="rect">
            <a:avLst/>
          </a:prstGeom>
          <a:solidFill>
            <a:schemeClr val="tx1"/>
          </a:solidFill>
          <a:ln w="9525" cap="flat" cmpd="sng" algn="ctr">
            <a:noFill/>
            <a:prstDash val="solid"/>
            <a:round/>
            <a:headEnd type="none" w="med" len="med"/>
            <a:tailEnd type="none" w="med" len="med"/>
          </a:ln>
          <a:effectLst/>
        </p:spPr>
        <p:txBody>
          <a:bodyPr/>
          <a:lstStyle/>
          <a:p>
            <a:pPr marL="342900" indent="-342900"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8" name="Rectangle 7"/>
          <p:cNvSpPr/>
          <p:nvPr/>
        </p:nvSpPr>
        <p:spPr bwMode="auto">
          <a:xfrm>
            <a:off x="5181600" y="5638800"/>
            <a:ext cx="3276600" cy="533400"/>
          </a:xfrm>
          <a:prstGeom prst="rect">
            <a:avLst/>
          </a:prstGeom>
          <a:solidFill>
            <a:schemeClr val="tx1"/>
          </a:solidFill>
          <a:ln w="9525" cap="flat" cmpd="sng" algn="ctr">
            <a:noFill/>
            <a:prstDash val="solid"/>
            <a:round/>
            <a:headEnd type="none" w="med" len="med"/>
            <a:tailEnd type="none" w="med" len="med"/>
          </a:ln>
          <a:effectLst/>
        </p:spPr>
        <p:txBody>
          <a:bodyPr/>
          <a:lstStyle/>
          <a:p>
            <a:pPr marL="342900" indent="-342900"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pic>
        <p:nvPicPr>
          <p:cNvPr id="377863" name="Rectangl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325" y="2889250"/>
            <a:ext cx="243205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7864" name="Rectangl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638" y="2889250"/>
            <a:ext cx="243205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Content Placeholder 2"/>
          <p:cNvSpPr>
            <a:spLocks noGrp="1"/>
          </p:cNvSpPr>
          <p:nvPr>
            <p:ph idx="4294967295"/>
          </p:nvPr>
        </p:nvSpPr>
        <p:spPr>
          <a:xfrm>
            <a:off x="457200" y="228600"/>
            <a:ext cx="8229600" cy="5897563"/>
          </a:xfrm>
        </p:spPr>
        <p:txBody>
          <a:bodyPr/>
          <a:lstStyle/>
          <a:p>
            <a:r>
              <a:rPr lang="en-US" smtClean="0"/>
              <a:t>Which a concave polygon?</a:t>
            </a:r>
          </a:p>
        </p:txBody>
      </p:sp>
      <p:sp>
        <p:nvSpPr>
          <p:cNvPr id="5" name="Rectangle 4"/>
          <p:cNvSpPr>
            <a:spLocks noChangeArrowheads="1"/>
          </p:cNvSpPr>
          <p:nvPr/>
        </p:nvSpPr>
        <p:spPr bwMode="auto">
          <a:xfrm>
            <a:off x="381000" y="838200"/>
            <a:ext cx="8458200" cy="5562600"/>
          </a:xfrm>
          <a:prstGeom prst="rect">
            <a:avLst/>
          </a:prstGeom>
          <a:solidFill>
            <a:schemeClr val="tx1"/>
          </a:solidFill>
          <a:ln w="38100" algn="ctr">
            <a:solidFill>
              <a:srgbClr val="808080"/>
            </a:solidFill>
            <a:round/>
            <a:headEnd/>
            <a:tailEnd/>
          </a:ln>
        </p:spPr>
        <p:txBody>
          <a:bodyPr/>
          <a:lstStyle/>
          <a:p>
            <a:pPr marL="342900" indent="-342900"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pic>
        <p:nvPicPr>
          <p:cNvPr id="378884" name="Picture 5" descr="ConvexPolygon_1000.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0"/>
            <a:ext cx="792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bwMode="auto">
          <a:xfrm>
            <a:off x="1066800" y="5715000"/>
            <a:ext cx="3276600" cy="533400"/>
          </a:xfrm>
          <a:prstGeom prst="rect">
            <a:avLst/>
          </a:prstGeom>
          <a:solidFill>
            <a:schemeClr val="tx1"/>
          </a:solidFill>
          <a:ln w="9525" cap="flat" cmpd="sng" algn="ctr">
            <a:noFill/>
            <a:prstDash val="solid"/>
            <a:round/>
            <a:headEnd type="none" w="med" len="med"/>
            <a:tailEnd type="none" w="med" len="med"/>
          </a:ln>
          <a:effectLst/>
        </p:spPr>
        <p:txBody>
          <a:bodyPr/>
          <a:lstStyle/>
          <a:p>
            <a:pPr marL="342900" indent="-342900"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8" name="Rectangle 7"/>
          <p:cNvSpPr/>
          <p:nvPr/>
        </p:nvSpPr>
        <p:spPr bwMode="auto">
          <a:xfrm>
            <a:off x="5181600" y="5638800"/>
            <a:ext cx="3276600" cy="533400"/>
          </a:xfrm>
          <a:prstGeom prst="rect">
            <a:avLst/>
          </a:prstGeom>
          <a:solidFill>
            <a:schemeClr val="tx1"/>
          </a:solidFill>
          <a:ln w="9525" cap="flat" cmpd="sng" algn="ctr">
            <a:noFill/>
            <a:prstDash val="solid"/>
            <a:round/>
            <a:headEnd type="none" w="med" len="med"/>
            <a:tailEnd type="none" w="med" len="med"/>
          </a:ln>
          <a:effectLst/>
        </p:spPr>
        <p:txBody>
          <a:bodyPr/>
          <a:lstStyle/>
          <a:p>
            <a:pPr marL="342900" indent="-342900"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pic>
        <p:nvPicPr>
          <p:cNvPr id="378887" name="Rectangl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325" y="2889250"/>
            <a:ext cx="243205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888" name="Rectangl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638" y="2889250"/>
            <a:ext cx="243205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889" name="Picture 7" descr="caveman.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28194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890" name="Oval 11"/>
          <p:cNvSpPr>
            <a:spLocks noChangeArrowheads="1"/>
          </p:cNvSpPr>
          <p:nvPr/>
        </p:nvSpPr>
        <p:spPr bwMode="auto">
          <a:xfrm>
            <a:off x="4419600" y="838200"/>
            <a:ext cx="4724400" cy="4800600"/>
          </a:xfrm>
          <a:prstGeom prst="ellipse">
            <a:avLst/>
          </a:prstGeom>
          <a:noFill/>
          <a:ln w="7620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Content Placeholder 2"/>
          <p:cNvSpPr>
            <a:spLocks noGrp="1"/>
          </p:cNvSpPr>
          <p:nvPr>
            <p:ph idx="4294967295"/>
          </p:nvPr>
        </p:nvSpPr>
        <p:spPr>
          <a:xfrm>
            <a:off x="457200" y="228600"/>
            <a:ext cx="8229600" cy="5897563"/>
          </a:xfrm>
        </p:spPr>
        <p:txBody>
          <a:bodyPr/>
          <a:lstStyle/>
          <a:p>
            <a:r>
              <a:rPr lang="en-US" smtClean="0"/>
              <a:t>Which a concave polygon?</a:t>
            </a:r>
          </a:p>
        </p:txBody>
      </p:sp>
      <p:sp>
        <p:nvSpPr>
          <p:cNvPr id="5" name="Rectangle 4"/>
          <p:cNvSpPr>
            <a:spLocks noChangeArrowheads="1"/>
          </p:cNvSpPr>
          <p:nvPr/>
        </p:nvSpPr>
        <p:spPr bwMode="auto">
          <a:xfrm>
            <a:off x="381000" y="838200"/>
            <a:ext cx="8458200" cy="5562600"/>
          </a:xfrm>
          <a:prstGeom prst="rect">
            <a:avLst/>
          </a:prstGeom>
          <a:solidFill>
            <a:schemeClr val="tx1"/>
          </a:solidFill>
          <a:ln w="38100" algn="ctr">
            <a:solidFill>
              <a:srgbClr val="808080"/>
            </a:solidFill>
            <a:round/>
            <a:headEnd/>
            <a:tailEnd/>
          </a:ln>
        </p:spPr>
        <p:txBody>
          <a:bodyPr/>
          <a:lstStyle/>
          <a:p>
            <a:pPr marL="342900" indent="-342900"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pic>
        <p:nvPicPr>
          <p:cNvPr id="379908" name="Picture 5" descr="ConvexPolygon_1000.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0"/>
            <a:ext cx="792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bwMode="auto">
          <a:xfrm>
            <a:off x="1066800" y="5715000"/>
            <a:ext cx="3276600" cy="533400"/>
          </a:xfrm>
          <a:prstGeom prst="rect">
            <a:avLst/>
          </a:prstGeom>
          <a:solidFill>
            <a:schemeClr val="tx1"/>
          </a:solidFill>
          <a:ln w="9525" cap="flat" cmpd="sng" algn="ctr">
            <a:noFill/>
            <a:prstDash val="solid"/>
            <a:round/>
            <a:headEnd type="none" w="med" len="med"/>
            <a:tailEnd type="none" w="med" len="med"/>
          </a:ln>
          <a:effectLst/>
        </p:spPr>
        <p:txBody>
          <a:bodyPr/>
          <a:lstStyle/>
          <a:p>
            <a:pPr marL="342900" indent="-342900"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8" name="Rectangle 7"/>
          <p:cNvSpPr/>
          <p:nvPr/>
        </p:nvSpPr>
        <p:spPr bwMode="auto">
          <a:xfrm>
            <a:off x="5181600" y="5638800"/>
            <a:ext cx="3276600" cy="533400"/>
          </a:xfrm>
          <a:prstGeom prst="rect">
            <a:avLst/>
          </a:prstGeom>
          <a:solidFill>
            <a:schemeClr val="tx1"/>
          </a:solidFill>
          <a:ln w="9525" cap="flat" cmpd="sng" algn="ctr">
            <a:noFill/>
            <a:prstDash val="solid"/>
            <a:round/>
            <a:headEnd type="none" w="med" len="med"/>
            <a:tailEnd type="none" w="med" len="med"/>
          </a:ln>
          <a:effectLst/>
        </p:spPr>
        <p:txBody>
          <a:bodyPr/>
          <a:lstStyle/>
          <a:p>
            <a:pPr marL="342900" indent="-342900"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pic>
        <p:nvPicPr>
          <p:cNvPr id="379911" name="Rectangl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325" y="2889250"/>
            <a:ext cx="243205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12" name="Rectangl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638" y="2889250"/>
            <a:ext cx="243205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13" name="Picture 7" descr="caveman.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28194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14" name="Oval 11"/>
          <p:cNvSpPr>
            <a:spLocks noChangeArrowheads="1"/>
          </p:cNvSpPr>
          <p:nvPr/>
        </p:nvSpPr>
        <p:spPr bwMode="auto">
          <a:xfrm>
            <a:off x="4419600" y="838200"/>
            <a:ext cx="4724400" cy="4800600"/>
          </a:xfrm>
          <a:prstGeom prst="ellipse">
            <a:avLst/>
          </a:prstGeom>
          <a:noFill/>
          <a:ln w="7620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915" name="TextBox 1"/>
          <p:cNvSpPr txBox="1">
            <a:spLocks noChangeArrowheads="1"/>
          </p:cNvSpPr>
          <p:nvPr/>
        </p:nvSpPr>
        <p:spPr bwMode="auto">
          <a:xfrm>
            <a:off x="457200" y="5334000"/>
            <a:ext cx="822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2400">
                <a:solidFill>
                  <a:schemeClr val="bg1"/>
                </a:solidFill>
              </a:rPr>
              <a:t>Learn more about light, optics, and lenses at: </a:t>
            </a:r>
            <a:r>
              <a:rPr lang="en-US" sz="2400">
                <a:hlinkClick r:id="rId6"/>
              </a:rPr>
              <a:t>l</a:t>
            </a:r>
            <a:r>
              <a:rPr lang="en-US" sz="2400">
                <a:hlinkClick r:id="rId7"/>
              </a:rPr>
              <a:t>http://www.nightlase.com.au/education/optics/lenses.htm</a:t>
            </a:r>
            <a:endParaRPr lang="en-US" sz="2400"/>
          </a:p>
        </p:txBody>
      </p:sp>
    </p:spTree>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3"/>
          <p:cNvSpPr>
            <a:spLocks noGrp="1" noChangeArrowheads="1"/>
          </p:cNvSpPr>
          <p:nvPr>
            <p:ph type="body" idx="4294967295"/>
          </p:nvPr>
        </p:nvSpPr>
        <p:spPr>
          <a:xfrm>
            <a:off x="228600" y="228600"/>
            <a:ext cx="8382000" cy="5897563"/>
          </a:xfrm>
        </p:spPr>
        <p:txBody>
          <a:bodyPr/>
          <a:lstStyle/>
          <a:p>
            <a:pPr eaLnBrk="1" hangingPunct="1"/>
            <a:r>
              <a:rPr lang="en-US" smtClean="0"/>
              <a:t>Adjusting the lens, adjusts the focus and will allow you to see clearly.</a:t>
            </a:r>
          </a:p>
        </p:txBody>
      </p:sp>
      <p:pic>
        <p:nvPicPr>
          <p:cNvPr id="38093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5715000" cy="5191125"/>
          </a:xfrm>
          <a:prstGeom prst="rect">
            <a:avLst/>
          </a:prstGeom>
          <a:noFill/>
          <a:ln w="38100" algn="ctr">
            <a:solidFill>
              <a:srgbClr val="7F7F7F"/>
            </a:solidFill>
            <a:miter lim="800000"/>
            <a:headEnd/>
            <a:tailEnd/>
          </a:ln>
          <a:extLst>
            <a:ext uri="{909E8E84-426E-40DD-AFC4-6F175D3DCCD1}">
              <a14:hiddenFill xmlns:a14="http://schemas.microsoft.com/office/drawing/2010/main">
                <a:solidFill>
                  <a:srgbClr val="FFFFFF"/>
                </a:solidFill>
              </a14:hiddenFill>
            </a:ext>
          </a:extLst>
        </p:spPr>
      </p:pic>
      <p:sp>
        <p:nvSpPr>
          <p:cNvPr id="7" name="Oval 6"/>
          <p:cNvSpPr/>
          <p:nvPr/>
        </p:nvSpPr>
        <p:spPr bwMode="auto">
          <a:xfrm>
            <a:off x="6553200" y="1524000"/>
            <a:ext cx="2209800" cy="1905000"/>
          </a:xfrm>
          <a:prstGeom prst="ellipse">
            <a:avLst/>
          </a:prstGeom>
          <a:solidFill>
            <a:schemeClr val="bg1">
              <a:lumMod val="65000"/>
              <a:lumOff val="35000"/>
            </a:schemeClr>
          </a:solidFill>
          <a:ln w="9525" cap="flat" cmpd="sng" algn="ctr">
            <a:solidFill>
              <a:schemeClr val="bg1">
                <a:lumMod val="50000"/>
                <a:lumOff val="50000"/>
              </a:schemeClr>
            </a:solidFill>
            <a:prstDash val="solid"/>
            <a:round/>
            <a:headEnd type="none" w="med" len="med"/>
            <a:tailEnd type="none" w="med" len="med"/>
          </a:ln>
          <a:effectLst/>
        </p:spPr>
        <p:txBody>
          <a:bodyPr/>
          <a:lstStyle/>
          <a:p>
            <a:pPr>
              <a:defRPr/>
            </a:pPr>
            <a:endParaRPr lang="en-US"/>
          </a:p>
        </p:txBody>
      </p:sp>
      <p:sp>
        <p:nvSpPr>
          <p:cNvPr id="8" name="Oval 7"/>
          <p:cNvSpPr/>
          <p:nvPr/>
        </p:nvSpPr>
        <p:spPr bwMode="auto">
          <a:xfrm>
            <a:off x="6705600" y="1676400"/>
            <a:ext cx="1905000" cy="1600200"/>
          </a:xfrm>
          <a:prstGeom prst="ellipse">
            <a:avLst/>
          </a:prstGeom>
          <a:solidFill>
            <a:schemeClr val="bg1">
              <a:lumMod val="75000"/>
              <a:lumOff val="25000"/>
            </a:schemeClr>
          </a:solidFill>
          <a:ln w="9525" cap="flat" cmpd="sng" algn="ctr">
            <a:solidFill>
              <a:schemeClr val="bg1">
                <a:lumMod val="50000"/>
                <a:lumOff val="50000"/>
              </a:schemeClr>
            </a:solidFill>
            <a:prstDash val="solid"/>
            <a:round/>
            <a:headEnd type="none" w="med" len="med"/>
            <a:tailEnd type="none" w="med" len="med"/>
          </a:ln>
          <a:effectLst/>
        </p:spPr>
        <p:txBody>
          <a:bodyPr/>
          <a:lstStyle/>
          <a:p>
            <a:pPr>
              <a:defRPr/>
            </a:pPr>
            <a:endParaRPr lang="en-US"/>
          </a:p>
        </p:txBody>
      </p:sp>
      <p:sp>
        <p:nvSpPr>
          <p:cNvPr id="380934" name="Oval 8"/>
          <p:cNvSpPr>
            <a:spLocks noChangeArrowheads="1"/>
          </p:cNvSpPr>
          <p:nvPr/>
        </p:nvSpPr>
        <p:spPr bwMode="auto">
          <a:xfrm>
            <a:off x="7315200" y="2209800"/>
            <a:ext cx="685800" cy="609600"/>
          </a:xfrm>
          <a:prstGeom prst="ellipse">
            <a:avLst/>
          </a:prstGeom>
          <a:solidFill>
            <a:srgbClr val="969696"/>
          </a:solidFill>
          <a:ln w="9525" algn="ctr">
            <a:solidFill>
              <a:schemeClr val="bg1"/>
            </a:solidFill>
            <a:round/>
            <a:headEnd/>
            <a:tailEnd/>
          </a:ln>
        </p:spPr>
        <p:txBody>
          <a:bodyPr/>
          <a:lstStyle/>
          <a:p>
            <a:endParaRPr lang="en-US"/>
          </a:p>
        </p:txBody>
      </p:sp>
      <p:grpSp>
        <p:nvGrpSpPr>
          <p:cNvPr id="380935" name="Rectangle 9"/>
          <p:cNvGrpSpPr>
            <a:grpSpLocks/>
          </p:cNvGrpSpPr>
          <p:nvPr/>
        </p:nvGrpSpPr>
        <p:grpSpPr bwMode="auto">
          <a:xfrm>
            <a:off x="292100" y="1285875"/>
            <a:ext cx="5743575" cy="5359400"/>
            <a:chOff x="184" y="810"/>
            <a:chExt cx="3618" cy="3376"/>
          </a:xfrm>
        </p:grpSpPr>
        <p:pic>
          <p:nvPicPr>
            <p:cNvPr id="380936" name="Rectangl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 y="810"/>
              <a:ext cx="3618" cy="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937" name="Text Box 8"/>
            <p:cNvSpPr txBox="1">
              <a:spLocks noChangeArrowheads="1"/>
            </p:cNvSpPr>
            <p:nvPr/>
          </p:nvSpPr>
          <p:spPr bwMode="auto">
            <a:xfrm>
              <a:off x="192" y="816"/>
              <a:ext cx="3600"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endParaRPr lang="en-US"/>
            </a:p>
          </p:txBody>
        </p:sp>
      </p:grpSp>
    </p:spTree>
  </p:cSld>
  <p:clrMapOvr>
    <a:masterClrMapping/>
  </p:clrMapOvr>
  <p:transition/>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3"/>
          <p:cNvSpPr>
            <a:spLocks noGrp="1" noChangeArrowheads="1"/>
          </p:cNvSpPr>
          <p:nvPr>
            <p:ph type="body" idx="4294967295"/>
          </p:nvPr>
        </p:nvSpPr>
        <p:spPr>
          <a:xfrm>
            <a:off x="228600" y="228600"/>
            <a:ext cx="8382000" cy="5897563"/>
          </a:xfrm>
        </p:spPr>
        <p:txBody>
          <a:bodyPr/>
          <a:lstStyle/>
          <a:p>
            <a:pPr eaLnBrk="1" hangingPunct="1"/>
            <a:r>
              <a:rPr lang="en-US" smtClean="0"/>
              <a:t>Adjusting the lens, adjusts the focus and will allow you to see clearly.</a:t>
            </a:r>
          </a:p>
        </p:txBody>
      </p:sp>
      <p:pic>
        <p:nvPicPr>
          <p:cNvPr id="381955"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5715000" cy="5191125"/>
          </a:xfrm>
          <a:prstGeom prst="rect">
            <a:avLst/>
          </a:prstGeom>
          <a:noFill/>
          <a:ln w="38100" algn="ctr">
            <a:solidFill>
              <a:srgbClr val="7F7F7F"/>
            </a:solidFill>
            <a:miter lim="800000"/>
            <a:headEnd/>
            <a:tailEnd/>
          </a:ln>
          <a:extLst>
            <a:ext uri="{909E8E84-426E-40DD-AFC4-6F175D3DCCD1}">
              <a14:hiddenFill xmlns:a14="http://schemas.microsoft.com/office/drawing/2010/main">
                <a:solidFill>
                  <a:srgbClr val="FFFFFF"/>
                </a:solidFill>
              </a14:hiddenFill>
            </a:ext>
          </a:extLst>
        </p:spPr>
      </p:pic>
      <p:sp>
        <p:nvSpPr>
          <p:cNvPr id="7" name="Oval 6"/>
          <p:cNvSpPr/>
          <p:nvPr/>
        </p:nvSpPr>
        <p:spPr bwMode="auto">
          <a:xfrm>
            <a:off x="6553200" y="1524000"/>
            <a:ext cx="2209800" cy="1905000"/>
          </a:xfrm>
          <a:prstGeom prst="ellipse">
            <a:avLst/>
          </a:prstGeom>
          <a:solidFill>
            <a:schemeClr val="bg1">
              <a:lumMod val="65000"/>
              <a:lumOff val="35000"/>
            </a:schemeClr>
          </a:solidFill>
          <a:ln w="9525" cap="flat" cmpd="sng" algn="ctr">
            <a:solidFill>
              <a:schemeClr val="bg1">
                <a:lumMod val="50000"/>
                <a:lumOff val="50000"/>
              </a:schemeClr>
            </a:solidFill>
            <a:prstDash val="solid"/>
            <a:round/>
            <a:headEnd type="none" w="med" len="med"/>
            <a:tailEnd type="none" w="med" len="med"/>
          </a:ln>
          <a:effectLst/>
        </p:spPr>
        <p:txBody>
          <a:bodyPr/>
          <a:lstStyle/>
          <a:p>
            <a:pPr>
              <a:defRPr/>
            </a:pPr>
            <a:endParaRPr lang="en-US"/>
          </a:p>
        </p:txBody>
      </p:sp>
      <p:sp>
        <p:nvSpPr>
          <p:cNvPr id="8" name="Oval 7"/>
          <p:cNvSpPr/>
          <p:nvPr/>
        </p:nvSpPr>
        <p:spPr bwMode="auto">
          <a:xfrm>
            <a:off x="6705600" y="1676400"/>
            <a:ext cx="1905000" cy="1600200"/>
          </a:xfrm>
          <a:prstGeom prst="ellipse">
            <a:avLst/>
          </a:prstGeom>
          <a:solidFill>
            <a:schemeClr val="bg1">
              <a:lumMod val="75000"/>
              <a:lumOff val="25000"/>
            </a:schemeClr>
          </a:solidFill>
          <a:ln w="9525" cap="flat" cmpd="sng" algn="ctr">
            <a:solidFill>
              <a:schemeClr val="bg1">
                <a:lumMod val="50000"/>
                <a:lumOff val="50000"/>
              </a:schemeClr>
            </a:solidFill>
            <a:prstDash val="solid"/>
            <a:round/>
            <a:headEnd type="none" w="med" len="med"/>
            <a:tailEnd type="none" w="med" len="med"/>
          </a:ln>
          <a:effectLst/>
        </p:spPr>
        <p:txBody>
          <a:bodyPr/>
          <a:lstStyle/>
          <a:p>
            <a:pPr>
              <a:defRPr/>
            </a:pPr>
            <a:endParaRPr lang="en-US"/>
          </a:p>
        </p:txBody>
      </p:sp>
      <p:sp>
        <p:nvSpPr>
          <p:cNvPr id="381958" name="Oval 8"/>
          <p:cNvSpPr>
            <a:spLocks noChangeArrowheads="1"/>
          </p:cNvSpPr>
          <p:nvPr/>
        </p:nvSpPr>
        <p:spPr bwMode="auto">
          <a:xfrm>
            <a:off x="7315200" y="2209800"/>
            <a:ext cx="685800" cy="609600"/>
          </a:xfrm>
          <a:prstGeom prst="ellipse">
            <a:avLst/>
          </a:prstGeom>
          <a:solidFill>
            <a:srgbClr val="969696"/>
          </a:solidFill>
          <a:ln w="9525" algn="ctr">
            <a:solidFill>
              <a:schemeClr val="bg1"/>
            </a:solidFill>
            <a:round/>
            <a:headEnd/>
            <a:tailEnd/>
          </a:ln>
        </p:spPr>
        <p:txBody>
          <a:bodyPr/>
          <a:lstStyle/>
          <a:p>
            <a:endParaRPr lang="en-US"/>
          </a:p>
        </p:txBody>
      </p:sp>
      <p:sp>
        <p:nvSpPr>
          <p:cNvPr id="381959" name="Rectangle 9"/>
          <p:cNvSpPr>
            <a:spLocks noChangeArrowheads="1"/>
          </p:cNvSpPr>
          <p:nvPr/>
        </p:nvSpPr>
        <p:spPr bwMode="auto">
          <a:xfrm>
            <a:off x="304800" y="1295400"/>
            <a:ext cx="5715000" cy="5334000"/>
          </a:xfrm>
          <a:prstGeom prst="rect">
            <a:avLst/>
          </a:prstGeom>
          <a:solidFill>
            <a:srgbClr val="969696">
              <a:alpha val="83920"/>
            </a:srgbClr>
          </a:solidFill>
          <a:ln w="9525" algn="ctr">
            <a:solidFill>
              <a:schemeClr val="tx1"/>
            </a:solidFill>
            <a:round/>
            <a:headEnd/>
            <a:tailEnd/>
          </a:ln>
        </p:spPr>
        <p:txBody>
          <a:bodyPr/>
          <a:lstStyle/>
          <a:p>
            <a:endParaRPr lang="en-US"/>
          </a:p>
        </p:txBody>
      </p:sp>
      <p:sp>
        <p:nvSpPr>
          <p:cNvPr id="381960" name="Curved Right Arrow 10"/>
          <p:cNvSpPr>
            <a:spLocks noChangeArrowheads="1"/>
          </p:cNvSpPr>
          <p:nvPr/>
        </p:nvSpPr>
        <p:spPr bwMode="auto">
          <a:xfrm>
            <a:off x="6248400" y="1143000"/>
            <a:ext cx="1066800" cy="2743200"/>
          </a:xfrm>
          <a:prstGeom prst="curvedRightArrow">
            <a:avLst>
              <a:gd name="adj1" fmla="val 25000"/>
              <a:gd name="adj2" fmla="val 50000"/>
              <a:gd name="adj3" fmla="val 25000"/>
            </a:avLst>
          </a:prstGeom>
          <a:solidFill>
            <a:srgbClr val="FF66FF"/>
          </a:solidFill>
          <a:ln w="9525" algn="ctr">
            <a:solidFill>
              <a:schemeClr val="bg1"/>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3"/>
          <p:cNvSpPr>
            <a:spLocks noGrp="1" noChangeArrowheads="1"/>
          </p:cNvSpPr>
          <p:nvPr>
            <p:ph type="body" idx="4294967295"/>
          </p:nvPr>
        </p:nvSpPr>
        <p:spPr>
          <a:xfrm>
            <a:off x="228600" y="228600"/>
            <a:ext cx="8382000" cy="5897563"/>
          </a:xfrm>
        </p:spPr>
        <p:txBody>
          <a:bodyPr/>
          <a:lstStyle/>
          <a:p>
            <a:pPr eaLnBrk="1" hangingPunct="1"/>
            <a:r>
              <a:rPr lang="en-US" smtClean="0"/>
              <a:t>Adjusting the lens, adjusts the focus and will allow you to see clearly.</a:t>
            </a:r>
          </a:p>
        </p:txBody>
      </p:sp>
      <p:pic>
        <p:nvPicPr>
          <p:cNvPr id="382979"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5715000" cy="5191125"/>
          </a:xfrm>
          <a:prstGeom prst="rect">
            <a:avLst/>
          </a:prstGeom>
          <a:noFill/>
          <a:ln w="38100" algn="ctr">
            <a:solidFill>
              <a:srgbClr val="7F7F7F"/>
            </a:solidFill>
            <a:miter lim="800000"/>
            <a:headEnd/>
            <a:tailEnd/>
          </a:ln>
          <a:extLst>
            <a:ext uri="{909E8E84-426E-40DD-AFC4-6F175D3DCCD1}">
              <a14:hiddenFill xmlns:a14="http://schemas.microsoft.com/office/drawing/2010/main">
                <a:solidFill>
                  <a:srgbClr val="FFFFFF"/>
                </a:solidFill>
              </a14:hiddenFill>
            </a:ext>
          </a:extLst>
        </p:spPr>
      </p:pic>
      <p:sp>
        <p:nvSpPr>
          <p:cNvPr id="7" name="Oval 6"/>
          <p:cNvSpPr/>
          <p:nvPr/>
        </p:nvSpPr>
        <p:spPr bwMode="auto">
          <a:xfrm>
            <a:off x="6553200" y="1524000"/>
            <a:ext cx="2209800" cy="1905000"/>
          </a:xfrm>
          <a:prstGeom prst="ellipse">
            <a:avLst/>
          </a:prstGeom>
          <a:solidFill>
            <a:schemeClr val="bg1">
              <a:lumMod val="65000"/>
              <a:lumOff val="35000"/>
            </a:schemeClr>
          </a:solidFill>
          <a:ln w="9525" cap="flat" cmpd="sng" algn="ctr">
            <a:solidFill>
              <a:schemeClr val="bg1">
                <a:lumMod val="50000"/>
                <a:lumOff val="50000"/>
              </a:schemeClr>
            </a:solidFill>
            <a:prstDash val="solid"/>
            <a:round/>
            <a:headEnd type="none" w="med" len="med"/>
            <a:tailEnd type="none" w="med" len="med"/>
          </a:ln>
          <a:effectLst/>
        </p:spPr>
        <p:txBody>
          <a:bodyPr/>
          <a:lstStyle/>
          <a:p>
            <a:pPr>
              <a:defRPr/>
            </a:pPr>
            <a:endParaRPr lang="en-US"/>
          </a:p>
        </p:txBody>
      </p:sp>
      <p:sp>
        <p:nvSpPr>
          <p:cNvPr id="8" name="Oval 7"/>
          <p:cNvSpPr/>
          <p:nvPr/>
        </p:nvSpPr>
        <p:spPr bwMode="auto">
          <a:xfrm>
            <a:off x="6705600" y="1676400"/>
            <a:ext cx="1905000" cy="1600200"/>
          </a:xfrm>
          <a:prstGeom prst="ellipse">
            <a:avLst/>
          </a:prstGeom>
          <a:solidFill>
            <a:schemeClr val="bg1">
              <a:lumMod val="75000"/>
              <a:lumOff val="25000"/>
            </a:schemeClr>
          </a:solidFill>
          <a:ln w="9525" cap="flat" cmpd="sng" algn="ctr">
            <a:solidFill>
              <a:schemeClr val="bg1">
                <a:lumMod val="50000"/>
                <a:lumOff val="50000"/>
              </a:schemeClr>
            </a:solidFill>
            <a:prstDash val="solid"/>
            <a:round/>
            <a:headEnd type="none" w="med" len="med"/>
            <a:tailEnd type="none" w="med" len="med"/>
          </a:ln>
          <a:effectLst/>
        </p:spPr>
        <p:txBody>
          <a:bodyPr/>
          <a:lstStyle/>
          <a:p>
            <a:pPr>
              <a:defRPr/>
            </a:pPr>
            <a:endParaRPr lang="en-US"/>
          </a:p>
        </p:txBody>
      </p:sp>
      <p:sp>
        <p:nvSpPr>
          <p:cNvPr id="382982" name="Oval 8"/>
          <p:cNvSpPr>
            <a:spLocks noChangeArrowheads="1"/>
          </p:cNvSpPr>
          <p:nvPr/>
        </p:nvSpPr>
        <p:spPr bwMode="auto">
          <a:xfrm>
            <a:off x="7315200" y="2209800"/>
            <a:ext cx="685800" cy="609600"/>
          </a:xfrm>
          <a:prstGeom prst="ellipse">
            <a:avLst/>
          </a:prstGeom>
          <a:solidFill>
            <a:srgbClr val="969696"/>
          </a:solidFill>
          <a:ln w="9525" algn="ctr">
            <a:solidFill>
              <a:schemeClr val="bg1"/>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3"/>
          <p:cNvSpPr>
            <a:spLocks noGrp="1" noChangeArrowheads="1"/>
          </p:cNvSpPr>
          <p:nvPr>
            <p:ph type="body" idx="4294967295"/>
          </p:nvPr>
        </p:nvSpPr>
        <p:spPr>
          <a:xfrm>
            <a:off x="152400" y="228600"/>
            <a:ext cx="8839200" cy="5897563"/>
          </a:xfrm>
        </p:spPr>
        <p:txBody>
          <a:bodyPr/>
          <a:lstStyle/>
          <a:p>
            <a:r>
              <a:rPr lang="en-US" smtClean="0"/>
              <a:t>Activity! </a:t>
            </a:r>
          </a:p>
          <a:p>
            <a:pPr lvl="1"/>
            <a:r>
              <a:rPr lang="en-US" smtClean="0">
                <a:solidFill>
                  <a:srgbClr val="6699FF"/>
                </a:solidFill>
              </a:rPr>
              <a:t>On next slide teacher minimizes out of slide show.  </a:t>
            </a:r>
          </a:p>
          <a:p>
            <a:pPr lvl="1"/>
            <a:r>
              <a:rPr lang="en-US" smtClean="0">
                <a:solidFill>
                  <a:srgbClr val="FF66FF"/>
                </a:solidFill>
              </a:rPr>
              <a:t>Teachers assists the students as they drag focal point to the correct location using teachers computer.</a:t>
            </a:r>
          </a:p>
        </p:txBody>
      </p:sp>
      <p:sp>
        <p:nvSpPr>
          <p:cNvPr id="2161669" name="Rectangle 5"/>
          <p:cNvSpPr>
            <a:spLocks noChangeArrowheads="1"/>
          </p:cNvSpPr>
          <p:nvPr/>
        </p:nvSpPr>
        <p:spPr bwMode="auto">
          <a:xfrm>
            <a:off x="457200" y="2895600"/>
            <a:ext cx="4114800" cy="1295400"/>
          </a:xfrm>
          <a:prstGeom prst="rect">
            <a:avLst/>
          </a:prstGeom>
          <a:noFill/>
          <a:ln w="28575" algn="ctr">
            <a:solidFill>
              <a:schemeClr val="bg1"/>
            </a:solidFill>
            <a:miter lim="800000"/>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1670" name="Rectangle 6"/>
          <p:cNvSpPr>
            <a:spLocks noChangeArrowheads="1"/>
          </p:cNvSpPr>
          <p:nvPr/>
        </p:nvSpPr>
        <p:spPr bwMode="auto">
          <a:xfrm>
            <a:off x="4800600" y="2667000"/>
            <a:ext cx="3962400" cy="2209800"/>
          </a:xfrm>
          <a:prstGeom prst="rect">
            <a:avLst/>
          </a:prstGeom>
          <a:noFill/>
          <a:ln w="28575" algn="ctr">
            <a:solidFill>
              <a:schemeClr val="bg1"/>
            </a:solidFill>
            <a:miter lim="800000"/>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1671" name="Rectangle 7"/>
          <p:cNvSpPr>
            <a:spLocks noChangeArrowheads="1"/>
          </p:cNvSpPr>
          <p:nvPr/>
        </p:nvSpPr>
        <p:spPr bwMode="auto">
          <a:xfrm>
            <a:off x="5105400" y="4267200"/>
            <a:ext cx="3581400" cy="1828800"/>
          </a:xfrm>
          <a:prstGeom prst="rect">
            <a:avLst/>
          </a:prstGeom>
          <a:noFill/>
          <a:ln w="28575" algn="ctr">
            <a:solidFill>
              <a:schemeClr val="bg1"/>
            </a:solidFill>
            <a:miter lim="800000"/>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1672" name="Rectangle 8"/>
          <p:cNvSpPr>
            <a:spLocks noChangeArrowheads="1"/>
          </p:cNvSpPr>
          <p:nvPr/>
        </p:nvSpPr>
        <p:spPr bwMode="auto">
          <a:xfrm>
            <a:off x="457200" y="4495800"/>
            <a:ext cx="4572000" cy="1600200"/>
          </a:xfrm>
          <a:prstGeom prst="rect">
            <a:avLst/>
          </a:prstGeom>
          <a:noFill/>
          <a:ln w="28575" algn="ctr">
            <a:solidFill>
              <a:schemeClr val="bg1"/>
            </a:solidFill>
            <a:miter lim="800000"/>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1673" name="Oval 9"/>
          <p:cNvSpPr>
            <a:spLocks noChangeArrowheads="1"/>
          </p:cNvSpPr>
          <p:nvPr/>
        </p:nvSpPr>
        <p:spPr bwMode="auto">
          <a:xfrm>
            <a:off x="3429000" y="3505200"/>
            <a:ext cx="152400" cy="152400"/>
          </a:xfrm>
          <a:prstGeom prst="ellipse">
            <a:avLst/>
          </a:prstGeom>
          <a:solidFill>
            <a:schemeClr val="bg1"/>
          </a:solidFill>
          <a:ln w="9525" algn="ctr">
            <a:noFill/>
            <a:round/>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1674" name="Oval 10"/>
          <p:cNvSpPr>
            <a:spLocks noChangeArrowheads="1"/>
          </p:cNvSpPr>
          <p:nvPr/>
        </p:nvSpPr>
        <p:spPr bwMode="auto">
          <a:xfrm>
            <a:off x="5334000" y="2667000"/>
            <a:ext cx="152400" cy="152400"/>
          </a:xfrm>
          <a:prstGeom prst="ellipse">
            <a:avLst/>
          </a:prstGeom>
          <a:solidFill>
            <a:schemeClr val="bg1"/>
          </a:solidFill>
          <a:ln w="9525" algn="ctr">
            <a:noFill/>
            <a:round/>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1675" name="Oval 11"/>
          <p:cNvSpPr>
            <a:spLocks noChangeArrowheads="1"/>
          </p:cNvSpPr>
          <p:nvPr/>
        </p:nvSpPr>
        <p:spPr bwMode="auto">
          <a:xfrm>
            <a:off x="3962400" y="5486400"/>
            <a:ext cx="152400" cy="152400"/>
          </a:xfrm>
          <a:prstGeom prst="ellipse">
            <a:avLst/>
          </a:prstGeom>
          <a:solidFill>
            <a:schemeClr val="bg1"/>
          </a:solidFill>
          <a:ln w="9525" algn="ctr">
            <a:noFill/>
            <a:round/>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1676" name="Oval 12"/>
          <p:cNvSpPr>
            <a:spLocks noChangeArrowheads="1"/>
          </p:cNvSpPr>
          <p:nvPr/>
        </p:nvSpPr>
        <p:spPr bwMode="auto">
          <a:xfrm>
            <a:off x="7467600" y="4876800"/>
            <a:ext cx="152400" cy="152400"/>
          </a:xfrm>
          <a:prstGeom prst="ellipse">
            <a:avLst/>
          </a:prstGeom>
          <a:solidFill>
            <a:schemeClr val="bg1"/>
          </a:solidFill>
          <a:ln w="9525" algn="ctr">
            <a:noFill/>
            <a:round/>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pic>
        <p:nvPicPr>
          <p:cNvPr id="384011"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19400"/>
            <a:ext cx="8534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3"/>
          <p:cNvSpPr>
            <a:spLocks noGrp="1" noChangeArrowheads="1"/>
          </p:cNvSpPr>
          <p:nvPr>
            <p:ph type="body" idx="4294967295"/>
          </p:nvPr>
        </p:nvSpPr>
        <p:spPr>
          <a:xfrm>
            <a:off x="152400" y="152400"/>
            <a:ext cx="8305800" cy="5973763"/>
          </a:xfrm>
        </p:spPr>
        <p:txBody>
          <a:bodyPr/>
          <a:lstStyle/>
          <a:p>
            <a:r>
              <a:rPr lang="en-US" sz="2800" smtClean="0"/>
              <a:t>Activity! Place the four dots on the focal point of each picture below.</a:t>
            </a:r>
          </a:p>
        </p:txBody>
      </p:sp>
      <p:pic>
        <p:nvPicPr>
          <p:cNvPr id="38502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8686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161669" name="Rectangle 5"/>
          <p:cNvSpPr>
            <a:spLocks noChangeArrowheads="1"/>
          </p:cNvSpPr>
          <p:nvPr/>
        </p:nvSpPr>
        <p:spPr bwMode="auto">
          <a:xfrm>
            <a:off x="457200" y="1981200"/>
            <a:ext cx="4114800" cy="2209800"/>
          </a:xfrm>
          <a:prstGeom prst="rect">
            <a:avLst/>
          </a:prstGeom>
          <a:noFill/>
          <a:ln w="28575" algn="ctr">
            <a:solidFill>
              <a:schemeClr val="bg1"/>
            </a:solidFill>
            <a:miter lim="800000"/>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1670" name="Rectangle 6"/>
          <p:cNvSpPr>
            <a:spLocks noChangeArrowheads="1"/>
          </p:cNvSpPr>
          <p:nvPr/>
        </p:nvSpPr>
        <p:spPr bwMode="auto">
          <a:xfrm>
            <a:off x="4800600" y="1981200"/>
            <a:ext cx="3962400" cy="2209800"/>
          </a:xfrm>
          <a:prstGeom prst="rect">
            <a:avLst/>
          </a:prstGeom>
          <a:noFill/>
          <a:ln w="28575" algn="ctr">
            <a:solidFill>
              <a:schemeClr val="bg1"/>
            </a:solidFill>
            <a:miter lim="800000"/>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1671" name="Rectangle 7"/>
          <p:cNvSpPr>
            <a:spLocks noChangeArrowheads="1"/>
          </p:cNvSpPr>
          <p:nvPr/>
        </p:nvSpPr>
        <p:spPr bwMode="auto">
          <a:xfrm>
            <a:off x="5105400" y="4267200"/>
            <a:ext cx="3581400" cy="1828800"/>
          </a:xfrm>
          <a:prstGeom prst="rect">
            <a:avLst/>
          </a:prstGeom>
          <a:noFill/>
          <a:ln w="28575" algn="ctr">
            <a:solidFill>
              <a:schemeClr val="bg1"/>
            </a:solidFill>
            <a:miter lim="800000"/>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1672" name="Rectangle 8"/>
          <p:cNvSpPr>
            <a:spLocks noChangeArrowheads="1"/>
          </p:cNvSpPr>
          <p:nvPr/>
        </p:nvSpPr>
        <p:spPr bwMode="auto">
          <a:xfrm>
            <a:off x="457200" y="4495800"/>
            <a:ext cx="4572000" cy="1600200"/>
          </a:xfrm>
          <a:prstGeom prst="rect">
            <a:avLst/>
          </a:prstGeom>
          <a:noFill/>
          <a:ln w="28575" algn="ctr">
            <a:solidFill>
              <a:schemeClr val="bg1"/>
            </a:solidFill>
            <a:miter lim="800000"/>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1673" name="Oval 9"/>
          <p:cNvSpPr>
            <a:spLocks noChangeArrowheads="1"/>
          </p:cNvSpPr>
          <p:nvPr/>
        </p:nvSpPr>
        <p:spPr bwMode="auto">
          <a:xfrm>
            <a:off x="3276600" y="2743200"/>
            <a:ext cx="152400" cy="152400"/>
          </a:xfrm>
          <a:prstGeom prst="ellipse">
            <a:avLst/>
          </a:prstGeom>
          <a:solidFill>
            <a:schemeClr val="bg1"/>
          </a:solidFill>
          <a:ln w="9525" algn="ctr">
            <a:noFill/>
            <a:round/>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1674" name="Oval 10"/>
          <p:cNvSpPr>
            <a:spLocks noChangeArrowheads="1"/>
          </p:cNvSpPr>
          <p:nvPr/>
        </p:nvSpPr>
        <p:spPr bwMode="auto">
          <a:xfrm>
            <a:off x="7924800" y="2667000"/>
            <a:ext cx="152400" cy="152400"/>
          </a:xfrm>
          <a:prstGeom prst="ellipse">
            <a:avLst/>
          </a:prstGeom>
          <a:solidFill>
            <a:schemeClr val="bg1"/>
          </a:solidFill>
          <a:ln w="9525" algn="ctr">
            <a:noFill/>
            <a:round/>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1675" name="Oval 11"/>
          <p:cNvSpPr>
            <a:spLocks noChangeArrowheads="1"/>
          </p:cNvSpPr>
          <p:nvPr/>
        </p:nvSpPr>
        <p:spPr bwMode="auto">
          <a:xfrm>
            <a:off x="4724400" y="4876800"/>
            <a:ext cx="152400" cy="152400"/>
          </a:xfrm>
          <a:prstGeom prst="ellipse">
            <a:avLst/>
          </a:prstGeom>
          <a:solidFill>
            <a:schemeClr val="bg1"/>
          </a:solidFill>
          <a:ln w="9525" algn="ctr">
            <a:noFill/>
            <a:round/>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1676" name="Oval 12"/>
          <p:cNvSpPr>
            <a:spLocks noChangeArrowheads="1"/>
          </p:cNvSpPr>
          <p:nvPr/>
        </p:nvSpPr>
        <p:spPr bwMode="auto">
          <a:xfrm>
            <a:off x="6629400" y="4876800"/>
            <a:ext cx="152400" cy="152400"/>
          </a:xfrm>
          <a:prstGeom prst="ellipse">
            <a:avLst/>
          </a:prstGeom>
          <a:solidFill>
            <a:schemeClr val="bg1"/>
          </a:solidFill>
          <a:ln w="9525" algn="ctr">
            <a:noFill/>
            <a:round/>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type="body" idx="1"/>
          </p:nvPr>
        </p:nvSpPr>
        <p:spPr>
          <a:xfrm>
            <a:off x="457200" y="228600"/>
            <a:ext cx="8153400" cy="5897563"/>
          </a:xfrm>
        </p:spPr>
        <p:txBody>
          <a:bodyPr/>
          <a:lstStyle/>
          <a:p>
            <a:pPr eaLnBrk="1" hangingPunct="1"/>
            <a:r>
              <a:rPr lang="en-US" smtClean="0"/>
              <a:t>Here are a few lab safety rules that should be followed.</a:t>
            </a:r>
          </a:p>
          <a:p>
            <a:pPr lvl="1" eaLnBrk="1" hangingPunct="1">
              <a:buFontTx/>
              <a:buNone/>
            </a:pPr>
            <a:endParaRPr lang="en-US" smtClean="0"/>
          </a:p>
        </p:txBody>
      </p:sp>
      <p:pic>
        <p:nvPicPr>
          <p:cNvPr id="54275" name="Picture 5" descr="2425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4800600" cy="5172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4276" name="Rectangle 9"/>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3"/>
          <p:cNvSpPr>
            <a:spLocks noGrp="1" noChangeArrowheads="1"/>
          </p:cNvSpPr>
          <p:nvPr>
            <p:ph type="body" idx="4294967295"/>
          </p:nvPr>
        </p:nvSpPr>
        <p:spPr>
          <a:xfrm>
            <a:off x="152400" y="152400"/>
            <a:ext cx="8305800" cy="5973763"/>
          </a:xfrm>
        </p:spPr>
        <p:txBody>
          <a:bodyPr/>
          <a:lstStyle/>
          <a:p>
            <a:r>
              <a:rPr lang="en-US" sz="2800" smtClean="0"/>
              <a:t>Activity! Place the four dots on the focal point of each picture below.</a:t>
            </a:r>
          </a:p>
        </p:txBody>
      </p:sp>
      <p:pic>
        <p:nvPicPr>
          <p:cNvPr id="3860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8686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161669" name="Rectangle 5"/>
          <p:cNvSpPr>
            <a:spLocks noChangeArrowheads="1"/>
          </p:cNvSpPr>
          <p:nvPr/>
        </p:nvSpPr>
        <p:spPr bwMode="auto">
          <a:xfrm>
            <a:off x="457200" y="1981200"/>
            <a:ext cx="4114800" cy="2209800"/>
          </a:xfrm>
          <a:prstGeom prst="rect">
            <a:avLst/>
          </a:prstGeom>
          <a:noFill/>
          <a:ln w="28575" algn="ctr">
            <a:solidFill>
              <a:schemeClr val="bg1"/>
            </a:solidFill>
            <a:miter lim="800000"/>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1670" name="Rectangle 6"/>
          <p:cNvSpPr>
            <a:spLocks noChangeArrowheads="1"/>
          </p:cNvSpPr>
          <p:nvPr/>
        </p:nvSpPr>
        <p:spPr bwMode="auto">
          <a:xfrm>
            <a:off x="4800600" y="1981200"/>
            <a:ext cx="3962400" cy="2209800"/>
          </a:xfrm>
          <a:prstGeom prst="rect">
            <a:avLst/>
          </a:prstGeom>
          <a:noFill/>
          <a:ln w="28575" algn="ctr">
            <a:solidFill>
              <a:schemeClr val="bg1"/>
            </a:solidFill>
            <a:miter lim="800000"/>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1671" name="Rectangle 7"/>
          <p:cNvSpPr>
            <a:spLocks noChangeArrowheads="1"/>
          </p:cNvSpPr>
          <p:nvPr/>
        </p:nvSpPr>
        <p:spPr bwMode="auto">
          <a:xfrm>
            <a:off x="5105400" y="4267200"/>
            <a:ext cx="3581400" cy="1828800"/>
          </a:xfrm>
          <a:prstGeom prst="rect">
            <a:avLst/>
          </a:prstGeom>
          <a:noFill/>
          <a:ln w="28575" algn="ctr">
            <a:solidFill>
              <a:schemeClr val="bg1"/>
            </a:solidFill>
            <a:miter lim="800000"/>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1672" name="Rectangle 8"/>
          <p:cNvSpPr>
            <a:spLocks noChangeArrowheads="1"/>
          </p:cNvSpPr>
          <p:nvPr/>
        </p:nvSpPr>
        <p:spPr bwMode="auto">
          <a:xfrm>
            <a:off x="457200" y="4495800"/>
            <a:ext cx="4572000" cy="1600200"/>
          </a:xfrm>
          <a:prstGeom prst="rect">
            <a:avLst/>
          </a:prstGeom>
          <a:noFill/>
          <a:ln w="28575" algn="ctr">
            <a:solidFill>
              <a:schemeClr val="bg1"/>
            </a:solidFill>
            <a:miter lim="800000"/>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1673" name="Oval 9"/>
          <p:cNvSpPr>
            <a:spLocks noChangeArrowheads="1"/>
          </p:cNvSpPr>
          <p:nvPr/>
        </p:nvSpPr>
        <p:spPr bwMode="auto">
          <a:xfrm>
            <a:off x="3276600" y="2743200"/>
            <a:ext cx="152400" cy="152400"/>
          </a:xfrm>
          <a:prstGeom prst="ellipse">
            <a:avLst/>
          </a:prstGeom>
          <a:solidFill>
            <a:schemeClr val="bg1"/>
          </a:solidFill>
          <a:ln w="9525" algn="ctr">
            <a:noFill/>
            <a:round/>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1674" name="Oval 10"/>
          <p:cNvSpPr>
            <a:spLocks noChangeArrowheads="1"/>
          </p:cNvSpPr>
          <p:nvPr/>
        </p:nvSpPr>
        <p:spPr bwMode="auto">
          <a:xfrm>
            <a:off x="7924800" y="2667000"/>
            <a:ext cx="152400" cy="152400"/>
          </a:xfrm>
          <a:prstGeom prst="ellipse">
            <a:avLst/>
          </a:prstGeom>
          <a:solidFill>
            <a:schemeClr val="bg1"/>
          </a:solidFill>
          <a:ln w="9525" algn="ctr">
            <a:noFill/>
            <a:round/>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1675" name="Oval 11"/>
          <p:cNvSpPr>
            <a:spLocks noChangeArrowheads="1"/>
          </p:cNvSpPr>
          <p:nvPr/>
        </p:nvSpPr>
        <p:spPr bwMode="auto">
          <a:xfrm>
            <a:off x="4724400" y="4876800"/>
            <a:ext cx="152400" cy="152400"/>
          </a:xfrm>
          <a:prstGeom prst="ellipse">
            <a:avLst/>
          </a:prstGeom>
          <a:solidFill>
            <a:schemeClr val="bg1"/>
          </a:solidFill>
          <a:ln w="9525" algn="ctr">
            <a:noFill/>
            <a:round/>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1676" name="Oval 12"/>
          <p:cNvSpPr>
            <a:spLocks noChangeArrowheads="1"/>
          </p:cNvSpPr>
          <p:nvPr/>
        </p:nvSpPr>
        <p:spPr bwMode="auto">
          <a:xfrm>
            <a:off x="6629400" y="4876800"/>
            <a:ext cx="152400" cy="152400"/>
          </a:xfrm>
          <a:prstGeom prst="ellipse">
            <a:avLst/>
          </a:prstGeom>
          <a:solidFill>
            <a:schemeClr val="bg1"/>
          </a:solidFill>
          <a:ln w="9525" algn="ctr">
            <a:noFill/>
            <a:round/>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Tree>
  </p:cSld>
  <p:clrMapOvr>
    <a:masterClrMapping/>
  </p:clrMapOvr>
  <p:transition/>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3"/>
          <p:cNvSpPr>
            <a:spLocks noGrp="1" noChangeArrowheads="1"/>
          </p:cNvSpPr>
          <p:nvPr>
            <p:ph type="body" idx="4294967295"/>
          </p:nvPr>
        </p:nvSpPr>
        <p:spPr>
          <a:xfrm>
            <a:off x="152400" y="152400"/>
            <a:ext cx="8305800" cy="5973763"/>
          </a:xfrm>
        </p:spPr>
        <p:txBody>
          <a:bodyPr/>
          <a:lstStyle/>
          <a:p>
            <a:r>
              <a:rPr lang="en-US" sz="2800" smtClean="0"/>
              <a:t>Activity! Place the four dots on the focal point of each picture below.</a:t>
            </a:r>
          </a:p>
        </p:txBody>
      </p:sp>
      <p:pic>
        <p:nvPicPr>
          <p:cNvPr id="38707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8686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161669" name="Rectangle 5"/>
          <p:cNvSpPr>
            <a:spLocks noChangeArrowheads="1"/>
          </p:cNvSpPr>
          <p:nvPr/>
        </p:nvSpPr>
        <p:spPr bwMode="auto">
          <a:xfrm>
            <a:off x="457200" y="1981200"/>
            <a:ext cx="4114800" cy="2209800"/>
          </a:xfrm>
          <a:prstGeom prst="rect">
            <a:avLst/>
          </a:prstGeom>
          <a:noFill/>
          <a:ln w="28575" algn="ctr">
            <a:solidFill>
              <a:schemeClr val="bg1"/>
            </a:solidFill>
            <a:miter lim="800000"/>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1670" name="Rectangle 6"/>
          <p:cNvSpPr>
            <a:spLocks noChangeArrowheads="1"/>
          </p:cNvSpPr>
          <p:nvPr/>
        </p:nvSpPr>
        <p:spPr bwMode="auto">
          <a:xfrm>
            <a:off x="4800600" y="1981200"/>
            <a:ext cx="3962400" cy="2209800"/>
          </a:xfrm>
          <a:prstGeom prst="rect">
            <a:avLst/>
          </a:prstGeom>
          <a:noFill/>
          <a:ln w="28575" algn="ctr">
            <a:solidFill>
              <a:schemeClr val="bg1"/>
            </a:solidFill>
            <a:miter lim="800000"/>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1671" name="Rectangle 7"/>
          <p:cNvSpPr>
            <a:spLocks noChangeArrowheads="1"/>
          </p:cNvSpPr>
          <p:nvPr/>
        </p:nvSpPr>
        <p:spPr bwMode="auto">
          <a:xfrm>
            <a:off x="5105400" y="4267200"/>
            <a:ext cx="3581400" cy="1828800"/>
          </a:xfrm>
          <a:prstGeom prst="rect">
            <a:avLst/>
          </a:prstGeom>
          <a:noFill/>
          <a:ln w="28575" algn="ctr">
            <a:solidFill>
              <a:schemeClr val="bg1"/>
            </a:solidFill>
            <a:miter lim="800000"/>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1672" name="Rectangle 8"/>
          <p:cNvSpPr>
            <a:spLocks noChangeArrowheads="1"/>
          </p:cNvSpPr>
          <p:nvPr/>
        </p:nvSpPr>
        <p:spPr bwMode="auto">
          <a:xfrm>
            <a:off x="457200" y="4495800"/>
            <a:ext cx="4572000" cy="1600200"/>
          </a:xfrm>
          <a:prstGeom prst="rect">
            <a:avLst/>
          </a:prstGeom>
          <a:noFill/>
          <a:ln w="28575" algn="ctr">
            <a:solidFill>
              <a:schemeClr val="bg1"/>
            </a:solidFill>
            <a:miter lim="800000"/>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1673" name="Oval 9"/>
          <p:cNvSpPr>
            <a:spLocks noChangeArrowheads="1"/>
          </p:cNvSpPr>
          <p:nvPr/>
        </p:nvSpPr>
        <p:spPr bwMode="auto">
          <a:xfrm>
            <a:off x="3276600" y="2743200"/>
            <a:ext cx="152400" cy="152400"/>
          </a:xfrm>
          <a:prstGeom prst="ellipse">
            <a:avLst/>
          </a:prstGeom>
          <a:solidFill>
            <a:schemeClr val="bg1"/>
          </a:solidFill>
          <a:ln w="9525" algn="ctr">
            <a:noFill/>
            <a:round/>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1674" name="Oval 10"/>
          <p:cNvSpPr>
            <a:spLocks noChangeArrowheads="1"/>
          </p:cNvSpPr>
          <p:nvPr/>
        </p:nvSpPr>
        <p:spPr bwMode="auto">
          <a:xfrm>
            <a:off x="7924800" y="2667000"/>
            <a:ext cx="152400" cy="152400"/>
          </a:xfrm>
          <a:prstGeom prst="ellipse">
            <a:avLst/>
          </a:prstGeom>
          <a:solidFill>
            <a:schemeClr val="bg1"/>
          </a:solidFill>
          <a:ln w="9525" algn="ctr">
            <a:noFill/>
            <a:round/>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1675" name="Oval 11"/>
          <p:cNvSpPr>
            <a:spLocks noChangeArrowheads="1"/>
          </p:cNvSpPr>
          <p:nvPr/>
        </p:nvSpPr>
        <p:spPr bwMode="auto">
          <a:xfrm>
            <a:off x="4724400" y="4876800"/>
            <a:ext cx="152400" cy="152400"/>
          </a:xfrm>
          <a:prstGeom prst="ellipse">
            <a:avLst/>
          </a:prstGeom>
          <a:solidFill>
            <a:schemeClr val="bg1"/>
          </a:solidFill>
          <a:ln w="9525" algn="ctr">
            <a:noFill/>
            <a:round/>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1676" name="Oval 12"/>
          <p:cNvSpPr>
            <a:spLocks noChangeArrowheads="1"/>
          </p:cNvSpPr>
          <p:nvPr/>
        </p:nvSpPr>
        <p:spPr bwMode="auto">
          <a:xfrm>
            <a:off x="6629400" y="4876800"/>
            <a:ext cx="152400" cy="152400"/>
          </a:xfrm>
          <a:prstGeom prst="ellipse">
            <a:avLst/>
          </a:prstGeom>
          <a:solidFill>
            <a:schemeClr val="bg1"/>
          </a:solidFill>
          <a:ln w="9525" algn="ctr">
            <a:noFill/>
            <a:round/>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Tree>
  </p:cSld>
  <p:clrMapOvr>
    <a:masterClrMapping/>
  </p:clrMapOvr>
  <p:transition/>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3"/>
          <p:cNvSpPr>
            <a:spLocks noGrp="1" noChangeArrowheads="1"/>
          </p:cNvSpPr>
          <p:nvPr>
            <p:ph type="body" idx="4294967295"/>
          </p:nvPr>
        </p:nvSpPr>
        <p:spPr>
          <a:xfrm>
            <a:off x="457200" y="304800"/>
            <a:ext cx="8001000" cy="5821363"/>
          </a:xfrm>
        </p:spPr>
        <p:txBody>
          <a:bodyPr/>
          <a:lstStyle/>
          <a:p>
            <a:r>
              <a:rPr lang="en-US" smtClean="0">
                <a:solidFill>
                  <a:schemeClr val="folHlink"/>
                </a:solidFill>
              </a:rPr>
              <a:t>Answer:</a:t>
            </a:r>
          </a:p>
        </p:txBody>
      </p:sp>
      <p:pic>
        <p:nvPicPr>
          <p:cNvPr id="38809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8686800" cy="5257800"/>
          </a:xfrm>
          <a:prstGeom prst="rect">
            <a:avLst/>
          </a:prstGeom>
          <a:noFill/>
          <a:ln w="76200" algn="ctr">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2166789" name="Rectangle 5"/>
          <p:cNvSpPr>
            <a:spLocks noChangeArrowheads="1"/>
          </p:cNvSpPr>
          <p:nvPr/>
        </p:nvSpPr>
        <p:spPr bwMode="auto">
          <a:xfrm>
            <a:off x="457200" y="1981200"/>
            <a:ext cx="3962400" cy="2209800"/>
          </a:xfrm>
          <a:prstGeom prst="rect">
            <a:avLst/>
          </a:prstGeom>
          <a:noFill/>
          <a:ln w="19050" algn="ctr">
            <a:solidFill>
              <a:schemeClr val="bg1"/>
            </a:solidFill>
            <a:miter lim="800000"/>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6790" name="Rectangle 6"/>
          <p:cNvSpPr>
            <a:spLocks noChangeArrowheads="1"/>
          </p:cNvSpPr>
          <p:nvPr/>
        </p:nvSpPr>
        <p:spPr bwMode="auto">
          <a:xfrm>
            <a:off x="4572000" y="1981200"/>
            <a:ext cx="4191000" cy="2209800"/>
          </a:xfrm>
          <a:prstGeom prst="rect">
            <a:avLst/>
          </a:prstGeom>
          <a:noFill/>
          <a:ln w="19050" algn="ctr">
            <a:solidFill>
              <a:schemeClr val="bg1"/>
            </a:solidFill>
            <a:miter lim="800000"/>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6791" name="Rectangle 7"/>
          <p:cNvSpPr>
            <a:spLocks noChangeArrowheads="1"/>
          </p:cNvSpPr>
          <p:nvPr/>
        </p:nvSpPr>
        <p:spPr bwMode="auto">
          <a:xfrm>
            <a:off x="5105400" y="4267200"/>
            <a:ext cx="3581400" cy="1828800"/>
          </a:xfrm>
          <a:prstGeom prst="rect">
            <a:avLst/>
          </a:prstGeom>
          <a:noFill/>
          <a:ln w="19050" algn="ctr">
            <a:solidFill>
              <a:schemeClr val="bg1"/>
            </a:solidFill>
            <a:miter lim="800000"/>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6792" name="Rectangle 8"/>
          <p:cNvSpPr>
            <a:spLocks noChangeArrowheads="1"/>
          </p:cNvSpPr>
          <p:nvPr/>
        </p:nvSpPr>
        <p:spPr bwMode="auto">
          <a:xfrm>
            <a:off x="457200" y="4495800"/>
            <a:ext cx="4572000" cy="1600200"/>
          </a:xfrm>
          <a:prstGeom prst="rect">
            <a:avLst/>
          </a:prstGeom>
          <a:noFill/>
          <a:ln w="28575" algn="ctr">
            <a:solidFill>
              <a:schemeClr val="bg1"/>
            </a:solidFill>
            <a:miter lim="800000"/>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6793" name="Oval 9"/>
          <p:cNvSpPr>
            <a:spLocks noChangeArrowheads="1"/>
          </p:cNvSpPr>
          <p:nvPr/>
        </p:nvSpPr>
        <p:spPr bwMode="auto">
          <a:xfrm>
            <a:off x="3429000" y="3352800"/>
            <a:ext cx="152400" cy="152400"/>
          </a:xfrm>
          <a:prstGeom prst="ellipse">
            <a:avLst/>
          </a:prstGeom>
          <a:solidFill>
            <a:schemeClr val="bg1"/>
          </a:solidFill>
          <a:ln w="9525" algn="ctr">
            <a:noFill/>
            <a:round/>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6794" name="Oval 10"/>
          <p:cNvSpPr>
            <a:spLocks noChangeArrowheads="1"/>
          </p:cNvSpPr>
          <p:nvPr/>
        </p:nvSpPr>
        <p:spPr bwMode="auto">
          <a:xfrm>
            <a:off x="6400800" y="3352800"/>
            <a:ext cx="152400" cy="152400"/>
          </a:xfrm>
          <a:prstGeom prst="ellipse">
            <a:avLst/>
          </a:prstGeom>
          <a:solidFill>
            <a:schemeClr val="bg1"/>
          </a:solidFill>
          <a:ln w="9525" algn="ctr">
            <a:noFill/>
            <a:round/>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6795" name="Oval 11"/>
          <p:cNvSpPr>
            <a:spLocks noChangeArrowheads="1"/>
          </p:cNvSpPr>
          <p:nvPr/>
        </p:nvSpPr>
        <p:spPr bwMode="auto">
          <a:xfrm>
            <a:off x="1752600" y="4876800"/>
            <a:ext cx="152400" cy="152400"/>
          </a:xfrm>
          <a:prstGeom prst="ellipse">
            <a:avLst/>
          </a:prstGeom>
          <a:solidFill>
            <a:schemeClr val="bg1"/>
          </a:solidFill>
          <a:ln w="28575" algn="ctr">
            <a:solidFill>
              <a:schemeClr val="bg1"/>
            </a:solidFill>
            <a:round/>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
        <p:nvSpPr>
          <p:cNvPr id="2166796" name="Oval 12"/>
          <p:cNvSpPr>
            <a:spLocks noChangeArrowheads="1"/>
          </p:cNvSpPr>
          <p:nvPr/>
        </p:nvSpPr>
        <p:spPr bwMode="auto">
          <a:xfrm>
            <a:off x="7467600" y="4876800"/>
            <a:ext cx="152400" cy="152400"/>
          </a:xfrm>
          <a:prstGeom prst="ellipse">
            <a:avLst/>
          </a:prstGeom>
          <a:solidFill>
            <a:schemeClr val="bg1"/>
          </a:solidFill>
          <a:ln w="9525" algn="ctr">
            <a:noFill/>
            <a:round/>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dirty="0">
              <a:effectLst>
                <a:outerShdw blurRad="38100" dist="38100" dir="2700000" algn="tl">
                  <a:srgbClr val="000000">
                    <a:alpha val="43137"/>
                  </a:srgbClr>
                </a:outerShdw>
              </a:effectLst>
              <a:latin typeface="Tahoma" charset="0"/>
            </a:endParaRPr>
          </a:p>
        </p:txBody>
      </p:sp>
    </p:spTree>
  </p:cSld>
  <p:clrMapOvr>
    <a:masterClrMapping/>
  </p:clrMapOvr>
  <p:transition/>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Content Placeholder 2"/>
          <p:cNvSpPr>
            <a:spLocks noGrp="1"/>
          </p:cNvSpPr>
          <p:nvPr>
            <p:ph idx="4294967295"/>
          </p:nvPr>
        </p:nvSpPr>
        <p:spPr/>
        <p:txBody>
          <a:bodyPr/>
          <a:lstStyle/>
          <a:p>
            <a:pPr algn="ctr">
              <a:buFontTx/>
              <a:buNone/>
            </a:pPr>
            <a:r>
              <a:rPr lang="en-US" sz="4000" smtClean="0"/>
              <a:t>Reminder to teacher!</a:t>
            </a:r>
          </a:p>
          <a:p>
            <a:pPr algn="ctr">
              <a:buFontTx/>
              <a:buNone/>
            </a:pPr>
            <a:r>
              <a:rPr lang="en-US" sz="4000" smtClean="0"/>
              <a:t>Reset focal points for next group.</a:t>
            </a:r>
          </a:p>
        </p:txBody>
      </p:sp>
    </p:spTree>
  </p:cSld>
  <p:clrMapOvr>
    <a:masterClrMapping/>
  </p:clrMapOvr>
  <p:transition/>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6" name="Picture 5" descr="lens-b2s">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40386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147" name="Picture 6" descr="lens-a2s">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914400"/>
            <a:ext cx="4572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9" name="Rectangle 11"/>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336699"/>
                </a:outerShdw>
              </a:effectLst>
              <a:latin typeface="Tahoma" charset="0"/>
            </a:endParaRPr>
          </a:p>
        </p:txBody>
      </p:sp>
      <p:cxnSp>
        <p:nvCxnSpPr>
          <p:cNvPr id="390149" name="Straight Connector 8"/>
          <p:cNvCxnSpPr>
            <a:cxnSpLocks noChangeShapeType="1"/>
          </p:cNvCxnSpPr>
          <p:nvPr/>
        </p:nvCxnSpPr>
        <p:spPr bwMode="auto">
          <a:xfrm rot="5400000">
            <a:off x="-76200" y="3657600"/>
            <a:ext cx="4495800" cy="7620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390150" name="Straight Connector 10"/>
          <p:cNvCxnSpPr>
            <a:cxnSpLocks noChangeShapeType="1"/>
          </p:cNvCxnSpPr>
          <p:nvPr/>
        </p:nvCxnSpPr>
        <p:spPr bwMode="auto">
          <a:xfrm rot="5400000">
            <a:off x="4419600" y="3733800"/>
            <a:ext cx="4495800" cy="7620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ransition/>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3"/>
          <p:cNvSpPr>
            <a:spLocks noGrp="1" noChangeArrowheads="1"/>
          </p:cNvSpPr>
          <p:nvPr>
            <p:ph type="body" idx="4294967295"/>
          </p:nvPr>
        </p:nvSpPr>
        <p:spPr>
          <a:xfrm>
            <a:off x="457200" y="228600"/>
            <a:ext cx="8153400" cy="5897563"/>
          </a:xfrm>
        </p:spPr>
        <p:txBody>
          <a:bodyPr/>
          <a:lstStyle/>
          <a:p>
            <a:pPr eaLnBrk="1" hangingPunct="1"/>
            <a:r>
              <a:rPr lang="en-US" smtClean="0"/>
              <a:t>Which is double convex?</a:t>
            </a:r>
          </a:p>
          <a:p>
            <a:pPr eaLnBrk="1" hangingPunct="1"/>
            <a:endParaRPr lang="en-US" smtClean="0"/>
          </a:p>
        </p:txBody>
      </p:sp>
      <p:pic>
        <p:nvPicPr>
          <p:cNvPr id="391171" name="Picture 5" descr="lens-b2s">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40386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172" name="Picture 6" descr="lens-a2s">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914400"/>
            <a:ext cx="4572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9" name="Rectangle 11"/>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336699"/>
                </a:outerShdw>
              </a:effectLst>
              <a:latin typeface="Tahoma" charset="0"/>
            </a:endParaRPr>
          </a:p>
        </p:txBody>
      </p:sp>
      <p:pic>
        <p:nvPicPr>
          <p:cNvPr id="391174" name="Rectangle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75" y="2578100"/>
            <a:ext cx="243205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876800" y="2971800"/>
            <a:ext cx="990600" cy="1569660"/>
          </a:xfrm>
          <a:prstGeom prst="rect">
            <a:avLst/>
          </a:prstGeom>
          <a:noFill/>
        </p:spPr>
        <p:txBody>
          <a:bodyPr>
            <a:spAutoFit/>
          </a:bodyPr>
          <a:lstStyle/>
          <a:p>
            <a:pPr algn="ctr">
              <a:defRPr/>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Tree>
  </p:cSld>
  <p:clrMapOvr>
    <a:masterClrMapping/>
  </p:clrMapOvr>
  <p:transition/>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3"/>
          <p:cNvSpPr>
            <a:spLocks noGrp="1" noChangeArrowheads="1"/>
          </p:cNvSpPr>
          <p:nvPr>
            <p:ph type="body" idx="4294967295"/>
          </p:nvPr>
        </p:nvSpPr>
        <p:spPr>
          <a:xfrm>
            <a:off x="457200" y="228600"/>
            <a:ext cx="8153400" cy="5897563"/>
          </a:xfrm>
        </p:spPr>
        <p:txBody>
          <a:bodyPr/>
          <a:lstStyle/>
          <a:p>
            <a:pPr eaLnBrk="1" hangingPunct="1"/>
            <a:r>
              <a:rPr lang="en-US" smtClean="0"/>
              <a:t>Which is </a:t>
            </a:r>
            <a:r>
              <a:rPr lang="en-US" smtClean="0">
                <a:solidFill>
                  <a:srgbClr val="FFC000"/>
                </a:solidFill>
              </a:rPr>
              <a:t>double</a:t>
            </a:r>
            <a:r>
              <a:rPr lang="en-US" smtClean="0"/>
              <a:t> </a:t>
            </a:r>
            <a:r>
              <a:rPr lang="en-US" smtClean="0">
                <a:solidFill>
                  <a:srgbClr val="FFC000"/>
                </a:solidFill>
              </a:rPr>
              <a:t>convex</a:t>
            </a:r>
            <a:r>
              <a:rPr lang="en-US" smtClean="0"/>
              <a:t>?</a:t>
            </a:r>
          </a:p>
          <a:p>
            <a:pPr eaLnBrk="1" hangingPunct="1"/>
            <a:endParaRPr lang="en-US" smtClean="0"/>
          </a:p>
        </p:txBody>
      </p:sp>
      <p:pic>
        <p:nvPicPr>
          <p:cNvPr id="392195" name="Picture 5" descr="lens-b2s">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40386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196" name="Picture 6" descr="lens-a2s">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914400"/>
            <a:ext cx="4572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9" name="Rectangle 11"/>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336699"/>
                </a:outerShdw>
              </a:effectLst>
              <a:latin typeface="Tahoma" charset="0"/>
            </a:endParaRPr>
          </a:p>
        </p:txBody>
      </p:sp>
      <p:pic>
        <p:nvPicPr>
          <p:cNvPr id="392198" name="Rectangle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75" y="2578100"/>
            <a:ext cx="243205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876800" y="2971800"/>
            <a:ext cx="990600" cy="1569660"/>
          </a:xfrm>
          <a:prstGeom prst="rect">
            <a:avLst/>
          </a:prstGeom>
          <a:noFill/>
        </p:spPr>
        <p:txBody>
          <a:bodyPr>
            <a:spAutoFit/>
          </a:bodyPr>
          <a:lstStyle/>
          <a:p>
            <a:pPr algn="ctr">
              <a:defRPr/>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392200" name="Oval 7"/>
          <p:cNvSpPr>
            <a:spLocks noChangeArrowheads="1"/>
          </p:cNvSpPr>
          <p:nvPr/>
        </p:nvSpPr>
        <p:spPr bwMode="auto">
          <a:xfrm>
            <a:off x="4267200" y="1295400"/>
            <a:ext cx="4876800" cy="4572000"/>
          </a:xfrm>
          <a:prstGeom prst="ellipse">
            <a:avLst/>
          </a:prstGeom>
          <a:solidFill>
            <a:srgbClr val="FFFF00">
              <a:alpha val="21960"/>
            </a:srgbClr>
          </a:solidFill>
          <a:ln w="57150" algn="ctr">
            <a:solidFill>
              <a:srgbClr val="FFC000"/>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3"/>
          <p:cNvSpPr>
            <a:spLocks noGrp="1" noChangeArrowheads="1"/>
          </p:cNvSpPr>
          <p:nvPr>
            <p:ph type="body" idx="4294967295"/>
          </p:nvPr>
        </p:nvSpPr>
        <p:spPr>
          <a:xfrm>
            <a:off x="457200" y="228600"/>
            <a:ext cx="8153400" cy="5897563"/>
          </a:xfrm>
        </p:spPr>
        <p:txBody>
          <a:bodyPr/>
          <a:lstStyle/>
          <a:p>
            <a:pPr eaLnBrk="1" hangingPunct="1"/>
            <a:r>
              <a:rPr lang="en-US" smtClean="0"/>
              <a:t>Which is </a:t>
            </a:r>
            <a:r>
              <a:rPr lang="en-US" smtClean="0">
                <a:solidFill>
                  <a:srgbClr val="FF66FF"/>
                </a:solidFill>
              </a:rPr>
              <a:t>double</a:t>
            </a:r>
            <a:r>
              <a:rPr lang="en-US" smtClean="0"/>
              <a:t> </a:t>
            </a:r>
            <a:r>
              <a:rPr lang="en-US" smtClean="0">
                <a:solidFill>
                  <a:srgbClr val="FF66FF"/>
                </a:solidFill>
              </a:rPr>
              <a:t>concave</a:t>
            </a:r>
            <a:r>
              <a:rPr lang="en-US" smtClean="0"/>
              <a:t>?</a:t>
            </a:r>
          </a:p>
          <a:p>
            <a:pPr eaLnBrk="1" hangingPunct="1"/>
            <a:endParaRPr lang="en-US" smtClean="0"/>
          </a:p>
        </p:txBody>
      </p:sp>
      <p:pic>
        <p:nvPicPr>
          <p:cNvPr id="393219" name="Picture 5" descr="lens-b2s">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40386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220" name="Picture 6" descr="lens-a2s">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914400"/>
            <a:ext cx="4572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9" name="Rectangle 11"/>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336699"/>
                </a:outerShdw>
              </a:effectLst>
              <a:latin typeface="Tahoma" charset="0"/>
            </a:endParaRPr>
          </a:p>
        </p:txBody>
      </p:sp>
      <p:pic>
        <p:nvPicPr>
          <p:cNvPr id="393222" name="Rectangle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75" y="2578100"/>
            <a:ext cx="243205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876800" y="2971800"/>
            <a:ext cx="990600" cy="1569660"/>
          </a:xfrm>
          <a:prstGeom prst="rect">
            <a:avLst/>
          </a:prstGeom>
          <a:noFill/>
        </p:spPr>
        <p:txBody>
          <a:bodyPr>
            <a:spAutoFit/>
          </a:bodyPr>
          <a:lstStyle/>
          <a:p>
            <a:pPr algn="ctr">
              <a:defRPr/>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393224" name="Oval 7"/>
          <p:cNvSpPr>
            <a:spLocks noChangeArrowheads="1"/>
          </p:cNvSpPr>
          <p:nvPr/>
        </p:nvSpPr>
        <p:spPr bwMode="auto">
          <a:xfrm>
            <a:off x="4267200" y="1295400"/>
            <a:ext cx="4876800" cy="4572000"/>
          </a:xfrm>
          <a:prstGeom prst="ellipse">
            <a:avLst/>
          </a:prstGeom>
          <a:solidFill>
            <a:srgbClr val="FFFF00">
              <a:alpha val="21960"/>
            </a:srgbClr>
          </a:solidFill>
          <a:ln w="57150" algn="ctr">
            <a:solidFill>
              <a:srgbClr val="FFC000"/>
            </a:solidFill>
            <a:round/>
            <a:headEnd/>
            <a:tailEnd/>
          </a:ln>
        </p:spPr>
        <p:txBody>
          <a:bodyPr/>
          <a:lstStyle/>
          <a:p>
            <a:endParaRPr lang="en-US"/>
          </a:p>
        </p:txBody>
      </p:sp>
      <p:sp>
        <p:nvSpPr>
          <p:cNvPr id="393225" name="Oval 8"/>
          <p:cNvSpPr>
            <a:spLocks noChangeArrowheads="1"/>
          </p:cNvSpPr>
          <p:nvPr/>
        </p:nvSpPr>
        <p:spPr bwMode="auto">
          <a:xfrm>
            <a:off x="0" y="1447800"/>
            <a:ext cx="4876800" cy="4572000"/>
          </a:xfrm>
          <a:prstGeom prst="ellipse">
            <a:avLst/>
          </a:prstGeom>
          <a:solidFill>
            <a:srgbClr val="FF66FF">
              <a:alpha val="21960"/>
            </a:srgbClr>
          </a:solidFill>
          <a:ln w="57150" algn="ctr">
            <a:solidFill>
              <a:srgbClr val="FF66FF"/>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3"/>
          <p:cNvSpPr>
            <a:spLocks noGrp="1" noChangeArrowheads="1"/>
          </p:cNvSpPr>
          <p:nvPr>
            <p:ph type="body" idx="4294967295"/>
          </p:nvPr>
        </p:nvSpPr>
        <p:spPr>
          <a:xfrm>
            <a:off x="457200" y="228600"/>
            <a:ext cx="8077200" cy="5897563"/>
          </a:xfrm>
        </p:spPr>
        <p:txBody>
          <a:bodyPr/>
          <a:lstStyle/>
          <a:p>
            <a:pPr eaLnBrk="1" hangingPunct="1"/>
            <a:r>
              <a:rPr lang="en-US" smtClean="0">
                <a:solidFill>
                  <a:srgbClr val="FF66FF"/>
                </a:solidFill>
              </a:rPr>
              <a:t>Concave Mirror</a:t>
            </a:r>
          </a:p>
          <a:p>
            <a:pPr eaLnBrk="1" hangingPunct="1"/>
            <a:endParaRPr lang="en-US" smtClean="0"/>
          </a:p>
        </p:txBody>
      </p:sp>
      <p:pic>
        <p:nvPicPr>
          <p:cNvPr id="394243" name="Picture 5" descr="072976-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3878263" cy="5391150"/>
          </a:xfrm>
          <a:prstGeom prst="rect">
            <a:avLst/>
          </a:prstGeom>
          <a:noFill/>
          <a:ln w="76200">
            <a:solidFill>
              <a:srgbClr val="FF66FF"/>
            </a:solidFill>
            <a:miter lim="800000"/>
            <a:headEnd/>
            <a:tailEnd/>
          </a:ln>
          <a:extLst>
            <a:ext uri="{909E8E84-426E-40DD-AFC4-6F175D3DCCD1}">
              <a14:hiddenFill xmlns:a14="http://schemas.microsoft.com/office/drawing/2010/main">
                <a:solidFill>
                  <a:srgbClr val="FFFFFF"/>
                </a:solidFill>
              </a14:hiddenFill>
            </a:ext>
          </a:extLst>
        </p:spPr>
      </p:pic>
      <p:pic>
        <p:nvPicPr>
          <p:cNvPr id="394244" name="Picture 7" descr="mir-b2s">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533400"/>
            <a:ext cx="46482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0043" name="Rectangle 11"/>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336699"/>
                </a:outerShdw>
              </a:effectLst>
              <a:latin typeface="Tahoma" charset="0"/>
            </a:endParaRPr>
          </a:p>
        </p:txBody>
      </p:sp>
    </p:spTree>
  </p:cSld>
  <p:clrMapOvr>
    <a:masterClrMapping/>
  </p:clrMapOvr>
  <p:transition/>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3"/>
          <p:cNvSpPr>
            <a:spLocks noGrp="1" noChangeArrowheads="1"/>
          </p:cNvSpPr>
          <p:nvPr>
            <p:ph type="body" idx="4294967295"/>
          </p:nvPr>
        </p:nvSpPr>
        <p:spPr>
          <a:xfrm>
            <a:off x="457200" y="304800"/>
            <a:ext cx="8229600" cy="5821363"/>
          </a:xfrm>
        </p:spPr>
        <p:txBody>
          <a:bodyPr/>
          <a:lstStyle/>
          <a:p>
            <a:pPr eaLnBrk="1" hangingPunct="1"/>
            <a:r>
              <a:rPr lang="en-US" smtClean="0">
                <a:solidFill>
                  <a:srgbClr val="FFC000"/>
                </a:solidFill>
              </a:rPr>
              <a:t>Convex mirror</a:t>
            </a:r>
          </a:p>
        </p:txBody>
      </p:sp>
      <p:pic>
        <p:nvPicPr>
          <p:cNvPr id="395267" name="Picture 6" descr="20051002211944_crw_28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4191000" cy="5448300"/>
          </a:xfrm>
          <a:prstGeom prst="rect">
            <a:avLst/>
          </a:prstGeom>
          <a:noFill/>
          <a:ln w="76200">
            <a:solidFill>
              <a:srgbClr val="FF9933"/>
            </a:solidFill>
            <a:miter lim="800000"/>
            <a:headEnd/>
            <a:tailEnd/>
          </a:ln>
          <a:extLst>
            <a:ext uri="{909E8E84-426E-40DD-AFC4-6F175D3DCCD1}">
              <a14:hiddenFill xmlns:a14="http://schemas.microsoft.com/office/drawing/2010/main">
                <a:solidFill>
                  <a:srgbClr val="FFFFFF"/>
                </a:solidFill>
              </a14:hiddenFill>
            </a:ext>
          </a:extLst>
        </p:spPr>
      </p:pic>
      <p:pic>
        <p:nvPicPr>
          <p:cNvPr id="395268" name="Picture 8" descr="mir-a2s">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914400"/>
            <a:ext cx="4267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67" name="Rectangle 11"/>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336699"/>
                </a:outerShdw>
              </a:effectLst>
              <a:latin typeface="Tahoma"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type="body" idx="4294967295"/>
          </p:nvPr>
        </p:nvSpPr>
        <p:spPr>
          <a:xfrm>
            <a:off x="457200" y="228600"/>
            <a:ext cx="8153400" cy="5897563"/>
          </a:xfrm>
        </p:spPr>
        <p:txBody>
          <a:bodyPr/>
          <a:lstStyle/>
          <a:p>
            <a:pPr eaLnBrk="1" hangingPunct="1"/>
            <a:r>
              <a:rPr lang="en-US" smtClean="0"/>
              <a:t>Here are a few lab safety rules that should be followed.</a:t>
            </a:r>
          </a:p>
          <a:p>
            <a:pPr lvl="1" eaLnBrk="1" hangingPunct="1">
              <a:buFontTx/>
              <a:buNone/>
            </a:pPr>
            <a:endParaRPr lang="en-US" smtClean="0"/>
          </a:p>
        </p:txBody>
      </p:sp>
      <p:pic>
        <p:nvPicPr>
          <p:cNvPr id="55299" name="Picture 5" descr="2425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4800600" cy="5172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5300" name="AutoShape 6"/>
          <p:cNvSpPr>
            <a:spLocks noChangeArrowheads="1"/>
          </p:cNvSpPr>
          <p:nvPr/>
        </p:nvSpPr>
        <p:spPr bwMode="auto">
          <a:xfrm>
            <a:off x="4038600" y="1752600"/>
            <a:ext cx="4724400" cy="3962400"/>
          </a:xfrm>
          <a:prstGeom prst="wedgeRoundRectCallout">
            <a:avLst>
              <a:gd name="adj1" fmla="val -64514"/>
              <a:gd name="adj2" fmla="val 26565"/>
              <a:gd name="adj3" fmla="val 16667"/>
            </a:avLst>
          </a:prstGeom>
          <a:solidFill>
            <a:schemeClr val="tx1"/>
          </a:solidFill>
          <a:ln w="57150">
            <a:solidFill>
              <a:schemeClr val="bg1"/>
            </a:solidFill>
            <a:miter lim="800000"/>
            <a:headEnd/>
            <a:tailEnd/>
          </a:ln>
        </p:spPr>
        <p:txBody>
          <a:bodyPr/>
          <a:lstStyle/>
          <a:p>
            <a:pPr algn="ctr"/>
            <a:r>
              <a:rPr lang="en-US" sz="4800">
                <a:solidFill>
                  <a:schemeClr val="bg1"/>
                </a:solidFill>
              </a:rPr>
              <a:t>“Lab Safety is no joke, so pay attention and use common sense.”</a:t>
            </a:r>
          </a:p>
        </p:txBody>
      </p:sp>
      <p:sp>
        <p:nvSpPr>
          <p:cNvPr id="55301"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3"/>
          <p:cNvSpPr>
            <a:spLocks noGrp="1" noChangeArrowheads="1"/>
          </p:cNvSpPr>
          <p:nvPr>
            <p:ph type="body" idx="4294967295"/>
          </p:nvPr>
        </p:nvSpPr>
        <p:spPr>
          <a:xfrm>
            <a:off x="457200" y="304800"/>
            <a:ext cx="8229600" cy="5821363"/>
          </a:xfrm>
        </p:spPr>
        <p:txBody>
          <a:bodyPr/>
          <a:lstStyle/>
          <a:p>
            <a:r>
              <a:rPr lang="en-US" smtClean="0"/>
              <a:t>Which mirror is convex, and which mirror is concave?</a:t>
            </a:r>
          </a:p>
        </p:txBody>
      </p:sp>
      <p:pic>
        <p:nvPicPr>
          <p:cNvPr id="397315" name="Picture 7" descr="mir-b2s">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4648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7316" name="Picture 8" descr="mir-a2s">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447800"/>
            <a:ext cx="4572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7317" name="Rectangle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8" y="1597025"/>
            <a:ext cx="2432051"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7318" name="Rectangle 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5213" y="1597025"/>
            <a:ext cx="243205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7319" name="Picture 6" descr="20051002211944_crw_28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1800" y="4648200"/>
            <a:ext cx="2057400" cy="1981200"/>
          </a:xfrm>
          <a:prstGeom prst="rect">
            <a:avLst/>
          </a:prstGeom>
          <a:noFill/>
          <a:ln w="76200">
            <a:solidFill>
              <a:srgbClr val="969696"/>
            </a:solidFill>
            <a:miter lim="800000"/>
            <a:headEnd/>
            <a:tailEnd/>
          </a:ln>
          <a:extLst>
            <a:ext uri="{909E8E84-426E-40DD-AFC4-6F175D3DCCD1}">
              <a14:hiddenFill xmlns:a14="http://schemas.microsoft.com/office/drawing/2010/main">
                <a:solidFill>
                  <a:srgbClr val="FFFFFF"/>
                </a:solidFill>
              </a14:hiddenFill>
            </a:ext>
          </a:extLst>
        </p:spPr>
      </p:pic>
      <p:pic>
        <p:nvPicPr>
          <p:cNvPr id="397320" name="Picture 5" descr="072976-s">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4724400"/>
            <a:ext cx="1905000" cy="1962150"/>
          </a:xfrm>
          <a:prstGeom prst="rect">
            <a:avLst/>
          </a:prstGeom>
          <a:noFill/>
          <a:ln w="76200">
            <a:solidFill>
              <a:srgbClr val="96969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3"/>
          <p:cNvSpPr>
            <a:spLocks noGrp="1" noChangeArrowheads="1"/>
          </p:cNvSpPr>
          <p:nvPr>
            <p:ph type="body" idx="4294967295"/>
          </p:nvPr>
        </p:nvSpPr>
        <p:spPr>
          <a:xfrm>
            <a:off x="457200" y="304800"/>
            <a:ext cx="8229600" cy="5821363"/>
          </a:xfrm>
        </p:spPr>
        <p:txBody>
          <a:bodyPr/>
          <a:lstStyle/>
          <a:p>
            <a:r>
              <a:rPr lang="en-US" smtClean="0"/>
              <a:t>Which mirror is </a:t>
            </a:r>
            <a:r>
              <a:rPr lang="en-US" smtClean="0">
                <a:solidFill>
                  <a:srgbClr val="FFC000"/>
                </a:solidFill>
              </a:rPr>
              <a:t>convex</a:t>
            </a:r>
            <a:r>
              <a:rPr lang="en-US" smtClean="0"/>
              <a:t>, and which mirror is concave?</a:t>
            </a:r>
          </a:p>
        </p:txBody>
      </p:sp>
      <p:pic>
        <p:nvPicPr>
          <p:cNvPr id="398339" name="Picture 7" descr="mir-b2s">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4648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8340" name="Picture 8" descr="mir-a2s">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447800"/>
            <a:ext cx="4572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8341" name="Rectangle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8" y="1597025"/>
            <a:ext cx="2432051"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8342" name="Rectangle 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5213" y="1597025"/>
            <a:ext cx="243205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8343" name="Picture 6" descr="20051002211944_crw_28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1800" y="4648200"/>
            <a:ext cx="2057400" cy="1981200"/>
          </a:xfrm>
          <a:prstGeom prst="rect">
            <a:avLst/>
          </a:prstGeom>
          <a:noFill/>
          <a:ln w="76200">
            <a:solidFill>
              <a:srgbClr val="969696"/>
            </a:solidFill>
            <a:miter lim="800000"/>
            <a:headEnd/>
            <a:tailEnd/>
          </a:ln>
          <a:extLst>
            <a:ext uri="{909E8E84-426E-40DD-AFC4-6F175D3DCCD1}">
              <a14:hiddenFill xmlns:a14="http://schemas.microsoft.com/office/drawing/2010/main">
                <a:solidFill>
                  <a:srgbClr val="FFFFFF"/>
                </a:solidFill>
              </a14:hiddenFill>
            </a:ext>
          </a:extLst>
        </p:spPr>
      </p:pic>
      <p:pic>
        <p:nvPicPr>
          <p:cNvPr id="398344" name="Picture 5" descr="072976-s">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4724400"/>
            <a:ext cx="1905000" cy="1962150"/>
          </a:xfrm>
          <a:prstGeom prst="rect">
            <a:avLst/>
          </a:prstGeom>
          <a:noFill/>
          <a:ln w="76200">
            <a:solidFill>
              <a:srgbClr val="96969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3"/>
          <p:cNvSpPr>
            <a:spLocks noGrp="1" noChangeArrowheads="1"/>
          </p:cNvSpPr>
          <p:nvPr>
            <p:ph type="body" idx="4294967295"/>
          </p:nvPr>
        </p:nvSpPr>
        <p:spPr>
          <a:xfrm>
            <a:off x="457200" y="304800"/>
            <a:ext cx="8229600" cy="5821363"/>
          </a:xfrm>
        </p:spPr>
        <p:txBody>
          <a:bodyPr/>
          <a:lstStyle/>
          <a:p>
            <a:r>
              <a:rPr lang="en-US" smtClean="0"/>
              <a:t>Which mirror is </a:t>
            </a:r>
            <a:r>
              <a:rPr lang="en-US" smtClean="0">
                <a:solidFill>
                  <a:srgbClr val="FFC000"/>
                </a:solidFill>
              </a:rPr>
              <a:t>convex</a:t>
            </a:r>
            <a:r>
              <a:rPr lang="en-US" smtClean="0"/>
              <a:t>, and which mirror is concave?</a:t>
            </a:r>
          </a:p>
        </p:txBody>
      </p:sp>
      <p:pic>
        <p:nvPicPr>
          <p:cNvPr id="399363" name="Picture 7" descr="mir-b2s">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4648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64" name="Picture 8" descr="mir-a2s">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447800"/>
            <a:ext cx="4572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65" name="Rectangle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8" y="1597025"/>
            <a:ext cx="2432051"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66" name="Rectangle 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5213" y="1597025"/>
            <a:ext cx="243205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67" name="Picture 6" descr="20051002211944_crw_28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1800" y="4648200"/>
            <a:ext cx="2057400" cy="1981200"/>
          </a:xfrm>
          <a:prstGeom prst="rect">
            <a:avLst/>
          </a:prstGeom>
          <a:noFill/>
          <a:ln w="7620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399368" name="Picture 5" descr="072976-s">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4724400"/>
            <a:ext cx="1905000" cy="1962150"/>
          </a:xfrm>
          <a:prstGeom prst="rect">
            <a:avLst/>
          </a:prstGeom>
          <a:noFill/>
          <a:ln w="76200">
            <a:solidFill>
              <a:srgbClr val="96969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3"/>
          <p:cNvSpPr>
            <a:spLocks noGrp="1" noChangeArrowheads="1"/>
          </p:cNvSpPr>
          <p:nvPr>
            <p:ph type="body" idx="4294967295"/>
          </p:nvPr>
        </p:nvSpPr>
        <p:spPr>
          <a:xfrm>
            <a:off x="457200" y="304800"/>
            <a:ext cx="8229600" cy="5821363"/>
          </a:xfrm>
        </p:spPr>
        <p:txBody>
          <a:bodyPr/>
          <a:lstStyle/>
          <a:p>
            <a:r>
              <a:rPr lang="en-US" smtClean="0"/>
              <a:t>Which mirror is </a:t>
            </a:r>
            <a:r>
              <a:rPr lang="en-US" smtClean="0">
                <a:solidFill>
                  <a:srgbClr val="FFC000"/>
                </a:solidFill>
              </a:rPr>
              <a:t>convex</a:t>
            </a:r>
            <a:r>
              <a:rPr lang="en-US" smtClean="0"/>
              <a:t>, and which mirror is </a:t>
            </a:r>
            <a:r>
              <a:rPr lang="en-US" smtClean="0">
                <a:solidFill>
                  <a:srgbClr val="FF66FF"/>
                </a:solidFill>
              </a:rPr>
              <a:t>concave</a:t>
            </a:r>
            <a:r>
              <a:rPr lang="en-US" smtClean="0"/>
              <a:t>?</a:t>
            </a:r>
          </a:p>
        </p:txBody>
      </p:sp>
      <p:pic>
        <p:nvPicPr>
          <p:cNvPr id="400387" name="Picture 7" descr="mir-b2s">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4648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388" name="Picture 8" descr="mir-a2s">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447800"/>
            <a:ext cx="4572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389" name="Rectangle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8" y="1597025"/>
            <a:ext cx="2432051"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390" name="Rectangle 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5213" y="1597025"/>
            <a:ext cx="243205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391" name="Picture 6" descr="20051002211944_crw_28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1800" y="4648200"/>
            <a:ext cx="2057400" cy="1981200"/>
          </a:xfrm>
          <a:prstGeom prst="rect">
            <a:avLst/>
          </a:prstGeom>
          <a:noFill/>
          <a:ln w="7620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400392" name="Picture 5" descr="072976-s">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4724400"/>
            <a:ext cx="1905000" cy="1962150"/>
          </a:xfrm>
          <a:prstGeom prst="rect">
            <a:avLst/>
          </a:prstGeom>
          <a:noFill/>
          <a:ln w="76200">
            <a:solidFill>
              <a:srgbClr val="96969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3"/>
          <p:cNvSpPr>
            <a:spLocks noGrp="1" noChangeArrowheads="1"/>
          </p:cNvSpPr>
          <p:nvPr>
            <p:ph type="body" idx="4294967295"/>
          </p:nvPr>
        </p:nvSpPr>
        <p:spPr>
          <a:xfrm>
            <a:off x="457200" y="304800"/>
            <a:ext cx="8229600" cy="5821363"/>
          </a:xfrm>
        </p:spPr>
        <p:txBody>
          <a:bodyPr/>
          <a:lstStyle/>
          <a:p>
            <a:r>
              <a:rPr lang="en-US" smtClean="0"/>
              <a:t>Which mirror is </a:t>
            </a:r>
            <a:r>
              <a:rPr lang="en-US" smtClean="0">
                <a:solidFill>
                  <a:srgbClr val="FFC000"/>
                </a:solidFill>
              </a:rPr>
              <a:t>convex</a:t>
            </a:r>
            <a:r>
              <a:rPr lang="en-US" smtClean="0"/>
              <a:t>, and which mirror is </a:t>
            </a:r>
            <a:r>
              <a:rPr lang="en-US" smtClean="0">
                <a:solidFill>
                  <a:srgbClr val="FF66FF"/>
                </a:solidFill>
              </a:rPr>
              <a:t>concave</a:t>
            </a:r>
            <a:r>
              <a:rPr lang="en-US" smtClean="0"/>
              <a:t>?</a:t>
            </a:r>
          </a:p>
        </p:txBody>
      </p:sp>
      <p:pic>
        <p:nvPicPr>
          <p:cNvPr id="401411" name="Picture 7" descr="mir-b2s">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4648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412" name="Picture 8" descr="mir-a2s">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447800"/>
            <a:ext cx="4572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413" name="Rectangle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597025"/>
            <a:ext cx="2176463"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414" name="Rectangle 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5213" y="1597025"/>
            <a:ext cx="243205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415" name="Picture 6" descr="20051002211944_crw_28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1800" y="4648200"/>
            <a:ext cx="2057400" cy="1981200"/>
          </a:xfrm>
          <a:prstGeom prst="rect">
            <a:avLst/>
          </a:prstGeom>
          <a:noFill/>
          <a:ln w="76200">
            <a:solidFill>
              <a:srgbClr val="969696"/>
            </a:solidFill>
            <a:miter lim="800000"/>
            <a:headEnd/>
            <a:tailEnd/>
          </a:ln>
          <a:extLst>
            <a:ext uri="{909E8E84-426E-40DD-AFC4-6F175D3DCCD1}">
              <a14:hiddenFill xmlns:a14="http://schemas.microsoft.com/office/drawing/2010/main">
                <a:solidFill>
                  <a:srgbClr val="FFFFFF"/>
                </a:solidFill>
              </a14:hiddenFill>
            </a:ext>
          </a:extLst>
        </p:spPr>
      </p:pic>
      <p:pic>
        <p:nvPicPr>
          <p:cNvPr id="401416" name="Picture 5" descr="072976-s">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4724400"/>
            <a:ext cx="1905000" cy="1962150"/>
          </a:xfrm>
          <a:prstGeom prst="rect">
            <a:avLst/>
          </a:prstGeom>
          <a:noFill/>
          <a:ln w="76200">
            <a:solidFill>
              <a:srgbClr val="FF66FF"/>
            </a:solidFill>
            <a:miter lim="800000"/>
            <a:headEnd/>
            <a:tailEnd/>
          </a:ln>
          <a:extLst>
            <a:ext uri="{909E8E84-426E-40DD-AFC4-6F175D3DCCD1}">
              <a14:hiddenFill xmlns:a14="http://schemas.microsoft.com/office/drawing/2010/main">
                <a:solidFill>
                  <a:srgbClr val="FFFFFF"/>
                </a:solidFill>
              </a14:hiddenFill>
            </a:ext>
          </a:extLst>
        </p:spPr>
      </p:pic>
      <p:pic>
        <p:nvPicPr>
          <p:cNvPr id="401417" name="Picture 7" descr="caveman.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752600" y="3733800"/>
            <a:ext cx="533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3"/>
          <p:cNvSpPr>
            <a:spLocks noGrp="1" noChangeArrowheads="1"/>
          </p:cNvSpPr>
          <p:nvPr>
            <p:ph type="body" idx="4294967295"/>
          </p:nvPr>
        </p:nvSpPr>
        <p:spPr>
          <a:xfrm>
            <a:off x="304800" y="228600"/>
            <a:ext cx="8534400" cy="5897563"/>
          </a:xfrm>
        </p:spPr>
        <p:txBody>
          <a:bodyPr/>
          <a:lstStyle/>
          <a:p>
            <a:pPr eaLnBrk="1" hangingPunct="1"/>
            <a:r>
              <a:rPr lang="en-US" smtClean="0"/>
              <a:t>For those who wear eyeglasses, the shape of the lens in the eye glasses help to correct the focus point.</a:t>
            </a:r>
          </a:p>
        </p:txBody>
      </p:sp>
      <p:pic>
        <p:nvPicPr>
          <p:cNvPr id="402435" name="Picture 4" descr="near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9144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8"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a:latin typeface="Verdana" pitchFamily="34" charset="0"/>
              </a:rPr>
              <a:t>Copyright © 2010 Ryan P. Murphy</a:t>
            </a:r>
            <a:endParaRPr lang="en-US" sz="3200">
              <a:effectLst>
                <a:outerShdw blurRad="38100" dist="38100" dir="2700000" algn="tl">
                  <a:srgbClr val="336699"/>
                </a:outerShdw>
              </a:effectLst>
              <a:latin typeface="Tahoma" charset="0"/>
            </a:endParaRPr>
          </a:p>
        </p:txBody>
      </p:sp>
      <p:sp>
        <p:nvSpPr>
          <p:cNvPr id="402437" name="Oval 4"/>
          <p:cNvSpPr>
            <a:spLocks noChangeArrowheads="1"/>
          </p:cNvSpPr>
          <p:nvPr/>
        </p:nvSpPr>
        <p:spPr bwMode="auto">
          <a:xfrm>
            <a:off x="7239000" y="3352800"/>
            <a:ext cx="609600" cy="533400"/>
          </a:xfrm>
          <a:prstGeom prst="ellipse">
            <a:avLst/>
          </a:prstGeom>
          <a:noFill/>
          <a:ln w="3810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ransition/>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3"/>
          <p:cNvSpPr>
            <a:spLocks noGrp="1" noChangeArrowheads="1"/>
          </p:cNvSpPr>
          <p:nvPr>
            <p:ph type="body" idx="4294967295"/>
          </p:nvPr>
        </p:nvSpPr>
        <p:spPr>
          <a:xfrm>
            <a:off x="304800" y="228600"/>
            <a:ext cx="8534400" cy="5897563"/>
          </a:xfrm>
        </p:spPr>
        <p:txBody>
          <a:bodyPr/>
          <a:lstStyle/>
          <a:p>
            <a:pPr eaLnBrk="1" hangingPunct="1"/>
            <a:r>
              <a:rPr lang="en-US" smtClean="0">
                <a:solidFill>
                  <a:srgbClr val="6699FF"/>
                </a:solidFill>
              </a:rPr>
              <a:t>These eyeglasses are double_________?</a:t>
            </a:r>
          </a:p>
        </p:txBody>
      </p:sp>
      <p:pic>
        <p:nvPicPr>
          <p:cNvPr id="403459" name="Picture 4" descr="near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9144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8"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a:latin typeface="Verdana" pitchFamily="34" charset="0"/>
              </a:rPr>
              <a:t>Copyright © 2010 Ryan P. Murphy</a:t>
            </a:r>
            <a:endParaRPr lang="en-US" sz="3200">
              <a:effectLst>
                <a:outerShdw blurRad="38100" dist="38100" dir="2700000" algn="tl">
                  <a:srgbClr val="336699"/>
                </a:outerShdw>
              </a:effectLst>
              <a:latin typeface="Tahoma" charset="0"/>
            </a:endParaRPr>
          </a:p>
        </p:txBody>
      </p:sp>
      <p:sp>
        <p:nvSpPr>
          <p:cNvPr id="403461" name="Oval 4"/>
          <p:cNvSpPr>
            <a:spLocks noChangeArrowheads="1"/>
          </p:cNvSpPr>
          <p:nvPr/>
        </p:nvSpPr>
        <p:spPr bwMode="auto">
          <a:xfrm>
            <a:off x="7239000" y="3352800"/>
            <a:ext cx="609600" cy="533400"/>
          </a:xfrm>
          <a:prstGeom prst="ellipse">
            <a:avLst/>
          </a:prstGeom>
          <a:noFill/>
          <a:ln w="3810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ransition/>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3"/>
          <p:cNvSpPr>
            <a:spLocks noGrp="1" noChangeArrowheads="1"/>
          </p:cNvSpPr>
          <p:nvPr>
            <p:ph type="body" idx="4294967295"/>
          </p:nvPr>
        </p:nvSpPr>
        <p:spPr>
          <a:xfrm>
            <a:off x="304800" y="228600"/>
            <a:ext cx="8534400" cy="5897563"/>
          </a:xfrm>
        </p:spPr>
        <p:txBody>
          <a:bodyPr/>
          <a:lstStyle/>
          <a:p>
            <a:pPr eaLnBrk="1" hangingPunct="1"/>
            <a:r>
              <a:rPr lang="en-US" smtClean="0">
                <a:solidFill>
                  <a:srgbClr val="6699FF"/>
                </a:solidFill>
              </a:rPr>
              <a:t>These eyeglasses are double_________?</a:t>
            </a:r>
          </a:p>
        </p:txBody>
      </p:sp>
      <p:pic>
        <p:nvPicPr>
          <p:cNvPr id="404483" name="Picture 4" descr="near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9144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8"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a:latin typeface="Verdana" pitchFamily="34" charset="0"/>
              </a:rPr>
              <a:t>Copyright © 2010 Ryan P. Murphy</a:t>
            </a:r>
            <a:endParaRPr lang="en-US" sz="3200">
              <a:effectLst>
                <a:outerShdw blurRad="38100" dist="38100" dir="2700000" algn="tl">
                  <a:srgbClr val="336699"/>
                </a:outerShdw>
              </a:effectLst>
              <a:latin typeface="Tahoma" charset="0"/>
            </a:endParaRPr>
          </a:p>
        </p:txBody>
      </p:sp>
      <p:sp>
        <p:nvSpPr>
          <p:cNvPr id="404485" name="Oval 4"/>
          <p:cNvSpPr>
            <a:spLocks noChangeArrowheads="1"/>
          </p:cNvSpPr>
          <p:nvPr/>
        </p:nvSpPr>
        <p:spPr bwMode="auto">
          <a:xfrm>
            <a:off x="7239000" y="3352800"/>
            <a:ext cx="609600" cy="533400"/>
          </a:xfrm>
          <a:prstGeom prst="ellipse">
            <a:avLst/>
          </a:prstGeom>
          <a:noFill/>
          <a:ln w="3810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486" name="TextBox 6"/>
          <p:cNvSpPr txBox="1">
            <a:spLocks noChangeArrowheads="1"/>
          </p:cNvSpPr>
          <p:nvPr/>
        </p:nvSpPr>
        <p:spPr bwMode="auto">
          <a:xfrm>
            <a:off x="6096000" y="152400"/>
            <a:ext cx="182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solidFill>
                  <a:srgbClr val="FF66FF"/>
                </a:solidFill>
              </a:rPr>
              <a:t>Concave</a:t>
            </a:r>
          </a:p>
        </p:txBody>
      </p:sp>
    </p:spTree>
  </p:cSld>
  <p:clrMapOvr>
    <a:masterClrMapping/>
  </p:clrMapOvr>
  <p:transition/>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3"/>
          <p:cNvSpPr>
            <a:spLocks noGrp="1" noChangeArrowheads="1"/>
          </p:cNvSpPr>
          <p:nvPr>
            <p:ph type="body" idx="4294967295"/>
          </p:nvPr>
        </p:nvSpPr>
        <p:spPr>
          <a:xfrm>
            <a:off x="304800" y="228600"/>
            <a:ext cx="8534400" cy="5897563"/>
          </a:xfrm>
        </p:spPr>
        <p:txBody>
          <a:bodyPr/>
          <a:lstStyle/>
          <a:p>
            <a:pPr eaLnBrk="1" hangingPunct="1"/>
            <a:r>
              <a:rPr lang="en-US" smtClean="0">
                <a:solidFill>
                  <a:srgbClr val="6699FF"/>
                </a:solidFill>
              </a:rPr>
              <a:t>These eyeglasses are double_________?</a:t>
            </a:r>
          </a:p>
        </p:txBody>
      </p:sp>
      <p:pic>
        <p:nvPicPr>
          <p:cNvPr id="405507" name="Picture 4" descr="near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9144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8"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a:latin typeface="Verdana" pitchFamily="34" charset="0"/>
              </a:rPr>
              <a:t>Copyright © 2010 Ryan P. Murphy</a:t>
            </a:r>
            <a:endParaRPr lang="en-US" sz="3200">
              <a:effectLst>
                <a:outerShdw blurRad="38100" dist="38100" dir="2700000" algn="tl">
                  <a:srgbClr val="336699"/>
                </a:outerShdw>
              </a:effectLst>
              <a:latin typeface="Tahoma" charset="0"/>
            </a:endParaRPr>
          </a:p>
        </p:txBody>
      </p:sp>
      <p:sp>
        <p:nvSpPr>
          <p:cNvPr id="405509" name="Oval 4"/>
          <p:cNvSpPr>
            <a:spLocks noChangeArrowheads="1"/>
          </p:cNvSpPr>
          <p:nvPr/>
        </p:nvSpPr>
        <p:spPr bwMode="auto">
          <a:xfrm>
            <a:off x="7239000" y="3352800"/>
            <a:ext cx="609600" cy="533400"/>
          </a:xfrm>
          <a:prstGeom prst="ellipse">
            <a:avLst/>
          </a:prstGeom>
          <a:noFill/>
          <a:ln w="3810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510" name="TextBox 6"/>
          <p:cNvSpPr txBox="1">
            <a:spLocks noChangeArrowheads="1"/>
          </p:cNvSpPr>
          <p:nvPr/>
        </p:nvSpPr>
        <p:spPr bwMode="auto">
          <a:xfrm>
            <a:off x="6096000" y="152400"/>
            <a:ext cx="182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solidFill>
                  <a:srgbClr val="FF66FF"/>
                </a:solidFill>
              </a:rPr>
              <a:t>Concave</a:t>
            </a:r>
          </a:p>
        </p:txBody>
      </p:sp>
      <p:pic>
        <p:nvPicPr>
          <p:cNvPr id="405511" name="Picture 7" descr="caveman.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276600"/>
            <a:ext cx="533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512" name="Picture 7" descr="caveman.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2057400" y="3200400"/>
            <a:ext cx="60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body" idx="1"/>
          </p:nvPr>
        </p:nvSpPr>
        <p:spPr>
          <a:xfrm>
            <a:off x="457200" y="304800"/>
            <a:ext cx="8229600" cy="5821363"/>
          </a:xfrm>
        </p:spPr>
        <p:txBody>
          <a:bodyPr/>
          <a:lstStyle/>
          <a:p>
            <a:pPr eaLnBrk="1" hangingPunct="1"/>
            <a:r>
              <a:rPr lang="en-US" smtClean="0"/>
              <a:t>A safety quiz follows this short presentation.</a:t>
            </a:r>
          </a:p>
        </p:txBody>
      </p:sp>
      <p:pic>
        <p:nvPicPr>
          <p:cNvPr id="56323" name="Picture 5" descr="Quiz_pe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534400" cy="495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6324"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3"/>
          <p:cNvSpPr>
            <a:spLocks noGrp="1" noChangeArrowheads="1"/>
          </p:cNvSpPr>
          <p:nvPr>
            <p:ph type="body" sz="half" idx="4294967295"/>
          </p:nvPr>
        </p:nvSpPr>
        <p:spPr>
          <a:xfrm>
            <a:off x="457200" y="304800"/>
            <a:ext cx="4038600" cy="5821363"/>
          </a:xfrm>
        </p:spPr>
        <p:txBody>
          <a:bodyPr/>
          <a:lstStyle/>
          <a:p>
            <a:pPr eaLnBrk="1" hangingPunct="1"/>
            <a:r>
              <a:rPr lang="en-US" sz="2800" smtClean="0"/>
              <a:t>Nearsighted </a:t>
            </a:r>
          </a:p>
          <a:p>
            <a:pPr eaLnBrk="1" hangingPunct="1"/>
            <a:endParaRPr lang="en-US" sz="2800" smtClean="0"/>
          </a:p>
        </p:txBody>
      </p:sp>
      <p:pic>
        <p:nvPicPr>
          <p:cNvPr id="406531" name="Picture 5" descr="http://www.ueseyecare.com/images/photos/nearsight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3810000" cy="5654675"/>
          </a:xfrm>
          <a:prstGeom prst="rect">
            <a:avLst/>
          </a:prstGeom>
          <a:noFill/>
          <a:ln w="38100">
            <a:solidFill>
              <a:srgbClr val="969696"/>
            </a:solidFill>
            <a:miter lim="800000"/>
            <a:headEnd/>
            <a:tailEnd/>
          </a:ln>
          <a:extLst>
            <a:ext uri="{909E8E84-426E-40DD-AFC4-6F175D3DCCD1}">
              <a14:hiddenFill xmlns:a14="http://schemas.microsoft.com/office/drawing/2010/main">
                <a:solidFill>
                  <a:srgbClr val="FFFFFF"/>
                </a:solidFill>
              </a14:hiddenFill>
            </a:ext>
          </a:extLst>
        </p:spPr>
      </p:pic>
      <p:sp>
        <p:nvSpPr>
          <p:cNvPr id="305163" name="Rectangle 11"/>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a:latin typeface="Verdana" pitchFamily="34" charset="0"/>
              </a:rPr>
              <a:t>Copyright © 2010 Ryan P. Murphy</a:t>
            </a:r>
            <a:endParaRPr lang="en-US" sz="3200">
              <a:effectLst>
                <a:outerShdw blurRad="38100" dist="38100" dir="2700000" algn="tl">
                  <a:srgbClr val="336699"/>
                </a:outerShdw>
              </a:effectLst>
              <a:latin typeface="Tahoma" charset="0"/>
            </a:endParaRPr>
          </a:p>
        </p:txBody>
      </p:sp>
    </p:spTree>
  </p:cSld>
  <p:clrMapOvr>
    <a:masterClrMapping/>
  </p:clrMapOvr>
  <p:transition/>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3"/>
          <p:cNvSpPr>
            <a:spLocks noGrp="1" noChangeArrowheads="1"/>
          </p:cNvSpPr>
          <p:nvPr>
            <p:ph type="body" sz="half" idx="4294967295"/>
          </p:nvPr>
        </p:nvSpPr>
        <p:spPr>
          <a:xfrm>
            <a:off x="457200" y="304800"/>
            <a:ext cx="4038600" cy="5821363"/>
          </a:xfrm>
        </p:spPr>
        <p:txBody>
          <a:bodyPr/>
          <a:lstStyle/>
          <a:p>
            <a:pPr eaLnBrk="1" hangingPunct="1"/>
            <a:r>
              <a:rPr lang="en-US" sz="2800" smtClean="0"/>
              <a:t>Nearsighted </a:t>
            </a:r>
          </a:p>
          <a:p>
            <a:pPr eaLnBrk="1" hangingPunct="1"/>
            <a:endParaRPr lang="en-US" sz="2800" smtClean="0"/>
          </a:p>
        </p:txBody>
      </p:sp>
      <p:pic>
        <p:nvPicPr>
          <p:cNvPr id="407555" name="Picture 5" descr="http://www.ueseyecare.com/images/photos/nearsight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3810000" cy="5654675"/>
          </a:xfrm>
          <a:prstGeom prst="rect">
            <a:avLst/>
          </a:prstGeom>
          <a:noFill/>
          <a:ln w="38100">
            <a:solidFill>
              <a:srgbClr val="969696"/>
            </a:solidFill>
            <a:miter lim="800000"/>
            <a:headEnd/>
            <a:tailEnd/>
          </a:ln>
          <a:extLst>
            <a:ext uri="{909E8E84-426E-40DD-AFC4-6F175D3DCCD1}">
              <a14:hiddenFill xmlns:a14="http://schemas.microsoft.com/office/drawing/2010/main">
                <a:solidFill>
                  <a:srgbClr val="FFFFFF"/>
                </a:solidFill>
              </a14:hiddenFill>
            </a:ext>
          </a:extLst>
        </p:spPr>
      </p:pic>
      <p:pic>
        <p:nvPicPr>
          <p:cNvPr id="407556" name="Picture 7" descr="The image “http://www.bausch.ca/en_CA/images/concern_full_img/nearsightedness_b.jpg” cannot be displayed, because it contains errors."/>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343400" y="914400"/>
            <a:ext cx="4572000" cy="5638800"/>
          </a:xfrm>
          <a:ln w="38100">
            <a:solidFill>
              <a:srgbClr val="969696"/>
            </a:solidFill>
            <a:miter lim="800000"/>
            <a:headEnd/>
            <a:tailEnd/>
          </a:ln>
        </p:spPr>
      </p:pic>
      <p:sp>
        <p:nvSpPr>
          <p:cNvPr id="305163" name="Rectangle 11"/>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a:latin typeface="Verdana" pitchFamily="34" charset="0"/>
              </a:rPr>
              <a:t>Copyright © 2010 Ryan P. Murphy</a:t>
            </a:r>
            <a:endParaRPr lang="en-US" sz="3200">
              <a:effectLst>
                <a:outerShdw blurRad="38100" dist="38100" dir="2700000" algn="tl">
                  <a:srgbClr val="336699"/>
                </a:outerShdw>
              </a:effectLst>
              <a:latin typeface="Tahoma" charset="0"/>
            </a:endParaRPr>
          </a:p>
        </p:txBody>
      </p:sp>
    </p:spTree>
  </p:cSld>
  <p:clrMapOvr>
    <a:masterClrMapping/>
  </p:clrMapOvr>
  <p:transition/>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title" idx="4294967295"/>
          </p:nvPr>
        </p:nvSpPr>
        <p:spPr/>
        <p:txBody>
          <a:bodyPr/>
          <a:lstStyle/>
          <a:p>
            <a:pPr eaLnBrk="1" hangingPunct="1"/>
            <a:endParaRPr lang="en-US" smtClean="0"/>
          </a:p>
        </p:txBody>
      </p:sp>
      <p:sp>
        <p:nvSpPr>
          <p:cNvPr id="408579" name="Rectangle 3"/>
          <p:cNvSpPr>
            <a:spLocks noGrp="1" noChangeArrowheads="1"/>
          </p:cNvSpPr>
          <p:nvPr>
            <p:ph type="body" idx="4294967295"/>
          </p:nvPr>
        </p:nvSpPr>
        <p:spPr/>
        <p:txBody>
          <a:bodyPr/>
          <a:lstStyle/>
          <a:p>
            <a:pPr eaLnBrk="1" hangingPunct="1"/>
            <a:endParaRPr lang="en-US" smtClean="0"/>
          </a:p>
        </p:txBody>
      </p:sp>
      <p:pic>
        <p:nvPicPr>
          <p:cNvPr id="408580" name="Picture 4" descr="myopia_b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581" name="Rectangle 4"/>
          <p:cNvSpPr>
            <a:spLocks noChangeArrowheads="1"/>
          </p:cNvSpPr>
          <p:nvPr/>
        </p:nvSpPr>
        <p:spPr bwMode="auto">
          <a:xfrm>
            <a:off x="0" y="3276600"/>
            <a:ext cx="9144000" cy="3352800"/>
          </a:xfrm>
          <a:prstGeom prst="rect">
            <a:avLst/>
          </a:prstGeom>
          <a:solidFill>
            <a:schemeClr val="tx1"/>
          </a:solidFill>
          <a:ln w="9525" algn="ctr">
            <a:solidFill>
              <a:schemeClr val="tx1"/>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idx="4294967295"/>
          </p:nvPr>
        </p:nvSpPr>
        <p:spPr/>
        <p:txBody>
          <a:bodyPr/>
          <a:lstStyle/>
          <a:p>
            <a:pPr eaLnBrk="1" hangingPunct="1"/>
            <a:endParaRPr lang="en-US" smtClean="0"/>
          </a:p>
        </p:txBody>
      </p:sp>
      <p:sp>
        <p:nvSpPr>
          <p:cNvPr id="409603" name="Rectangle 3"/>
          <p:cNvSpPr>
            <a:spLocks noGrp="1" noChangeArrowheads="1"/>
          </p:cNvSpPr>
          <p:nvPr>
            <p:ph type="body" idx="4294967295"/>
          </p:nvPr>
        </p:nvSpPr>
        <p:spPr/>
        <p:txBody>
          <a:bodyPr/>
          <a:lstStyle/>
          <a:p>
            <a:pPr eaLnBrk="1" hangingPunct="1"/>
            <a:endParaRPr lang="en-US" smtClean="0"/>
          </a:p>
        </p:txBody>
      </p:sp>
      <p:pic>
        <p:nvPicPr>
          <p:cNvPr id="409604" name="Picture 4" descr="myopia_b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3"/>
          <p:cNvSpPr>
            <a:spLocks noGrp="1" noChangeArrowheads="1"/>
          </p:cNvSpPr>
          <p:nvPr>
            <p:ph type="body" sz="half" idx="4294967295"/>
          </p:nvPr>
        </p:nvSpPr>
        <p:spPr>
          <a:xfrm>
            <a:off x="457200" y="228600"/>
            <a:ext cx="7620000" cy="5897563"/>
          </a:xfrm>
        </p:spPr>
        <p:txBody>
          <a:bodyPr/>
          <a:lstStyle/>
          <a:p>
            <a:pPr eaLnBrk="1" hangingPunct="1"/>
            <a:r>
              <a:rPr lang="en-US" sz="2800" smtClean="0"/>
              <a:t>Farsighted</a:t>
            </a:r>
          </a:p>
        </p:txBody>
      </p:sp>
      <p:pic>
        <p:nvPicPr>
          <p:cNvPr id="410627" name="Picture 9" descr="http://www.wolfeeyeclinic.com/images/library/hires/farsighted.jpg"/>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304800" y="838200"/>
            <a:ext cx="3886200" cy="5768975"/>
          </a:xfrm>
          <a:ln w="57150">
            <a:solidFill>
              <a:srgbClr val="969696"/>
            </a:solidFill>
            <a:miter lim="800000"/>
            <a:headEnd/>
            <a:tailEnd/>
          </a:ln>
        </p:spPr>
      </p:pic>
      <p:sp>
        <p:nvSpPr>
          <p:cNvPr id="307211" name="Rectangle 11"/>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a:latin typeface="Verdana" pitchFamily="34" charset="0"/>
              </a:rPr>
              <a:t>Copyright © 2010 Ryan P. Murphy</a:t>
            </a:r>
            <a:endParaRPr lang="en-US" sz="3200">
              <a:effectLst>
                <a:outerShdw blurRad="38100" dist="38100" dir="2700000" algn="tl">
                  <a:srgbClr val="336699"/>
                </a:outerShdw>
              </a:effectLst>
              <a:latin typeface="Tahoma" charset="0"/>
            </a:endParaRPr>
          </a:p>
        </p:txBody>
      </p:sp>
    </p:spTree>
  </p:cSld>
  <p:clrMapOvr>
    <a:masterClrMapping/>
  </p:clrMapOvr>
  <p:transition/>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3"/>
          <p:cNvSpPr>
            <a:spLocks noGrp="1" noChangeArrowheads="1"/>
          </p:cNvSpPr>
          <p:nvPr>
            <p:ph type="body" sz="half" idx="4294967295"/>
          </p:nvPr>
        </p:nvSpPr>
        <p:spPr>
          <a:xfrm>
            <a:off x="457200" y="228600"/>
            <a:ext cx="7620000" cy="5897563"/>
          </a:xfrm>
        </p:spPr>
        <p:txBody>
          <a:bodyPr/>
          <a:lstStyle/>
          <a:p>
            <a:pPr eaLnBrk="1" hangingPunct="1"/>
            <a:r>
              <a:rPr lang="en-US" sz="2800" smtClean="0"/>
              <a:t>Farsighted</a:t>
            </a:r>
          </a:p>
        </p:txBody>
      </p:sp>
      <p:pic>
        <p:nvPicPr>
          <p:cNvPr id="411651" name="Picture 5" descr="The image “http://www.bausch.com/en_US/images/concern_full_img/farsightedness.jpg” cannot be displayed, because it contains errors."/>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4419600" y="838200"/>
            <a:ext cx="4495800" cy="5767388"/>
          </a:xfrm>
          <a:ln w="57150">
            <a:solidFill>
              <a:srgbClr val="969696"/>
            </a:solidFill>
            <a:miter lim="800000"/>
            <a:headEnd/>
            <a:tailEnd/>
          </a:ln>
        </p:spPr>
      </p:pic>
      <p:pic>
        <p:nvPicPr>
          <p:cNvPr id="411652" name="Picture 9" descr="http://www.wolfeeyeclinic.com/images/library/hires/farsighted.jpg"/>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304800" y="838200"/>
            <a:ext cx="3886200" cy="5768975"/>
          </a:xfrm>
          <a:ln w="57150">
            <a:solidFill>
              <a:srgbClr val="969696"/>
            </a:solidFill>
            <a:miter lim="800000"/>
            <a:headEnd/>
            <a:tailEnd/>
          </a:ln>
        </p:spPr>
      </p:pic>
      <p:sp>
        <p:nvSpPr>
          <p:cNvPr id="307211" name="Rectangle 11"/>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a:latin typeface="Verdana" pitchFamily="34" charset="0"/>
              </a:rPr>
              <a:t>Copyright © 2010 Ryan P. Murphy</a:t>
            </a:r>
            <a:endParaRPr lang="en-US" sz="3200">
              <a:effectLst>
                <a:outerShdw blurRad="38100" dist="38100" dir="2700000" algn="tl">
                  <a:srgbClr val="336699"/>
                </a:outerShdw>
              </a:effectLst>
              <a:latin typeface="Tahoma" charset="0"/>
            </a:endParaRPr>
          </a:p>
        </p:txBody>
      </p:sp>
    </p:spTree>
  </p:cSld>
  <p:clrMapOvr>
    <a:masterClrMapping/>
  </p:clrMapOvr>
  <p:transition/>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p:cNvSpPr>
            <a:spLocks noGrp="1" noChangeArrowheads="1"/>
          </p:cNvSpPr>
          <p:nvPr>
            <p:ph type="title" idx="4294967295"/>
          </p:nvPr>
        </p:nvSpPr>
        <p:spPr/>
        <p:txBody>
          <a:bodyPr/>
          <a:lstStyle/>
          <a:p>
            <a:endParaRPr lang="en-US" smtClean="0"/>
          </a:p>
        </p:txBody>
      </p:sp>
      <p:sp>
        <p:nvSpPr>
          <p:cNvPr id="412675" name="Rectangle 3"/>
          <p:cNvSpPr>
            <a:spLocks noGrp="1" noChangeArrowheads="1"/>
          </p:cNvSpPr>
          <p:nvPr>
            <p:ph type="body" idx="4294967295"/>
          </p:nvPr>
        </p:nvSpPr>
        <p:spPr/>
        <p:txBody>
          <a:bodyPr/>
          <a:lstStyle/>
          <a:p>
            <a:endParaRPr lang="en-US" smtClean="0"/>
          </a:p>
        </p:txBody>
      </p:sp>
      <p:pic>
        <p:nvPicPr>
          <p:cNvPr id="4126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3"/>
          <p:cNvSpPr>
            <a:spLocks noGrp="1" noChangeArrowheads="1"/>
          </p:cNvSpPr>
          <p:nvPr>
            <p:ph type="body" idx="4294967295"/>
          </p:nvPr>
        </p:nvSpPr>
        <p:spPr>
          <a:xfrm>
            <a:off x="457200" y="228600"/>
            <a:ext cx="8305800" cy="5897563"/>
          </a:xfrm>
        </p:spPr>
        <p:txBody>
          <a:bodyPr/>
          <a:lstStyle/>
          <a:p>
            <a:r>
              <a:rPr lang="en-US" smtClean="0"/>
              <a:t>Which is nearsightedness, and which is far sightedness?</a:t>
            </a:r>
          </a:p>
        </p:txBody>
      </p:sp>
      <p:pic>
        <p:nvPicPr>
          <p:cNvPr id="413699" name="Picture 7" descr="The image “http://www.bausch.ca/en_CA/images/concern_full_img/nearsightedness_b.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447800"/>
            <a:ext cx="4495800" cy="50292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413700" name="Picture 5" descr="The image “http://www.bausch.com/en_US/images/concern_full_img/farsightedness.jp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4114800" cy="50292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1" y="1981200"/>
            <a:ext cx="1066800" cy="923330"/>
          </a:xfrm>
          <a:prstGeom prst="rect">
            <a:avLst/>
          </a:prstGeom>
          <a:noFill/>
        </p:spPr>
        <p:txBody>
          <a:bodyPr>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6" name="Rectangle 5"/>
          <p:cNvSpPr/>
          <p:nvPr/>
        </p:nvSpPr>
        <p:spPr>
          <a:xfrm>
            <a:off x="4495799" y="1981200"/>
            <a:ext cx="990601" cy="923330"/>
          </a:xfrm>
          <a:prstGeom prst="rect">
            <a:avLst/>
          </a:prstGeom>
          <a:noFill/>
        </p:spPr>
        <p:txBody>
          <a:bodyPr>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Tree>
  </p:cSld>
  <p:clrMapOvr>
    <a:masterClrMapping/>
  </p:clrMapOvr>
  <p:transition/>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5" descr="The image “http://www.bausch.com/en_US/images/concern_full_img/farsightedness.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95400"/>
            <a:ext cx="4114800" cy="50292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152401" y="1828800"/>
            <a:ext cx="914399" cy="1446550"/>
          </a:xfrm>
          <a:prstGeom prst="rect">
            <a:avLst/>
          </a:prstGeom>
        </p:spPr>
        <p:txBody>
          <a:bodyPr>
            <a:spAutoFit/>
          </a:bodyPr>
          <a:lstStyle/>
          <a:p>
            <a:pPr algn="ctr">
              <a:defRPr/>
            </a:pPr>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Tree>
  </p:cSld>
  <p:clrMapOvr>
    <a:masterClrMapping/>
  </p:clrMapOvr>
  <p:transition/>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3"/>
          <p:cNvSpPr>
            <a:spLocks noGrp="1" noChangeArrowheads="1"/>
          </p:cNvSpPr>
          <p:nvPr>
            <p:ph type="body" idx="4294967295"/>
          </p:nvPr>
        </p:nvSpPr>
        <p:spPr>
          <a:xfrm>
            <a:off x="457200" y="228600"/>
            <a:ext cx="8153400" cy="5897563"/>
          </a:xfrm>
        </p:spPr>
        <p:txBody>
          <a:bodyPr/>
          <a:lstStyle/>
          <a:p>
            <a:pPr>
              <a:buFontTx/>
              <a:buNone/>
            </a:pPr>
            <a:r>
              <a:rPr lang="en-US" smtClean="0">
                <a:solidFill>
                  <a:srgbClr val="FF66FF"/>
                </a:solidFill>
              </a:rPr>
              <a:t>Farsightedness</a:t>
            </a:r>
            <a:r>
              <a:rPr lang="en-US" smtClean="0">
                <a:solidFill>
                  <a:schemeClr val="folHlink"/>
                </a:solidFill>
              </a:rPr>
              <a:t>		</a:t>
            </a:r>
          </a:p>
        </p:txBody>
      </p:sp>
      <p:pic>
        <p:nvPicPr>
          <p:cNvPr id="415747" name="Picture 5" descr="The image “http://www.bausch.com/en_US/images/concern_full_img/farsightedness.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95400"/>
            <a:ext cx="4114800" cy="5029200"/>
          </a:xfrm>
          <a:prstGeom prst="rect">
            <a:avLst/>
          </a:prstGeom>
          <a:noFill/>
          <a:ln w="38100">
            <a:solidFill>
              <a:srgbClr val="FF66FF"/>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1" y="1828800"/>
            <a:ext cx="1066799" cy="1446550"/>
          </a:xfrm>
          <a:prstGeom prst="rect">
            <a:avLst/>
          </a:prstGeom>
        </p:spPr>
        <p:txBody>
          <a:bodyPr>
            <a:spAutoFit/>
          </a:bodyPr>
          <a:lstStyle/>
          <a:p>
            <a:pPr algn="ctr">
              <a:defRPr/>
            </a:pPr>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type="body" idx="1"/>
          </p:nvPr>
        </p:nvSpPr>
        <p:spPr>
          <a:xfrm>
            <a:off x="457200" y="304800"/>
            <a:ext cx="8077200" cy="5821363"/>
          </a:xfrm>
        </p:spPr>
        <p:txBody>
          <a:bodyPr/>
          <a:lstStyle/>
          <a:p>
            <a:pPr eaLnBrk="1" hangingPunct="1"/>
            <a:r>
              <a:rPr lang="en-US" smtClean="0"/>
              <a:t>Handle everything as if it's pathogenic.</a:t>
            </a:r>
          </a:p>
          <a:p>
            <a:pPr lvl="1" eaLnBrk="1" hangingPunct="1"/>
            <a:r>
              <a:rPr lang="en-US" smtClean="0"/>
              <a:t>Pathogenic means that what your handling could be an infective agent that could cause disease.</a:t>
            </a:r>
          </a:p>
          <a:p>
            <a:pPr lvl="1" eaLnBrk="1" hangingPunct="1"/>
            <a:r>
              <a:rPr lang="en-US" smtClean="0"/>
              <a:t>Clean work station periodically with proper disinfectant.</a:t>
            </a:r>
          </a:p>
        </p:txBody>
      </p:sp>
      <p:pic>
        <p:nvPicPr>
          <p:cNvPr id="57347" name="Picture 5" descr="e_coli%20NI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352800"/>
            <a:ext cx="8610600" cy="3248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348"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57349" name="Rectangle 9"/>
          <p:cNvSpPr>
            <a:spLocks noChangeArrowheads="1"/>
          </p:cNvSpPr>
          <p:nvPr/>
        </p:nvSpPr>
        <p:spPr bwMode="auto">
          <a:xfrm>
            <a:off x="1219200" y="990600"/>
            <a:ext cx="7086600" cy="2133600"/>
          </a:xfrm>
          <a:prstGeom prst="rect">
            <a:avLst/>
          </a:prstGeom>
          <a:solidFill>
            <a:schemeClr val="bg1"/>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3" name="Rectangle 3"/>
          <p:cNvSpPr>
            <a:spLocks noGrp="1" noChangeArrowheads="1"/>
          </p:cNvSpPr>
          <p:nvPr>
            <p:ph type="body" idx="4294967295"/>
          </p:nvPr>
        </p:nvSpPr>
        <p:spPr>
          <a:xfrm>
            <a:off x="457200" y="228600"/>
            <a:ext cx="8077200" cy="5897563"/>
          </a:xfrm>
        </p:spPr>
        <p:txBody>
          <a:bodyPr/>
          <a:lstStyle/>
          <a:p>
            <a:pPr>
              <a:buFontTx/>
              <a:buNone/>
              <a:defRPr/>
            </a:pPr>
            <a:r>
              <a:rPr lang="en-US" dirty="0" smtClean="0">
                <a:solidFill>
                  <a:srgbClr val="FF66FF"/>
                </a:solidFill>
              </a:rPr>
              <a:t>Farsightedness</a:t>
            </a:r>
            <a:r>
              <a:rPr lang="en-US" dirty="0" smtClean="0">
                <a:solidFill>
                  <a:schemeClr val="folHlink"/>
                </a:solidFill>
              </a:rPr>
              <a:t>		</a:t>
            </a:r>
            <a:r>
              <a:rPr lang="en-US" dirty="0" smtClean="0">
                <a:solidFill>
                  <a:schemeClr val="accent1">
                    <a:lumMod val="60000"/>
                    <a:lumOff val="40000"/>
                  </a:schemeClr>
                </a:solidFill>
              </a:rPr>
              <a:t>Nearsightedness</a:t>
            </a:r>
          </a:p>
        </p:txBody>
      </p:sp>
      <p:pic>
        <p:nvPicPr>
          <p:cNvPr id="416771" name="Picture 5" descr="The image “http://www.bausch.com/en_US/images/concern_full_img/farsightedness.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95400"/>
            <a:ext cx="4114800" cy="5029200"/>
          </a:xfrm>
          <a:prstGeom prst="rect">
            <a:avLst/>
          </a:prstGeom>
          <a:noFill/>
          <a:ln w="38100">
            <a:solidFill>
              <a:srgbClr val="FF66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3"/>
          <p:cNvSpPr>
            <a:spLocks noGrp="1" noChangeArrowheads="1"/>
          </p:cNvSpPr>
          <p:nvPr>
            <p:ph type="body" idx="4294967295"/>
          </p:nvPr>
        </p:nvSpPr>
        <p:spPr>
          <a:xfrm>
            <a:off x="457200" y="228600"/>
            <a:ext cx="8077200" cy="5897563"/>
          </a:xfrm>
        </p:spPr>
        <p:txBody>
          <a:bodyPr/>
          <a:lstStyle/>
          <a:p>
            <a:pPr>
              <a:buFontTx/>
              <a:buNone/>
            </a:pPr>
            <a:r>
              <a:rPr lang="en-US" smtClean="0">
                <a:solidFill>
                  <a:srgbClr val="FF66FF"/>
                </a:solidFill>
              </a:rPr>
              <a:t>Farsightedness</a:t>
            </a:r>
            <a:r>
              <a:rPr lang="en-US" smtClean="0">
                <a:solidFill>
                  <a:schemeClr val="folHlink"/>
                </a:solidFill>
              </a:rPr>
              <a:t>	</a:t>
            </a:r>
            <a:r>
              <a:rPr lang="en-US" smtClean="0">
                <a:solidFill>
                  <a:srgbClr val="6699FF"/>
                </a:solidFill>
              </a:rPr>
              <a:t>	Nearsightedness</a:t>
            </a:r>
          </a:p>
        </p:txBody>
      </p:sp>
      <p:pic>
        <p:nvPicPr>
          <p:cNvPr id="417795" name="Picture 7" descr="The image “http://www.bausch.ca/en_CA/images/concern_full_img/nearsightedness_b.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295400"/>
            <a:ext cx="4648200" cy="50292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417796" name="Picture 5" descr="The image “http://www.bausch.com/en_US/images/concern_full_img/farsightedness.jp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400"/>
            <a:ext cx="4114800" cy="5029200"/>
          </a:xfrm>
          <a:prstGeom prst="rect">
            <a:avLst/>
          </a:prstGeom>
          <a:noFill/>
          <a:ln w="38100">
            <a:solidFill>
              <a:srgbClr val="FF66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3"/>
          <p:cNvSpPr>
            <a:spLocks noGrp="1" noChangeArrowheads="1"/>
          </p:cNvSpPr>
          <p:nvPr>
            <p:ph type="body" idx="4294967295"/>
          </p:nvPr>
        </p:nvSpPr>
        <p:spPr>
          <a:xfrm>
            <a:off x="304800" y="304800"/>
            <a:ext cx="8229600" cy="5821363"/>
          </a:xfrm>
        </p:spPr>
        <p:txBody>
          <a:bodyPr/>
          <a:lstStyle/>
          <a:p>
            <a:pPr eaLnBrk="1" hangingPunct="1"/>
            <a:r>
              <a:rPr lang="en-US" smtClean="0"/>
              <a:t>Is this person nearsighted or far sighted?</a:t>
            </a:r>
          </a:p>
          <a:p>
            <a:pPr eaLnBrk="1" hangingPunct="1"/>
            <a:endParaRPr lang="en-US" smtClean="0"/>
          </a:p>
        </p:txBody>
      </p:sp>
      <p:pic>
        <p:nvPicPr>
          <p:cNvPr id="418819" name="Picture 5" descr="http://www.acuvue.co.uk/PublishingImages/Farsighted_blur-mediu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39813"/>
            <a:ext cx="8686800" cy="5618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8234"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a:latin typeface="Verdana" pitchFamily="34" charset="0"/>
              </a:rPr>
              <a:t>Copyright © 2010 Ryan P. Murphy</a:t>
            </a:r>
            <a:endParaRPr lang="en-US" sz="3200">
              <a:effectLst>
                <a:outerShdw blurRad="38100" dist="38100" dir="2700000" algn="tl">
                  <a:srgbClr val="336699"/>
                </a:outerShdw>
              </a:effectLst>
              <a:latin typeface="Tahoma" charset="0"/>
            </a:endParaRPr>
          </a:p>
        </p:txBody>
      </p:sp>
    </p:spTree>
  </p:cSld>
  <p:clrMapOvr>
    <a:masterClrMapping/>
  </p:clrMapOvr>
  <p:transition/>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3"/>
          <p:cNvSpPr>
            <a:spLocks noGrp="1" noChangeArrowheads="1"/>
          </p:cNvSpPr>
          <p:nvPr>
            <p:ph type="body" idx="4294967295"/>
          </p:nvPr>
        </p:nvSpPr>
        <p:spPr>
          <a:xfrm>
            <a:off x="304800" y="304800"/>
            <a:ext cx="8229600" cy="5821363"/>
          </a:xfrm>
        </p:spPr>
        <p:txBody>
          <a:bodyPr/>
          <a:lstStyle/>
          <a:p>
            <a:pPr eaLnBrk="1" hangingPunct="1"/>
            <a:r>
              <a:rPr lang="en-US" smtClean="0">
                <a:solidFill>
                  <a:srgbClr val="FF66FF"/>
                </a:solidFill>
              </a:rPr>
              <a:t>Answer! Farsighted</a:t>
            </a:r>
          </a:p>
          <a:p>
            <a:pPr eaLnBrk="1" hangingPunct="1"/>
            <a:endParaRPr lang="en-US" smtClean="0">
              <a:solidFill>
                <a:schemeClr val="folHlink"/>
              </a:solidFill>
            </a:endParaRPr>
          </a:p>
        </p:txBody>
      </p:sp>
      <p:pic>
        <p:nvPicPr>
          <p:cNvPr id="419843" name="Picture 5" descr="http://www.acuvue.co.uk/PublishingImages/Farsighted_blur-mediu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39813"/>
            <a:ext cx="8686800" cy="5618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42437"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a:latin typeface="Verdana" pitchFamily="34" charset="0"/>
              </a:rPr>
              <a:t>Copyright © 2010 Ryan P. Murphy</a:t>
            </a:r>
            <a:endParaRPr lang="en-US" sz="3200">
              <a:effectLst>
                <a:outerShdw blurRad="38100" dist="38100" dir="2700000" algn="tl">
                  <a:srgbClr val="336699"/>
                </a:outerShdw>
              </a:effectLst>
              <a:latin typeface="Tahoma" charset="0"/>
            </a:endParaRPr>
          </a:p>
        </p:txBody>
      </p:sp>
    </p:spTree>
  </p:cSld>
  <p:clrMapOvr>
    <a:masterClrMapping/>
  </p:clrMapOvr>
  <p:transition/>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3"/>
          <p:cNvSpPr>
            <a:spLocks noGrp="1" noChangeArrowheads="1"/>
          </p:cNvSpPr>
          <p:nvPr>
            <p:ph type="body" idx="4294967295"/>
          </p:nvPr>
        </p:nvSpPr>
        <p:spPr>
          <a:xfrm>
            <a:off x="304800" y="304800"/>
            <a:ext cx="8229600" cy="5821363"/>
          </a:xfrm>
        </p:spPr>
        <p:txBody>
          <a:bodyPr/>
          <a:lstStyle/>
          <a:p>
            <a:pPr eaLnBrk="1" hangingPunct="1"/>
            <a:r>
              <a:rPr lang="en-US" smtClean="0">
                <a:solidFill>
                  <a:srgbClr val="FF66FF"/>
                </a:solidFill>
              </a:rPr>
              <a:t>Answer! Farsighted</a:t>
            </a:r>
          </a:p>
          <a:p>
            <a:pPr eaLnBrk="1" hangingPunct="1"/>
            <a:endParaRPr lang="en-US" smtClean="0">
              <a:solidFill>
                <a:schemeClr val="folHlink"/>
              </a:solidFill>
            </a:endParaRPr>
          </a:p>
        </p:txBody>
      </p:sp>
      <p:pic>
        <p:nvPicPr>
          <p:cNvPr id="420867" name="Picture 5" descr="http://www.acuvue.co.uk/PublishingImages/Farsighted_blur-mediu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39813"/>
            <a:ext cx="8686800" cy="5618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67813"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a:latin typeface="Verdana" pitchFamily="34" charset="0"/>
              </a:rPr>
              <a:t>Copyright © 2010 Ryan P. Murphy</a:t>
            </a:r>
            <a:endParaRPr lang="en-US" sz="3200">
              <a:effectLst>
                <a:outerShdw blurRad="38100" dist="38100" dir="2700000" algn="tl">
                  <a:srgbClr val="336699"/>
                </a:outerShdw>
              </a:effectLst>
              <a:latin typeface="Tahoma" charset="0"/>
            </a:endParaRPr>
          </a:p>
        </p:txBody>
      </p:sp>
      <p:sp>
        <p:nvSpPr>
          <p:cNvPr id="2167814" name="Oval 6"/>
          <p:cNvSpPr>
            <a:spLocks noChangeArrowheads="1"/>
          </p:cNvSpPr>
          <p:nvPr/>
        </p:nvSpPr>
        <p:spPr bwMode="auto">
          <a:xfrm>
            <a:off x="6019800" y="1219200"/>
            <a:ext cx="3276600" cy="1905000"/>
          </a:xfrm>
          <a:prstGeom prst="ellipse">
            <a:avLst/>
          </a:prstGeom>
          <a:noFill/>
          <a:ln w="76200" algn="ctr">
            <a:solidFill>
              <a:srgbClr val="FF66FF"/>
            </a:solidFill>
            <a:round/>
            <a:headEnd/>
            <a:tailEnd/>
          </a:ln>
          <a:effectLst/>
        </p:spPr>
        <p:txBody>
          <a:bodyPr wrap="none" anchor="ctr"/>
          <a:lstStyle/>
          <a:p>
            <a:pPr eaLnBrk="1" hangingPunct="1">
              <a:spcBef>
                <a:spcPct val="20000"/>
              </a:spcBef>
              <a:buClr>
                <a:schemeClr val="hlink"/>
              </a:buClr>
              <a:buSzPct val="65000"/>
              <a:buFont typeface="Wingdings" pitchFamily="2" charset="2"/>
              <a:buChar char="n"/>
              <a:defRPr/>
            </a:pPr>
            <a:endParaRPr lang="en-US" sz="3200">
              <a:effectLst>
                <a:outerShdw blurRad="38100" dist="38100" dir="2700000" algn="tl">
                  <a:srgbClr val="000000">
                    <a:alpha val="43137"/>
                  </a:srgbClr>
                </a:outerShdw>
              </a:effectLst>
              <a:latin typeface="Tahoma" charset="0"/>
            </a:endParaRPr>
          </a:p>
        </p:txBody>
      </p:sp>
    </p:spTree>
  </p:cSld>
  <p:clrMapOvr>
    <a:masterClrMapping/>
  </p:clrMapOvr>
  <p:transition/>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3"/>
          <p:cNvSpPr>
            <a:spLocks noGrp="1" noChangeArrowheads="1"/>
          </p:cNvSpPr>
          <p:nvPr>
            <p:ph type="body" idx="4294967295"/>
          </p:nvPr>
        </p:nvSpPr>
        <p:spPr>
          <a:xfrm>
            <a:off x="304800" y="304800"/>
            <a:ext cx="8382000" cy="6248400"/>
          </a:xfrm>
        </p:spPr>
        <p:txBody>
          <a:bodyPr/>
          <a:lstStyle/>
          <a:p>
            <a:pPr eaLnBrk="1" hangingPunct="1"/>
            <a:r>
              <a:rPr lang="en-US" smtClean="0"/>
              <a:t>Activity! Vision test. Second from the bottom row from the back of the room.</a:t>
            </a:r>
          </a:p>
        </p:txBody>
      </p:sp>
      <p:pic>
        <p:nvPicPr>
          <p:cNvPr id="421891" name="Picture 4" descr="eyech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8686800" cy="5029200"/>
          </a:xfrm>
          <a:prstGeom prst="rect">
            <a:avLst/>
          </a:prstGeom>
          <a:noFill/>
          <a:ln w="76200">
            <a:solidFill>
              <a:srgbClr val="7F7F7F"/>
            </a:solidFill>
            <a:miter lim="800000"/>
            <a:headEnd/>
            <a:tailEnd/>
          </a:ln>
          <a:extLst>
            <a:ext uri="{909E8E84-426E-40DD-AFC4-6F175D3DCCD1}">
              <a14:hiddenFill xmlns:a14="http://schemas.microsoft.com/office/drawing/2010/main">
                <a:solidFill>
                  <a:srgbClr val="FFFFFF"/>
                </a:solidFill>
              </a14:hiddenFill>
            </a:ext>
          </a:extLst>
        </p:spPr>
      </p:pic>
      <p:sp>
        <p:nvSpPr>
          <p:cNvPr id="309258"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a:latin typeface="Verdana" pitchFamily="34" charset="0"/>
              </a:rPr>
              <a:t>Copyright © 2010 Ryan P. Murphy</a:t>
            </a:r>
            <a:endParaRPr lang="en-US" sz="3200">
              <a:effectLst>
                <a:outerShdw blurRad="38100" dist="38100" dir="2700000" algn="tl">
                  <a:srgbClr val="336699"/>
                </a:outerShdw>
              </a:effectLst>
              <a:latin typeface="Tahoma" charset="0"/>
            </a:endParaRPr>
          </a:p>
        </p:txBody>
      </p:sp>
    </p:spTree>
  </p:cSld>
  <p:clrMapOvr>
    <a:masterClrMapping/>
  </p:clrMapOvr>
  <p:transition/>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3"/>
          <p:cNvSpPr>
            <a:spLocks noGrp="1" noChangeArrowheads="1"/>
          </p:cNvSpPr>
          <p:nvPr>
            <p:ph type="body" idx="4294967295"/>
          </p:nvPr>
        </p:nvSpPr>
        <p:spPr>
          <a:xfrm>
            <a:off x="457200" y="152400"/>
            <a:ext cx="8153400" cy="5973763"/>
          </a:xfrm>
        </p:spPr>
        <p:txBody>
          <a:bodyPr/>
          <a:lstStyle/>
          <a:p>
            <a:pPr eaLnBrk="1" hangingPunct="1"/>
            <a:r>
              <a:rPr lang="en-US" smtClean="0"/>
              <a:t>Hubble Space Telescope.</a:t>
            </a:r>
          </a:p>
        </p:txBody>
      </p:sp>
      <p:pic>
        <p:nvPicPr>
          <p:cNvPr id="422915" name="Picture 5" descr="hubble-space-telescop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2964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idx="4294967295"/>
          </p:nvPr>
        </p:nvSpPr>
        <p:spPr/>
        <p:txBody>
          <a:bodyPr/>
          <a:lstStyle/>
          <a:p>
            <a:pPr eaLnBrk="1" hangingPunct="1"/>
            <a:endParaRPr lang="en-US" smtClean="0"/>
          </a:p>
        </p:txBody>
      </p:sp>
      <p:sp>
        <p:nvSpPr>
          <p:cNvPr id="423939" name="Rectangle 3"/>
          <p:cNvSpPr>
            <a:spLocks noGrp="1" noChangeArrowheads="1"/>
          </p:cNvSpPr>
          <p:nvPr>
            <p:ph type="body" idx="4294967295"/>
          </p:nvPr>
        </p:nvSpPr>
        <p:spPr/>
        <p:txBody>
          <a:bodyPr/>
          <a:lstStyle/>
          <a:p>
            <a:pPr eaLnBrk="1" hangingPunct="1"/>
            <a:endParaRPr lang="en-US" smtClean="0"/>
          </a:p>
        </p:txBody>
      </p:sp>
      <p:pic>
        <p:nvPicPr>
          <p:cNvPr id="423940" name="Picture 4" descr="HST22_lg_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ChangeArrowheads="1"/>
          </p:cNvSpPr>
          <p:nvPr>
            <p:ph type="title" idx="4294967295"/>
          </p:nvPr>
        </p:nvSpPr>
        <p:spPr/>
        <p:txBody>
          <a:bodyPr/>
          <a:lstStyle/>
          <a:p>
            <a:pPr eaLnBrk="1" hangingPunct="1"/>
            <a:endParaRPr lang="en-US" smtClean="0"/>
          </a:p>
        </p:txBody>
      </p:sp>
      <p:sp>
        <p:nvSpPr>
          <p:cNvPr id="424963" name="Rectangle 3"/>
          <p:cNvSpPr>
            <a:spLocks noGrp="1" noChangeArrowheads="1"/>
          </p:cNvSpPr>
          <p:nvPr>
            <p:ph type="body" idx="4294967295"/>
          </p:nvPr>
        </p:nvSpPr>
        <p:spPr/>
        <p:txBody>
          <a:bodyPr/>
          <a:lstStyle/>
          <a:p>
            <a:pPr eaLnBrk="1" hangingPunct="1"/>
            <a:endParaRPr lang="en-US" smtClean="0"/>
          </a:p>
        </p:txBody>
      </p:sp>
      <p:pic>
        <p:nvPicPr>
          <p:cNvPr id="424964" name="Picture 4" descr="stfi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3"/>
          <p:cNvSpPr>
            <a:spLocks noGrp="1" noChangeArrowheads="1"/>
          </p:cNvSpPr>
          <p:nvPr>
            <p:ph type="body" idx="4294967295"/>
          </p:nvPr>
        </p:nvSpPr>
        <p:spPr>
          <a:xfrm>
            <a:off x="457200" y="228600"/>
            <a:ext cx="8153400" cy="5897563"/>
          </a:xfrm>
        </p:spPr>
        <p:txBody>
          <a:bodyPr/>
          <a:lstStyle/>
          <a:p>
            <a:pPr eaLnBrk="1" hangingPunct="1"/>
            <a:r>
              <a:rPr lang="en-US" smtClean="0"/>
              <a:t>Raise your hand when you think you know the picture beneath the boxes.</a:t>
            </a:r>
          </a:p>
          <a:p>
            <a:pPr lvl="1" eaLnBrk="1" hangingPunct="1"/>
            <a:r>
              <a:rPr lang="en-US" smtClean="0"/>
              <a:t>You only get one guess.</a:t>
            </a:r>
          </a:p>
        </p:txBody>
      </p:sp>
      <p:pic>
        <p:nvPicPr>
          <p:cNvPr id="425987" name="Picture 5" descr="ques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8534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988"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type="body" idx="4294967295"/>
          </p:nvPr>
        </p:nvSpPr>
        <p:spPr>
          <a:xfrm>
            <a:off x="457200" y="304800"/>
            <a:ext cx="8153400" cy="5821363"/>
          </a:xfrm>
        </p:spPr>
        <p:txBody>
          <a:bodyPr/>
          <a:lstStyle/>
          <a:p>
            <a:pPr eaLnBrk="1" hangingPunct="1"/>
            <a:r>
              <a:rPr lang="en-US" smtClean="0"/>
              <a:t>Handle everything as if it's </a:t>
            </a:r>
            <a:r>
              <a:rPr lang="en-US" smtClean="0">
                <a:solidFill>
                  <a:srgbClr val="6699FF"/>
                </a:solidFill>
              </a:rPr>
              <a:t>pathogenic.</a:t>
            </a:r>
          </a:p>
          <a:p>
            <a:pPr lvl="1" eaLnBrk="1" hangingPunct="1"/>
            <a:r>
              <a:rPr lang="en-US" smtClean="0"/>
              <a:t>Pathogenic means that what your handling could be an infective agent that could cause disease.</a:t>
            </a:r>
          </a:p>
          <a:p>
            <a:pPr lvl="1" eaLnBrk="1" hangingPunct="1"/>
            <a:r>
              <a:rPr lang="en-US" smtClean="0"/>
              <a:t>Clean work station periodically with proper disinfectant.</a:t>
            </a:r>
          </a:p>
        </p:txBody>
      </p:sp>
      <p:pic>
        <p:nvPicPr>
          <p:cNvPr id="58371" name="Picture 5" descr="e_coli%20NI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352800"/>
            <a:ext cx="8610600" cy="3248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8372"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58373" name="Rectangle 6"/>
          <p:cNvSpPr>
            <a:spLocks noChangeArrowheads="1"/>
          </p:cNvSpPr>
          <p:nvPr/>
        </p:nvSpPr>
        <p:spPr bwMode="auto">
          <a:xfrm>
            <a:off x="1219200" y="990600"/>
            <a:ext cx="7086600" cy="2133600"/>
          </a:xfrm>
          <a:prstGeom prst="rect">
            <a:avLst/>
          </a:prstGeom>
          <a:solidFill>
            <a:schemeClr val="bg1"/>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7011" name="Rectangle 2"/>
          <p:cNvSpPr>
            <a:spLocks noChangeArrowheads="1"/>
          </p:cNvSpPr>
          <p:nvPr/>
        </p:nvSpPr>
        <p:spPr bwMode="auto">
          <a:xfrm>
            <a:off x="1828800" y="32004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12" name="Rectangle 3"/>
          <p:cNvSpPr>
            <a:spLocks noChangeArrowheads="1"/>
          </p:cNvSpPr>
          <p:nvPr/>
        </p:nvSpPr>
        <p:spPr bwMode="auto">
          <a:xfrm>
            <a:off x="1828800" y="16002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13" name="Rectangle 4"/>
          <p:cNvSpPr>
            <a:spLocks noChangeArrowheads="1"/>
          </p:cNvSpPr>
          <p:nvPr/>
        </p:nvSpPr>
        <p:spPr bwMode="auto">
          <a:xfrm>
            <a:off x="1828800" y="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14" name="Rectangle 5"/>
          <p:cNvSpPr>
            <a:spLocks noChangeArrowheads="1"/>
          </p:cNvSpPr>
          <p:nvPr/>
        </p:nvSpPr>
        <p:spPr bwMode="auto">
          <a:xfrm>
            <a:off x="2743200" y="4572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15" name="Rectangle 6"/>
          <p:cNvSpPr>
            <a:spLocks noChangeArrowheads="1"/>
          </p:cNvSpPr>
          <p:nvPr/>
        </p:nvSpPr>
        <p:spPr bwMode="auto">
          <a:xfrm>
            <a:off x="2743200" y="20574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16" name="Rectangle 7"/>
          <p:cNvSpPr>
            <a:spLocks noChangeArrowheads="1"/>
          </p:cNvSpPr>
          <p:nvPr/>
        </p:nvSpPr>
        <p:spPr bwMode="auto">
          <a:xfrm>
            <a:off x="2743200" y="3657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17" name="Rectangle 8"/>
          <p:cNvSpPr>
            <a:spLocks noChangeArrowheads="1"/>
          </p:cNvSpPr>
          <p:nvPr/>
        </p:nvSpPr>
        <p:spPr bwMode="auto">
          <a:xfrm>
            <a:off x="2743200" y="52578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18" name="Rectangle 9"/>
          <p:cNvSpPr>
            <a:spLocks noChangeArrowheads="1"/>
          </p:cNvSpPr>
          <p:nvPr/>
        </p:nvSpPr>
        <p:spPr bwMode="auto">
          <a:xfrm>
            <a:off x="3657600" y="4800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19" name="Rectangle 10"/>
          <p:cNvSpPr>
            <a:spLocks noChangeArrowheads="1"/>
          </p:cNvSpPr>
          <p:nvPr/>
        </p:nvSpPr>
        <p:spPr bwMode="auto">
          <a:xfrm>
            <a:off x="3657600" y="32004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20" name="Rectangle 11"/>
          <p:cNvSpPr>
            <a:spLocks noChangeArrowheads="1"/>
          </p:cNvSpPr>
          <p:nvPr/>
        </p:nvSpPr>
        <p:spPr bwMode="auto">
          <a:xfrm>
            <a:off x="3657600" y="16002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21" name="Rectangle 12"/>
          <p:cNvSpPr>
            <a:spLocks noChangeArrowheads="1"/>
          </p:cNvSpPr>
          <p:nvPr/>
        </p:nvSpPr>
        <p:spPr bwMode="auto">
          <a:xfrm>
            <a:off x="3657600" y="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22" name="Rectangle 13"/>
          <p:cNvSpPr>
            <a:spLocks noChangeArrowheads="1"/>
          </p:cNvSpPr>
          <p:nvPr/>
        </p:nvSpPr>
        <p:spPr bwMode="auto">
          <a:xfrm>
            <a:off x="4572000" y="4572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23" name="Rectangle 14"/>
          <p:cNvSpPr>
            <a:spLocks noChangeArrowheads="1"/>
          </p:cNvSpPr>
          <p:nvPr/>
        </p:nvSpPr>
        <p:spPr bwMode="auto">
          <a:xfrm>
            <a:off x="4572000" y="20574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24" name="Rectangle 15"/>
          <p:cNvSpPr>
            <a:spLocks noChangeArrowheads="1"/>
          </p:cNvSpPr>
          <p:nvPr/>
        </p:nvSpPr>
        <p:spPr bwMode="auto">
          <a:xfrm>
            <a:off x="4572000" y="3657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25" name="Rectangle 16"/>
          <p:cNvSpPr>
            <a:spLocks noChangeArrowheads="1"/>
          </p:cNvSpPr>
          <p:nvPr/>
        </p:nvSpPr>
        <p:spPr bwMode="auto">
          <a:xfrm>
            <a:off x="4572000" y="52578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26" name="Rectangle 17"/>
          <p:cNvSpPr>
            <a:spLocks noChangeArrowheads="1"/>
          </p:cNvSpPr>
          <p:nvPr/>
        </p:nvSpPr>
        <p:spPr bwMode="auto">
          <a:xfrm>
            <a:off x="5486400" y="4800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27" name="Rectangle 18"/>
          <p:cNvSpPr>
            <a:spLocks noChangeArrowheads="1"/>
          </p:cNvSpPr>
          <p:nvPr/>
        </p:nvSpPr>
        <p:spPr bwMode="auto">
          <a:xfrm>
            <a:off x="5486400" y="32004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28" name="Rectangle 19"/>
          <p:cNvSpPr>
            <a:spLocks noChangeArrowheads="1"/>
          </p:cNvSpPr>
          <p:nvPr/>
        </p:nvSpPr>
        <p:spPr bwMode="auto">
          <a:xfrm>
            <a:off x="5486400" y="16002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29" name="Rectangle 20"/>
          <p:cNvSpPr>
            <a:spLocks noChangeArrowheads="1"/>
          </p:cNvSpPr>
          <p:nvPr/>
        </p:nvSpPr>
        <p:spPr bwMode="auto">
          <a:xfrm>
            <a:off x="5486400" y="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30" name="Rectangle 21"/>
          <p:cNvSpPr>
            <a:spLocks noChangeArrowheads="1"/>
          </p:cNvSpPr>
          <p:nvPr/>
        </p:nvSpPr>
        <p:spPr bwMode="auto">
          <a:xfrm>
            <a:off x="6400800" y="457200"/>
            <a:ext cx="914400" cy="1676400"/>
          </a:xfrm>
          <a:prstGeom prst="rect">
            <a:avLst/>
          </a:prstGeom>
          <a:solidFill>
            <a:schemeClr val="bg1"/>
          </a:solidFill>
          <a:ln w="76200" algn="ctr">
            <a:solidFill>
              <a:srgbClr val="FFCC00"/>
            </a:solidFill>
            <a:round/>
            <a:headEnd/>
            <a:tailEnd/>
          </a:ln>
        </p:spPr>
        <p:txBody>
          <a:bodyPr/>
          <a:lstStyle/>
          <a:p>
            <a:endParaRPr lang="en-US"/>
          </a:p>
        </p:txBody>
      </p:sp>
      <p:sp>
        <p:nvSpPr>
          <p:cNvPr id="427031" name="Rectangle 22"/>
          <p:cNvSpPr>
            <a:spLocks noChangeArrowheads="1"/>
          </p:cNvSpPr>
          <p:nvPr/>
        </p:nvSpPr>
        <p:spPr bwMode="auto">
          <a:xfrm>
            <a:off x="6400800" y="20574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32" name="Rectangle 23"/>
          <p:cNvSpPr>
            <a:spLocks noChangeArrowheads="1"/>
          </p:cNvSpPr>
          <p:nvPr/>
        </p:nvSpPr>
        <p:spPr bwMode="auto">
          <a:xfrm>
            <a:off x="6400800" y="3657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33" name="Rectangle 24"/>
          <p:cNvSpPr>
            <a:spLocks noChangeArrowheads="1"/>
          </p:cNvSpPr>
          <p:nvPr/>
        </p:nvSpPr>
        <p:spPr bwMode="auto">
          <a:xfrm>
            <a:off x="6400800" y="52578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34" name="Rectangle 25"/>
          <p:cNvSpPr>
            <a:spLocks noChangeArrowheads="1"/>
          </p:cNvSpPr>
          <p:nvPr/>
        </p:nvSpPr>
        <p:spPr bwMode="auto">
          <a:xfrm>
            <a:off x="7315200" y="4800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35" name="Rectangle 26"/>
          <p:cNvSpPr>
            <a:spLocks noChangeArrowheads="1"/>
          </p:cNvSpPr>
          <p:nvPr/>
        </p:nvSpPr>
        <p:spPr bwMode="auto">
          <a:xfrm>
            <a:off x="7315200" y="32004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36" name="Rectangle 27"/>
          <p:cNvSpPr>
            <a:spLocks noChangeArrowheads="1"/>
          </p:cNvSpPr>
          <p:nvPr/>
        </p:nvSpPr>
        <p:spPr bwMode="auto">
          <a:xfrm>
            <a:off x="7315200" y="16002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37" name="Rectangle 28"/>
          <p:cNvSpPr>
            <a:spLocks noChangeArrowheads="1"/>
          </p:cNvSpPr>
          <p:nvPr/>
        </p:nvSpPr>
        <p:spPr bwMode="auto">
          <a:xfrm>
            <a:off x="7315200" y="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38" name="Rectangle 29"/>
          <p:cNvSpPr>
            <a:spLocks noChangeArrowheads="1"/>
          </p:cNvSpPr>
          <p:nvPr/>
        </p:nvSpPr>
        <p:spPr bwMode="auto">
          <a:xfrm>
            <a:off x="8229600" y="4572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39" name="Rectangle 30"/>
          <p:cNvSpPr>
            <a:spLocks noChangeArrowheads="1"/>
          </p:cNvSpPr>
          <p:nvPr/>
        </p:nvSpPr>
        <p:spPr bwMode="auto">
          <a:xfrm>
            <a:off x="8229600" y="20574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40" name="Rectangle 31"/>
          <p:cNvSpPr>
            <a:spLocks noChangeArrowheads="1"/>
          </p:cNvSpPr>
          <p:nvPr/>
        </p:nvSpPr>
        <p:spPr bwMode="auto">
          <a:xfrm>
            <a:off x="8229600" y="3657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41" name="Rectangle 32"/>
          <p:cNvSpPr>
            <a:spLocks noChangeArrowheads="1"/>
          </p:cNvSpPr>
          <p:nvPr/>
        </p:nvSpPr>
        <p:spPr bwMode="auto">
          <a:xfrm>
            <a:off x="8229600" y="52578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42" name="Rectangle 33"/>
          <p:cNvSpPr>
            <a:spLocks noChangeArrowheads="1"/>
          </p:cNvSpPr>
          <p:nvPr/>
        </p:nvSpPr>
        <p:spPr bwMode="auto">
          <a:xfrm>
            <a:off x="0" y="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43" name="Rectangle 34"/>
          <p:cNvSpPr>
            <a:spLocks noChangeArrowheads="1"/>
          </p:cNvSpPr>
          <p:nvPr/>
        </p:nvSpPr>
        <p:spPr bwMode="auto">
          <a:xfrm>
            <a:off x="914400" y="4572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44" name="Rectangle 35"/>
          <p:cNvSpPr>
            <a:spLocks noChangeArrowheads="1"/>
          </p:cNvSpPr>
          <p:nvPr/>
        </p:nvSpPr>
        <p:spPr bwMode="auto">
          <a:xfrm>
            <a:off x="914400" y="20574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45" name="Rectangle 36"/>
          <p:cNvSpPr>
            <a:spLocks noChangeArrowheads="1"/>
          </p:cNvSpPr>
          <p:nvPr/>
        </p:nvSpPr>
        <p:spPr bwMode="auto">
          <a:xfrm>
            <a:off x="914400" y="3657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46" name="Rectangle 37"/>
          <p:cNvSpPr>
            <a:spLocks noChangeArrowheads="1"/>
          </p:cNvSpPr>
          <p:nvPr/>
        </p:nvSpPr>
        <p:spPr bwMode="auto">
          <a:xfrm>
            <a:off x="914400" y="52578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47" name="Rectangle 38"/>
          <p:cNvSpPr>
            <a:spLocks noChangeArrowheads="1"/>
          </p:cNvSpPr>
          <p:nvPr/>
        </p:nvSpPr>
        <p:spPr bwMode="auto">
          <a:xfrm>
            <a:off x="1828800" y="4800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48" name="Rectangle 39"/>
          <p:cNvSpPr>
            <a:spLocks noChangeArrowheads="1"/>
          </p:cNvSpPr>
          <p:nvPr/>
        </p:nvSpPr>
        <p:spPr bwMode="auto">
          <a:xfrm>
            <a:off x="0" y="16002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49" name="Rectangle 40"/>
          <p:cNvSpPr>
            <a:spLocks noChangeArrowheads="1"/>
          </p:cNvSpPr>
          <p:nvPr/>
        </p:nvSpPr>
        <p:spPr bwMode="auto">
          <a:xfrm>
            <a:off x="0" y="32004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50" name="Rectangle 41"/>
          <p:cNvSpPr>
            <a:spLocks noChangeArrowheads="1"/>
          </p:cNvSpPr>
          <p:nvPr/>
        </p:nvSpPr>
        <p:spPr bwMode="auto">
          <a:xfrm>
            <a:off x="0" y="4800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7051" name="Rectangle 42"/>
          <p:cNvSpPr>
            <a:spLocks noChangeArrowheads="1"/>
          </p:cNvSpPr>
          <p:nvPr/>
        </p:nvSpPr>
        <p:spPr bwMode="auto">
          <a:xfrm>
            <a:off x="0" y="6400800"/>
            <a:ext cx="914400" cy="457200"/>
          </a:xfrm>
          <a:prstGeom prst="rect">
            <a:avLst/>
          </a:prstGeom>
          <a:solidFill>
            <a:schemeClr val="bg1"/>
          </a:solidFill>
          <a:ln w="76200" algn="ctr">
            <a:solidFill>
              <a:srgbClr val="FFCC00"/>
            </a:solidFill>
            <a:round/>
            <a:headEnd/>
            <a:tailEnd/>
          </a:ln>
        </p:spPr>
        <p:txBody>
          <a:bodyPr/>
          <a:lstStyle/>
          <a:p>
            <a:endParaRPr lang="en-US"/>
          </a:p>
        </p:txBody>
      </p:sp>
      <p:sp>
        <p:nvSpPr>
          <p:cNvPr id="427052" name="Rectangle 43"/>
          <p:cNvSpPr>
            <a:spLocks noChangeArrowheads="1"/>
          </p:cNvSpPr>
          <p:nvPr/>
        </p:nvSpPr>
        <p:spPr bwMode="auto">
          <a:xfrm>
            <a:off x="1828800" y="6400800"/>
            <a:ext cx="914400" cy="457200"/>
          </a:xfrm>
          <a:prstGeom prst="rect">
            <a:avLst/>
          </a:prstGeom>
          <a:solidFill>
            <a:schemeClr val="bg1"/>
          </a:solidFill>
          <a:ln w="76200" algn="ctr">
            <a:solidFill>
              <a:srgbClr val="FFCC00"/>
            </a:solidFill>
            <a:round/>
            <a:headEnd/>
            <a:tailEnd/>
          </a:ln>
        </p:spPr>
        <p:txBody>
          <a:bodyPr/>
          <a:lstStyle/>
          <a:p>
            <a:endParaRPr lang="en-US"/>
          </a:p>
        </p:txBody>
      </p:sp>
      <p:sp>
        <p:nvSpPr>
          <p:cNvPr id="427053" name="Rectangle 44"/>
          <p:cNvSpPr>
            <a:spLocks noChangeArrowheads="1"/>
          </p:cNvSpPr>
          <p:nvPr/>
        </p:nvSpPr>
        <p:spPr bwMode="auto">
          <a:xfrm>
            <a:off x="3657600" y="6400800"/>
            <a:ext cx="914400" cy="457200"/>
          </a:xfrm>
          <a:prstGeom prst="rect">
            <a:avLst/>
          </a:prstGeom>
          <a:solidFill>
            <a:schemeClr val="bg1"/>
          </a:solidFill>
          <a:ln w="76200" algn="ctr">
            <a:solidFill>
              <a:srgbClr val="FFCC00"/>
            </a:solidFill>
            <a:round/>
            <a:headEnd/>
            <a:tailEnd/>
          </a:ln>
        </p:spPr>
        <p:txBody>
          <a:bodyPr/>
          <a:lstStyle/>
          <a:p>
            <a:endParaRPr lang="en-US"/>
          </a:p>
        </p:txBody>
      </p:sp>
      <p:sp>
        <p:nvSpPr>
          <p:cNvPr id="427054" name="Rectangle 45"/>
          <p:cNvSpPr>
            <a:spLocks noChangeArrowheads="1"/>
          </p:cNvSpPr>
          <p:nvPr/>
        </p:nvSpPr>
        <p:spPr bwMode="auto">
          <a:xfrm>
            <a:off x="5486400" y="6400800"/>
            <a:ext cx="914400" cy="457200"/>
          </a:xfrm>
          <a:prstGeom prst="rect">
            <a:avLst/>
          </a:prstGeom>
          <a:solidFill>
            <a:schemeClr val="bg1"/>
          </a:solidFill>
          <a:ln w="76200" algn="ctr">
            <a:solidFill>
              <a:srgbClr val="FFCC00"/>
            </a:solidFill>
            <a:round/>
            <a:headEnd/>
            <a:tailEnd/>
          </a:ln>
        </p:spPr>
        <p:txBody>
          <a:bodyPr/>
          <a:lstStyle/>
          <a:p>
            <a:endParaRPr lang="en-US"/>
          </a:p>
        </p:txBody>
      </p:sp>
      <p:sp>
        <p:nvSpPr>
          <p:cNvPr id="427055" name="Rectangle 46"/>
          <p:cNvSpPr>
            <a:spLocks noChangeArrowheads="1"/>
          </p:cNvSpPr>
          <p:nvPr/>
        </p:nvSpPr>
        <p:spPr bwMode="auto">
          <a:xfrm>
            <a:off x="7315200" y="6400800"/>
            <a:ext cx="914400" cy="457200"/>
          </a:xfrm>
          <a:prstGeom prst="rect">
            <a:avLst/>
          </a:prstGeom>
          <a:solidFill>
            <a:schemeClr val="bg1"/>
          </a:solidFill>
          <a:ln w="76200" algn="ctr">
            <a:solidFill>
              <a:srgbClr val="FFCC00"/>
            </a:solidFill>
            <a:round/>
            <a:headEnd/>
            <a:tailEnd/>
          </a:ln>
        </p:spPr>
        <p:txBody>
          <a:bodyPr/>
          <a:lstStyle/>
          <a:p>
            <a:endParaRPr lang="en-US"/>
          </a:p>
        </p:txBody>
      </p:sp>
      <p:sp>
        <p:nvSpPr>
          <p:cNvPr id="427056" name="Rectangle 47"/>
          <p:cNvSpPr>
            <a:spLocks noChangeArrowheads="1"/>
          </p:cNvSpPr>
          <p:nvPr/>
        </p:nvSpPr>
        <p:spPr bwMode="auto">
          <a:xfrm>
            <a:off x="914400" y="0"/>
            <a:ext cx="914400" cy="457200"/>
          </a:xfrm>
          <a:prstGeom prst="rect">
            <a:avLst/>
          </a:prstGeom>
          <a:solidFill>
            <a:schemeClr val="bg1"/>
          </a:solidFill>
          <a:ln w="76200" algn="ctr">
            <a:solidFill>
              <a:srgbClr val="FFCC00"/>
            </a:solidFill>
            <a:round/>
            <a:headEnd/>
            <a:tailEnd/>
          </a:ln>
        </p:spPr>
        <p:txBody>
          <a:bodyPr/>
          <a:lstStyle/>
          <a:p>
            <a:endParaRPr lang="en-US"/>
          </a:p>
        </p:txBody>
      </p:sp>
      <p:sp>
        <p:nvSpPr>
          <p:cNvPr id="427057" name="Rectangle 48"/>
          <p:cNvSpPr>
            <a:spLocks noChangeArrowheads="1"/>
          </p:cNvSpPr>
          <p:nvPr/>
        </p:nvSpPr>
        <p:spPr bwMode="auto">
          <a:xfrm>
            <a:off x="2743200" y="0"/>
            <a:ext cx="914400" cy="457200"/>
          </a:xfrm>
          <a:prstGeom prst="rect">
            <a:avLst/>
          </a:prstGeom>
          <a:solidFill>
            <a:schemeClr val="bg1"/>
          </a:solidFill>
          <a:ln w="76200" algn="ctr">
            <a:solidFill>
              <a:srgbClr val="FFCC00"/>
            </a:solidFill>
            <a:round/>
            <a:headEnd/>
            <a:tailEnd/>
          </a:ln>
        </p:spPr>
        <p:txBody>
          <a:bodyPr/>
          <a:lstStyle/>
          <a:p>
            <a:endParaRPr lang="en-US"/>
          </a:p>
        </p:txBody>
      </p:sp>
      <p:sp>
        <p:nvSpPr>
          <p:cNvPr id="427058" name="Rectangle 49"/>
          <p:cNvSpPr>
            <a:spLocks noChangeArrowheads="1"/>
          </p:cNvSpPr>
          <p:nvPr/>
        </p:nvSpPr>
        <p:spPr bwMode="auto">
          <a:xfrm>
            <a:off x="4572000" y="0"/>
            <a:ext cx="914400" cy="457200"/>
          </a:xfrm>
          <a:prstGeom prst="rect">
            <a:avLst/>
          </a:prstGeom>
          <a:solidFill>
            <a:schemeClr val="bg1"/>
          </a:solidFill>
          <a:ln w="76200" algn="ctr">
            <a:solidFill>
              <a:srgbClr val="FFCC00"/>
            </a:solidFill>
            <a:round/>
            <a:headEnd/>
            <a:tailEnd/>
          </a:ln>
        </p:spPr>
        <p:txBody>
          <a:bodyPr/>
          <a:lstStyle/>
          <a:p>
            <a:endParaRPr lang="en-US"/>
          </a:p>
        </p:txBody>
      </p:sp>
      <p:sp>
        <p:nvSpPr>
          <p:cNvPr id="427059" name="Rectangle 50"/>
          <p:cNvSpPr>
            <a:spLocks noChangeArrowheads="1"/>
          </p:cNvSpPr>
          <p:nvPr/>
        </p:nvSpPr>
        <p:spPr bwMode="auto">
          <a:xfrm>
            <a:off x="6400800" y="0"/>
            <a:ext cx="914400" cy="457200"/>
          </a:xfrm>
          <a:prstGeom prst="rect">
            <a:avLst/>
          </a:prstGeom>
          <a:solidFill>
            <a:schemeClr val="bg1"/>
          </a:solidFill>
          <a:ln w="76200" algn="ctr">
            <a:solidFill>
              <a:srgbClr val="FFCC00"/>
            </a:solidFill>
            <a:round/>
            <a:headEnd/>
            <a:tailEnd/>
          </a:ln>
        </p:spPr>
        <p:txBody>
          <a:bodyPr/>
          <a:lstStyle/>
          <a:p>
            <a:endParaRPr lang="en-US"/>
          </a:p>
        </p:txBody>
      </p:sp>
      <p:sp>
        <p:nvSpPr>
          <p:cNvPr id="427060" name="Rectangle 51"/>
          <p:cNvSpPr>
            <a:spLocks noChangeArrowheads="1"/>
          </p:cNvSpPr>
          <p:nvPr/>
        </p:nvSpPr>
        <p:spPr bwMode="auto">
          <a:xfrm>
            <a:off x="8229600" y="0"/>
            <a:ext cx="914400" cy="457200"/>
          </a:xfrm>
          <a:prstGeom prst="rect">
            <a:avLst/>
          </a:prstGeom>
          <a:solidFill>
            <a:schemeClr val="bg1"/>
          </a:solidFill>
          <a:ln w="76200" algn="ctr">
            <a:solidFill>
              <a:srgbClr val="FFCC00"/>
            </a:solidFill>
            <a:round/>
            <a:headEnd/>
            <a:tailEnd/>
          </a:ln>
        </p:spPr>
        <p:txBody>
          <a:bodyPr/>
          <a:lstStyle/>
          <a:p>
            <a:endParaRPr lang="en-US"/>
          </a:p>
        </p:txBody>
      </p:sp>
      <p:sp>
        <p:nvSpPr>
          <p:cNvPr id="53" name="Chord 52"/>
          <p:cNvSpPr/>
          <p:nvPr/>
        </p:nvSpPr>
        <p:spPr bwMode="auto">
          <a:xfrm>
            <a:off x="3352800" y="1676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4" name="Chord 53"/>
          <p:cNvSpPr/>
          <p:nvPr/>
        </p:nvSpPr>
        <p:spPr bwMode="auto">
          <a:xfrm>
            <a:off x="5257800" y="-3048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5" name="Chord 54"/>
          <p:cNvSpPr/>
          <p:nvPr/>
        </p:nvSpPr>
        <p:spPr bwMode="auto">
          <a:xfrm>
            <a:off x="5257800" y="1676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6" name="Chord 55"/>
          <p:cNvSpPr/>
          <p:nvPr/>
        </p:nvSpPr>
        <p:spPr bwMode="auto">
          <a:xfrm>
            <a:off x="5410200" y="37338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7" name="Chord 56"/>
          <p:cNvSpPr/>
          <p:nvPr/>
        </p:nvSpPr>
        <p:spPr bwMode="auto">
          <a:xfrm>
            <a:off x="4038600" y="3962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8" name="Chord 57"/>
          <p:cNvSpPr/>
          <p:nvPr/>
        </p:nvSpPr>
        <p:spPr bwMode="auto">
          <a:xfrm>
            <a:off x="3657600" y="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9" name="Chord 58"/>
          <p:cNvSpPr/>
          <p:nvPr/>
        </p:nvSpPr>
        <p:spPr bwMode="auto">
          <a:xfrm>
            <a:off x="2438400" y="36576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0" name="Chord 59"/>
          <p:cNvSpPr/>
          <p:nvPr/>
        </p:nvSpPr>
        <p:spPr bwMode="auto">
          <a:xfrm>
            <a:off x="-685800" y="22098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1" name="Chord 60"/>
          <p:cNvSpPr/>
          <p:nvPr/>
        </p:nvSpPr>
        <p:spPr bwMode="auto">
          <a:xfrm>
            <a:off x="1066800" y="3200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2" name="Chord 61"/>
          <p:cNvSpPr/>
          <p:nvPr/>
        </p:nvSpPr>
        <p:spPr bwMode="auto">
          <a:xfrm>
            <a:off x="2133600" y="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3" name="Chord 62"/>
          <p:cNvSpPr/>
          <p:nvPr/>
        </p:nvSpPr>
        <p:spPr bwMode="auto">
          <a:xfrm>
            <a:off x="838200" y="11430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4" name="Chord 63"/>
          <p:cNvSpPr/>
          <p:nvPr/>
        </p:nvSpPr>
        <p:spPr bwMode="auto">
          <a:xfrm>
            <a:off x="304800" y="-6096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5" name="Chord 64"/>
          <p:cNvSpPr/>
          <p:nvPr/>
        </p:nvSpPr>
        <p:spPr bwMode="auto">
          <a:xfrm>
            <a:off x="6172200" y="-533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6" name="Chord 65"/>
          <p:cNvSpPr/>
          <p:nvPr/>
        </p:nvSpPr>
        <p:spPr bwMode="auto">
          <a:xfrm>
            <a:off x="7010400" y="4572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7" name="Chord 66"/>
          <p:cNvSpPr/>
          <p:nvPr/>
        </p:nvSpPr>
        <p:spPr bwMode="auto">
          <a:xfrm>
            <a:off x="8077200" y="29718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8" name="Chord 67"/>
          <p:cNvSpPr/>
          <p:nvPr/>
        </p:nvSpPr>
        <p:spPr bwMode="auto">
          <a:xfrm>
            <a:off x="7010400" y="3962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9" name="Chord 68"/>
          <p:cNvSpPr/>
          <p:nvPr/>
        </p:nvSpPr>
        <p:spPr bwMode="auto">
          <a:xfrm>
            <a:off x="0" y="3962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70" name="Chord 69"/>
          <p:cNvSpPr/>
          <p:nvPr/>
        </p:nvSpPr>
        <p:spPr bwMode="auto">
          <a:xfrm>
            <a:off x="8534400" y="-9906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427079" name="Octagon 70"/>
          <p:cNvSpPr>
            <a:spLocks noChangeArrowheads="1"/>
          </p:cNvSpPr>
          <p:nvPr/>
        </p:nvSpPr>
        <p:spPr bwMode="auto">
          <a:xfrm>
            <a:off x="4267200" y="1066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7080" name="Octagon 71"/>
          <p:cNvSpPr>
            <a:spLocks noChangeArrowheads="1"/>
          </p:cNvSpPr>
          <p:nvPr/>
        </p:nvSpPr>
        <p:spPr bwMode="auto">
          <a:xfrm>
            <a:off x="2514600" y="1066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7081" name="Octagon 72"/>
          <p:cNvSpPr>
            <a:spLocks noChangeArrowheads="1"/>
          </p:cNvSpPr>
          <p:nvPr/>
        </p:nvSpPr>
        <p:spPr bwMode="auto">
          <a:xfrm>
            <a:off x="762000" y="1066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7082" name="Octagon 73"/>
          <p:cNvSpPr>
            <a:spLocks noChangeArrowheads="1"/>
          </p:cNvSpPr>
          <p:nvPr/>
        </p:nvSpPr>
        <p:spPr bwMode="auto">
          <a:xfrm>
            <a:off x="6096000" y="11430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7083" name="Octagon 74"/>
          <p:cNvSpPr>
            <a:spLocks noChangeArrowheads="1"/>
          </p:cNvSpPr>
          <p:nvPr/>
        </p:nvSpPr>
        <p:spPr bwMode="auto">
          <a:xfrm>
            <a:off x="7924800" y="11430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7084" name="Octagon 75"/>
          <p:cNvSpPr>
            <a:spLocks noChangeArrowheads="1"/>
          </p:cNvSpPr>
          <p:nvPr/>
        </p:nvSpPr>
        <p:spPr bwMode="auto">
          <a:xfrm>
            <a:off x="762000" y="32004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7085" name="Octagon 76"/>
          <p:cNvSpPr>
            <a:spLocks noChangeArrowheads="1"/>
          </p:cNvSpPr>
          <p:nvPr/>
        </p:nvSpPr>
        <p:spPr bwMode="auto">
          <a:xfrm>
            <a:off x="2590800" y="32766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7086" name="Octagon 77"/>
          <p:cNvSpPr>
            <a:spLocks noChangeArrowheads="1"/>
          </p:cNvSpPr>
          <p:nvPr/>
        </p:nvSpPr>
        <p:spPr bwMode="auto">
          <a:xfrm>
            <a:off x="4419600" y="3352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7087" name="Octagon 78"/>
          <p:cNvSpPr>
            <a:spLocks noChangeArrowheads="1"/>
          </p:cNvSpPr>
          <p:nvPr/>
        </p:nvSpPr>
        <p:spPr bwMode="auto">
          <a:xfrm>
            <a:off x="6172200" y="3352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7088" name="Octagon 79"/>
          <p:cNvSpPr>
            <a:spLocks noChangeArrowheads="1"/>
          </p:cNvSpPr>
          <p:nvPr/>
        </p:nvSpPr>
        <p:spPr bwMode="auto">
          <a:xfrm>
            <a:off x="7924800" y="3352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7089" name="Octagon 80"/>
          <p:cNvSpPr>
            <a:spLocks noChangeArrowheads="1"/>
          </p:cNvSpPr>
          <p:nvPr/>
        </p:nvSpPr>
        <p:spPr bwMode="auto">
          <a:xfrm>
            <a:off x="762000" y="54102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7090" name="Octagon 81"/>
          <p:cNvSpPr>
            <a:spLocks noChangeArrowheads="1"/>
          </p:cNvSpPr>
          <p:nvPr/>
        </p:nvSpPr>
        <p:spPr bwMode="auto">
          <a:xfrm>
            <a:off x="2667000" y="53340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7091" name="Octagon 82"/>
          <p:cNvSpPr>
            <a:spLocks noChangeArrowheads="1"/>
          </p:cNvSpPr>
          <p:nvPr/>
        </p:nvSpPr>
        <p:spPr bwMode="auto">
          <a:xfrm>
            <a:off x="4419600" y="53340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7092" name="Octagon 83"/>
          <p:cNvSpPr>
            <a:spLocks noChangeArrowheads="1"/>
          </p:cNvSpPr>
          <p:nvPr/>
        </p:nvSpPr>
        <p:spPr bwMode="auto">
          <a:xfrm>
            <a:off x="6248400" y="53340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7093" name="Octagon 84"/>
          <p:cNvSpPr>
            <a:spLocks noChangeArrowheads="1"/>
          </p:cNvSpPr>
          <p:nvPr/>
        </p:nvSpPr>
        <p:spPr bwMode="auto">
          <a:xfrm>
            <a:off x="7924800" y="54102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7094" name="Octagon 85"/>
          <p:cNvSpPr>
            <a:spLocks noChangeArrowheads="1"/>
          </p:cNvSpPr>
          <p:nvPr/>
        </p:nvSpPr>
        <p:spPr bwMode="auto">
          <a:xfrm>
            <a:off x="-990600" y="1066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7095" name="Octagon 86"/>
          <p:cNvSpPr>
            <a:spLocks noChangeArrowheads="1"/>
          </p:cNvSpPr>
          <p:nvPr/>
        </p:nvSpPr>
        <p:spPr bwMode="auto">
          <a:xfrm>
            <a:off x="-990600" y="32004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7096" name="Octagon 87"/>
          <p:cNvSpPr>
            <a:spLocks noChangeArrowheads="1"/>
          </p:cNvSpPr>
          <p:nvPr/>
        </p:nvSpPr>
        <p:spPr bwMode="auto">
          <a:xfrm>
            <a:off x="-1066800" y="54102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7097" name="Octagon 88"/>
          <p:cNvSpPr>
            <a:spLocks noChangeArrowheads="1"/>
          </p:cNvSpPr>
          <p:nvPr/>
        </p:nvSpPr>
        <p:spPr bwMode="auto">
          <a:xfrm>
            <a:off x="762000" y="-9144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7098" name="Octagon 89"/>
          <p:cNvSpPr>
            <a:spLocks noChangeArrowheads="1"/>
          </p:cNvSpPr>
          <p:nvPr/>
        </p:nvSpPr>
        <p:spPr bwMode="auto">
          <a:xfrm>
            <a:off x="2590800" y="-9144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7099" name="Octagon 90"/>
          <p:cNvSpPr>
            <a:spLocks noChangeArrowheads="1"/>
          </p:cNvSpPr>
          <p:nvPr/>
        </p:nvSpPr>
        <p:spPr bwMode="auto">
          <a:xfrm>
            <a:off x="-838200" y="-9144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7100" name="Octagon 91"/>
          <p:cNvSpPr>
            <a:spLocks noChangeArrowheads="1"/>
          </p:cNvSpPr>
          <p:nvPr/>
        </p:nvSpPr>
        <p:spPr bwMode="auto">
          <a:xfrm>
            <a:off x="4419600" y="-9906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7101" name="Octagon 92"/>
          <p:cNvSpPr>
            <a:spLocks noChangeArrowheads="1"/>
          </p:cNvSpPr>
          <p:nvPr/>
        </p:nvSpPr>
        <p:spPr bwMode="auto">
          <a:xfrm>
            <a:off x="6248400" y="-9906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7102" name="Octagon 93"/>
          <p:cNvSpPr>
            <a:spLocks noChangeArrowheads="1"/>
          </p:cNvSpPr>
          <p:nvPr/>
        </p:nvSpPr>
        <p:spPr bwMode="auto">
          <a:xfrm>
            <a:off x="8153400" y="-9906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35" name="Rectangle 2"/>
          <p:cNvSpPr>
            <a:spLocks noChangeArrowheads="1"/>
          </p:cNvSpPr>
          <p:nvPr/>
        </p:nvSpPr>
        <p:spPr bwMode="auto">
          <a:xfrm>
            <a:off x="1828800" y="32004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8036" name="Rectangle 3"/>
          <p:cNvSpPr>
            <a:spLocks noChangeArrowheads="1"/>
          </p:cNvSpPr>
          <p:nvPr/>
        </p:nvSpPr>
        <p:spPr bwMode="auto">
          <a:xfrm>
            <a:off x="1828800" y="16002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8037" name="Rectangle 4"/>
          <p:cNvSpPr>
            <a:spLocks noChangeArrowheads="1"/>
          </p:cNvSpPr>
          <p:nvPr/>
        </p:nvSpPr>
        <p:spPr bwMode="auto">
          <a:xfrm>
            <a:off x="1828800" y="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8038" name="Rectangle 5"/>
          <p:cNvSpPr>
            <a:spLocks noChangeArrowheads="1"/>
          </p:cNvSpPr>
          <p:nvPr/>
        </p:nvSpPr>
        <p:spPr bwMode="auto">
          <a:xfrm>
            <a:off x="2743200" y="4572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8039" name="Rectangle 7"/>
          <p:cNvSpPr>
            <a:spLocks noChangeArrowheads="1"/>
          </p:cNvSpPr>
          <p:nvPr/>
        </p:nvSpPr>
        <p:spPr bwMode="auto">
          <a:xfrm>
            <a:off x="2743200" y="3657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8040" name="Rectangle 8"/>
          <p:cNvSpPr>
            <a:spLocks noChangeArrowheads="1"/>
          </p:cNvSpPr>
          <p:nvPr/>
        </p:nvSpPr>
        <p:spPr bwMode="auto">
          <a:xfrm>
            <a:off x="2743200" y="52578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8041" name="Rectangle 9"/>
          <p:cNvSpPr>
            <a:spLocks noChangeArrowheads="1"/>
          </p:cNvSpPr>
          <p:nvPr/>
        </p:nvSpPr>
        <p:spPr bwMode="auto">
          <a:xfrm>
            <a:off x="3657600" y="4800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8042" name="Rectangle 11"/>
          <p:cNvSpPr>
            <a:spLocks noChangeArrowheads="1"/>
          </p:cNvSpPr>
          <p:nvPr/>
        </p:nvSpPr>
        <p:spPr bwMode="auto">
          <a:xfrm>
            <a:off x="3657600" y="16002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8043" name="Rectangle 13"/>
          <p:cNvSpPr>
            <a:spLocks noChangeArrowheads="1"/>
          </p:cNvSpPr>
          <p:nvPr/>
        </p:nvSpPr>
        <p:spPr bwMode="auto">
          <a:xfrm>
            <a:off x="4572000" y="4572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8044" name="Rectangle 14"/>
          <p:cNvSpPr>
            <a:spLocks noChangeArrowheads="1"/>
          </p:cNvSpPr>
          <p:nvPr/>
        </p:nvSpPr>
        <p:spPr bwMode="auto">
          <a:xfrm>
            <a:off x="4572000" y="20574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8045" name="Rectangle 15"/>
          <p:cNvSpPr>
            <a:spLocks noChangeArrowheads="1"/>
          </p:cNvSpPr>
          <p:nvPr/>
        </p:nvSpPr>
        <p:spPr bwMode="auto">
          <a:xfrm>
            <a:off x="4572000" y="3657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8046" name="Rectangle 16"/>
          <p:cNvSpPr>
            <a:spLocks noChangeArrowheads="1"/>
          </p:cNvSpPr>
          <p:nvPr/>
        </p:nvSpPr>
        <p:spPr bwMode="auto">
          <a:xfrm>
            <a:off x="4572000" y="52578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8047" name="Rectangle 17"/>
          <p:cNvSpPr>
            <a:spLocks noChangeArrowheads="1"/>
          </p:cNvSpPr>
          <p:nvPr/>
        </p:nvSpPr>
        <p:spPr bwMode="auto">
          <a:xfrm>
            <a:off x="5486400" y="4800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8048" name="Rectangle 19"/>
          <p:cNvSpPr>
            <a:spLocks noChangeArrowheads="1"/>
          </p:cNvSpPr>
          <p:nvPr/>
        </p:nvSpPr>
        <p:spPr bwMode="auto">
          <a:xfrm>
            <a:off x="5486400" y="16002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8049" name="Rectangle 20"/>
          <p:cNvSpPr>
            <a:spLocks noChangeArrowheads="1"/>
          </p:cNvSpPr>
          <p:nvPr/>
        </p:nvSpPr>
        <p:spPr bwMode="auto">
          <a:xfrm>
            <a:off x="5486400" y="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8050" name="Rectangle 21"/>
          <p:cNvSpPr>
            <a:spLocks noChangeArrowheads="1"/>
          </p:cNvSpPr>
          <p:nvPr/>
        </p:nvSpPr>
        <p:spPr bwMode="auto">
          <a:xfrm>
            <a:off x="6400800" y="457200"/>
            <a:ext cx="914400" cy="1676400"/>
          </a:xfrm>
          <a:prstGeom prst="rect">
            <a:avLst/>
          </a:prstGeom>
          <a:solidFill>
            <a:schemeClr val="bg1"/>
          </a:solidFill>
          <a:ln w="76200" algn="ctr">
            <a:solidFill>
              <a:srgbClr val="FFCC00"/>
            </a:solidFill>
            <a:round/>
            <a:headEnd/>
            <a:tailEnd/>
          </a:ln>
        </p:spPr>
        <p:txBody>
          <a:bodyPr/>
          <a:lstStyle/>
          <a:p>
            <a:endParaRPr lang="en-US"/>
          </a:p>
        </p:txBody>
      </p:sp>
      <p:sp>
        <p:nvSpPr>
          <p:cNvPr id="428051" name="Rectangle 23"/>
          <p:cNvSpPr>
            <a:spLocks noChangeArrowheads="1"/>
          </p:cNvSpPr>
          <p:nvPr/>
        </p:nvSpPr>
        <p:spPr bwMode="auto">
          <a:xfrm>
            <a:off x="6400800" y="3657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8052" name="Rectangle 24"/>
          <p:cNvSpPr>
            <a:spLocks noChangeArrowheads="1"/>
          </p:cNvSpPr>
          <p:nvPr/>
        </p:nvSpPr>
        <p:spPr bwMode="auto">
          <a:xfrm>
            <a:off x="6400800" y="52578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8053" name="Rectangle 25"/>
          <p:cNvSpPr>
            <a:spLocks noChangeArrowheads="1"/>
          </p:cNvSpPr>
          <p:nvPr/>
        </p:nvSpPr>
        <p:spPr bwMode="auto">
          <a:xfrm>
            <a:off x="7315200" y="4800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8054" name="Rectangle 26"/>
          <p:cNvSpPr>
            <a:spLocks noChangeArrowheads="1"/>
          </p:cNvSpPr>
          <p:nvPr/>
        </p:nvSpPr>
        <p:spPr bwMode="auto">
          <a:xfrm>
            <a:off x="7315200" y="32004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8055" name="Rectangle 27"/>
          <p:cNvSpPr>
            <a:spLocks noChangeArrowheads="1"/>
          </p:cNvSpPr>
          <p:nvPr/>
        </p:nvSpPr>
        <p:spPr bwMode="auto">
          <a:xfrm>
            <a:off x="7315200" y="16002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8056" name="Rectangle 28"/>
          <p:cNvSpPr>
            <a:spLocks noChangeArrowheads="1"/>
          </p:cNvSpPr>
          <p:nvPr/>
        </p:nvSpPr>
        <p:spPr bwMode="auto">
          <a:xfrm>
            <a:off x="7315200" y="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8057" name="Rectangle 29"/>
          <p:cNvSpPr>
            <a:spLocks noChangeArrowheads="1"/>
          </p:cNvSpPr>
          <p:nvPr/>
        </p:nvSpPr>
        <p:spPr bwMode="auto">
          <a:xfrm>
            <a:off x="8229600" y="4572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8058" name="Rectangle 31"/>
          <p:cNvSpPr>
            <a:spLocks noChangeArrowheads="1"/>
          </p:cNvSpPr>
          <p:nvPr/>
        </p:nvSpPr>
        <p:spPr bwMode="auto">
          <a:xfrm>
            <a:off x="8229600" y="3657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8059" name="Rectangle 32"/>
          <p:cNvSpPr>
            <a:spLocks noChangeArrowheads="1"/>
          </p:cNvSpPr>
          <p:nvPr/>
        </p:nvSpPr>
        <p:spPr bwMode="auto">
          <a:xfrm>
            <a:off x="8229600" y="52578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8060" name="Rectangle 33"/>
          <p:cNvSpPr>
            <a:spLocks noChangeArrowheads="1"/>
          </p:cNvSpPr>
          <p:nvPr/>
        </p:nvSpPr>
        <p:spPr bwMode="auto">
          <a:xfrm>
            <a:off x="0" y="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8061" name="Rectangle 34"/>
          <p:cNvSpPr>
            <a:spLocks noChangeArrowheads="1"/>
          </p:cNvSpPr>
          <p:nvPr/>
        </p:nvSpPr>
        <p:spPr bwMode="auto">
          <a:xfrm>
            <a:off x="914400" y="4572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8062" name="Rectangle 35"/>
          <p:cNvSpPr>
            <a:spLocks noChangeArrowheads="1"/>
          </p:cNvSpPr>
          <p:nvPr/>
        </p:nvSpPr>
        <p:spPr bwMode="auto">
          <a:xfrm>
            <a:off x="914400" y="20574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8063" name="Rectangle 36"/>
          <p:cNvSpPr>
            <a:spLocks noChangeArrowheads="1"/>
          </p:cNvSpPr>
          <p:nvPr/>
        </p:nvSpPr>
        <p:spPr bwMode="auto">
          <a:xfrm>
            <a:off x="914400" y="3657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8064" name="Rectangle 37"/>
          <p:cNvSpPr>
            <a:spLocks noChangeArrowheads="1"/>
          </p:cNvSpPr>
          <p:nvPr/>
        </p:nvSpPr>
        <p:spPr bwMode="auto">
          <a:xfrm>
            <a:off x="914400" y="52578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8065" name="Rectangle 40"/>
          <p:cNvSpPr>
            <a:spLocks noChangeArrowheads="1"/>
          </p:cNvSpPr>
          <p:nvPr/>
        </p:nvSpPr>
        <p:spPr bwMode="auto">
          <a:xfrm>
            <a:off x="0" y="32004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8066" name="Rectangle 41"/>
          <p:cNvSpPr>
            <a:spLocks noChangeArrowheads="1"/>
          </p:cNvSpPr>
          <p:nvPr/>
        </p:nvSpPr>
        <p:spPr bwMode="auto">
          <a:xfrm>
            <a:off x="0" y="4800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8067" name="Rectangle 42"/>
          <p:cNvSpPr>
            <a:spLocks noChangeArrowheads="1"/>
          </p:cNvSpPr>
          <p:nvPr/>
        </p:nvSpPr>
        <p:spPr bwMode="auto">
          <a:xfrm>
            <a:off x="0" y="6400800"/>
            <a:ext cx="914400" cy="457200"/>
          </a:xfrm>
          <a:prstGeom prst="rect">
            <a:avLst/>
          </a:prstGeom>
          <a:solidFill>
            <a:schemeClr val="bg1"/>
          </a:solidFill>
          <a:ln w="76200" algn="ctr">
            <a:solidFill>
              <a:srgbClr val="FFCC00"/>
            </a:solidFill>
            <a:round/>
            <a:headEnd/>
            <a:tailEnd/>
          </a:ln>
        </p:spPr>
        <p:txBody>
          <a:bodyPr/>
          <a:lstStyle/>
          <a:p>
            <a:endParaRPr lang="en-US"/>
          </a:p>
        </p:txBody>
      </p:sp>
      <p:sp>
        <p:nvSpPr>
          <p:cNvPr id="428068" name="Rectangle 43"/>
          <p:cNvSpPr>
            <a:spLocks noChangeArrowheads="1"/>
          </p:cNvSpPr>
          <p:nvPr/>
        </p:nvSpPr>
        <p:spPr bwMode="auto">
          <a:xfrm>
            <a:off x="1828800" y="6400800"/>
            <a:ext cx="914400" cy="457200"/>
          </a:xfrm>
          <a:prstGeom prst="rect">
            <a:avLst/>
          </a:prstGeom>
          <a:solidFill>
            <a:schemeClr val="bg1"/>
          </a:solidFill>
          <a:ln w="76200" algn="ctr">
            <a:solidFill>
              <a:srgbClr val="FFCC00"/>
            </a:solidFill>
            <a:round/>
            <a:headEnd/>
            <a:tailEnd/>
          </a:ln>
        </p:spPr>
        <p:txBody>
          <a:bodyPr/>
          <a:lstStyle/>
          <a:p>
            <a:endParaRPr lang="en-US"/>
          </a:p>
        </p:txBody>
      </p:sp>
      <p:sp>
        <p:nvSpPr>
          <p:cNvPr id="428069" name="Rectangle 45"/>
          <p:cNvSpPr>
            <a:spLocks noChangeArrowheads="1"/>
          </p:cNvSpPr>
          <p:nvPr/>
        </p:nvSpPr>
        <p:spPr bwMode="auto">
          <a:xfrm>
            <a:off x="5486400" y="6400800"/>
            <a:ext cx="914400" cy="457200"/>
          </a:xfrm>
          <a:prstGeom prst="rect">
            <a:avLst/>
          </a:prstGeom>
          <a:solidFill>
            <a:schemeClr val="bg1"/>
          </a:solidFill>
          <a:ln w="76200" algn="ctr">
            <a:solidFill>
              <a:srgbClr val="FFCC00"/>
            </a:solidFill>
            <a:round/>
            <a:headEnd/>
            <a:tailEnd/>
          </a:ln>
        </p:spPr>
        <p:txBody>
          <a:bodyPr/>
          <a:lstStyle/>
          <a:p>
            <a:endParaRPr lang="en-US"/>
          </a:p>
        </p:txBody>
      </p:sp>
      <p:sp>
        <p:nvSpPr>
          <p:cNvPr id="428070" name="Rectangle 46"/>
          <p:cNvSpPr>
            <a:spLocks noChangeArrowheads="1"/>
          </p:cNvSpPr>
          <p:nvPr/>
        </p:nvSpPr>
        <p:spPr bwMode="auto">
          <a:xfrm>
            <a:off x="7315200" y="6400800"/>
            <a:ext cx="914400" cy="457200"/>
          </a:xfrm>
          <a:prstGeom prst="rect">
            <a:avLst/>
          </a:prstGeom>
          <a:solidFill>
            <a:schemeClr val="bg1"/>
          </a:solidFill>
          <a:ln w="76200" algn="ctr">
            <a:solidFill>
              <a:srgbClr val="FFCC00"/>
            </a:solidFill>
            <a:round/>
            <a:headEnd/>
            <a:tailEnd/>
          </a:ln>
        </p:spPr>
        <p:txBody>
          <a:bodyPr/>
          <a:lstStyle/>
          <a:p>
            <a:endParaRPr lang="en-US"/>
          </a:p>
        </p:txBody>
      </p:sp>
      <p:sp>
        <p:nvSpPr>
          <p:cNvPr id="428071" name="Rectangle 47"/>
          <p:cNvSpPr>
            <a:spLocks noChangeArrowheads="1"/>
          </p:cNvSpPr>
          <p:nvPr/>
        </p:nvSpPr>
        <p:spPr bwMode="auto">
          <a:xfrm>
            <a:off x="914400" y="0"/>
            <a:ext cx="914400" cy="457200"/>
          </a:xfrm>
          <a:prstGeom prst="rect">
            <a:avLst/>
          </a:prstGeom>
          <a:solidFill>
            <a:schemeClr val="bg1"/>
          </a:solidFill>
          <a:ln w="76200" algn="ctr">
            <a:solidFill>
              <a:srgbClr val="FFCC00"/>
            </a:solidFill>
            <a:round/>
            <a:headEnd/>
            <a:tailEnd/>
          </a:ln>
        </p:spPr>
        <p:txBody>
          <a:bodyPr/>
          <a:lstStyle/>
          <a:p>
            <a:endParaRPr lang="en-US"/>
          </a:p>
        </p:txBody>
      </p:sp>
      <p:sp>
        <p:nvSpPr>
          <p:cNvPr id="428072" name="Rectangle 48"/>
          <p:cNvSpPr>
            <a:spLocks noChangeArrowheads="1"/>
          </p:cNvSpPr>
          <p:nvPr/>
        </p:nvSpPr>
        <p:spPr bwMode="auto">
          <a:xfrm>
            <a:off x="2743200" y="0"/>
            <a:ext cx="914400" cy="457200"/>
          </a:xfrm>
          <a:prstGeom prst="rect">
            <a:avLst/>
          </a:prstGeom>
          <a:solidFill>
            <a:schemeClr val="bg1"/>
          </a:solidFill>
          <a:ln w="76200" algn="ctr">
            <a:solidFill>
              <a:srgbClr val="FFCC00"/>
            </a:solidFill>
            <a:round/>
            <a:headEnd/>
            <a:tailEnd/>
          </a:ln>
        </p:spPr>
        <p:txBody>
          <a:bodyPr/>
          <a:lstStyle/>
          <a:p>
            <a:endParaRPr lang="en-US"/>
          </a:p>
        </p:txBody>
      </p:sp>
      <p:sp>
        <p:nvSpPr>
          <p:cNvPr id="428073" name="Rectangle 49"/>
          <p:cNvSpPr>
            <a:spLocks noChangeArrowheads="1"/>
          </p:cNvSpPr>
          <p:nvPr/>
        </p:nvSpPr>
        <p:spPr bwMode="auto">
          <a:xfrm>
            <a:off x="4572000" y="0"/>
            <a:ext cx="914400" cy="457200"/>
          </a:xfrm>
          <a:prstGeom prst="rect">
            <a:avLst/>
          </a:prstGeom>
          <a:solidFill>
            <a:schemeClr val="bg1"/>
          </a:solidFill>
          <a:ln w="76200" algn="ctr">
            <a:solidFill>
              <a:srgbClr val="FFCC00"/>
            </a:solidFill>
            <a:round/>
            <a:headEnd/>
            <a:tailEnd/>
          </a:ln>
        </p:spPr>
        <p:txBody>
          <a:bodyPr/>
          <a:lstStyle/>
          <a:p>
            <a:endParaRPr lang="en-US"/>
          </a:p>
        </p:txBody>
      </p:sp>
      <p:sp>
        <p:nvSpPr>
          <p:cNvPr id="428074" name="Rectangle 50"/>
          <p:cNvSpPr>
            <a:spLocks noChangeArrowheads="1"/>
          </p:cNvSpPr>
          <p:nvPr/>
        </p:nvSpPr>
        <p:spPr bwMode="auto">
          <a:xfrm>
            <a:off x="6400800" y="0"/>
            <a:ext cx="914400" cy="457200"/>
          </a:xfrm>
          <a:prstGeom prst="rect">
            <a:avLst/>
          </a:prstGeom>
          <a:solidFill>
            <a:schemeClr val="bg1"/>
          </a:solidFill>
          <a:ln w="76200" algn="ctr">
            <a:solidFill>
              <a:srgbClr val="FFCC00"/>
            </a:solidFill>
            <a:round/>
            <a:headEnd/>
            <a:tailEnd/>
          </a:ln>
        </p:spPr>
        <p:txBody>
          <a:bodyPr/>
          <a:lstStyle/>
          <a:p>
            <a:endParaRPr lang="en-US"/>
          </a:p>
        </p:txBody>
      </p:sp>
      <p:sp>
        <p:nvSpPr>
          <p:cNvPr id="428075" name="Rectangle 51"/>
          <p:cNvSpPr>
            <a:spLocks noChangeArrowheads="1"/>
          </p:cNvSpPr>
          <p:nvPr/>
        </p:nvSpPr>
        <p:spPr bwMode="auto">
          <a:xfrm>
            <a:off x="8229600" y="0"/>
            <a:ext cx="914400" cy="457200"/>
          </a:xfrm>
          <a:prstGeom prst="rect">
            <a:avLst/>
          </a:prstGeom>
          <a:solidFill>
            <a:schemeClr val="bg1"/>
          </a:solidFill>
          <a:ln w="76200" algn="ctr">
            <a:solidFill>
              <a:srgbClr val="FFCC00"/>
            </a:solidFill>
            <a:round/>
            <a:headEnd/>
            <a:tailEnd/>
          </a:ln>
        </p:spPr>
        <p:txBody>
          <a:bodyPr/>
          <a:lstStyle/>
          <a:p>
            <a:endParaRPr lang="en-US"/>
          </a:p>
        </p:txBody>
      </p:sp>
      <p:sp>
        <p:nvSpPr>
          <p:cNvPr id="53" name="Chord 52"/>
          <p:cNvSpPr/>
          <p:nvPr/>
        </p:nvSpPr>
        <p:spPr bwMode="auto">
          <a:xfrm>
            <a:off x="3352800" y="1676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4" name="Chord 53"/>
          <p:cNvSpPr/>
          <p:nvPr/>
        </p:nvSpPr>
        <p:spPr bwMode="auto">
          <a:xfrm>
            <a:off x="5257800" y="-3048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5" name="Chord 54"/>
          <p:cNvSpPr/>
          <p:nvPr/>
        </p:nvSpPr>
        <p:spPr bwMode="auto">
          <a:xfrm>
            <a:off x="5257800" y="1676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6" name="Chord 55"/>
          <p:cNvSpPr/>
          <p:nvPr/>
        </p:nvSpPr>
        <p:spPr bwMode="auto">
          <a:xfrm>
            <a:off x="5410200" y="37338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7" name="Chord 56"/>
          <p:cNvSpPr/>
          <p:nvPr/>
        </p:nvSpPr>
        <p:spPr bwMode="auto">
          <a:xfrm>
            <a:off x="4038600" y="3962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8" name="Chord 57"/>
          <p:cNvSpPr/>
          <p:nvPr/>
        </p:nvSpPr>
        <p:spPr bwMode="auto">
          <a:xfrm>
            <a:off x="3657600" y="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9" name="Chord 58"/>
          <p:cNvSpPr/>
          <p:nvPr/>
        </p:nvSpPr>
        <p:spPr bwMode="auto">
          <a:xfrm>
            <a:off x="2438400" y="36576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0" name="Chord 59"/>
          <p:cNvSpPr/>
          <p:nvPr/>
        </p:nvSpPr>
        <p:spPr bwMode="auto">
          <a:xfrm>
            <a:off x="-685800" y="22098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1" name="Chord 60"/>
          <p:cNvSpPr/>
          <p:nvPr/>
        </p:nvSpPr>
        <p:spPr bwMode="auto">
          <a:xfrm>
            <a:off x="1066800" y="3200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2" name="Chord 61"/>
          <p:cNvSpPr/>
          <p:nvPr/>
        </p:nvSpPr>
        <p:spPr bwMode="auto">
          <a:xfrm>
            <a:off x="2133600" y="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3" name="Chord 62"/>
          <p:cNvSpPr/>
          <p:nvPr/>
        </p:nvSpPr>
        <p:spPr bwMode="auto">
          <a:xfrm>
            <a:off x="838200" y="11430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4" name="Chord 63"/>
          <p:cNvSpPr/>
          <p:nvPr/>
        </p:nvSpPr>
        <p:spPr bwMode="auto">
          <a:xfrm>
            <a:off x="304800" y="-6096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5" name="Chord 64"/>
          <p:cNvSpPr/>
          <p:nvPr/>
        </p:nvSpPr>
        <p:spPr bwMode="auto">
          <a:xfrm>
            <a:off x="6172200" y="-533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6" name="Chord 65"/>
          <p:cNvSpPr/>
          <p:nvPr/>
        </p:nvSpPr>
        <p:spPr bwMode="auto">
          <a:xfrm>
            <a:off x="7010400" y="4572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7" name="Chord 66"/>
          <p:cNvSpPr/>
          <p:nvPr/>
        </p:nvSpPr>
        <p:spPr bwMode="auto">
          <a:xfrm>
            <a:off x="8077200" y="29718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8" name="Chord 67"/>
          <p:cNvSpPr/>
          <p:nvPr/>
        </p:nvSpPr>
        <p:spPr bwMode="auto">
          <a:xfrm>
            <a:off x="7010400" y="3962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9" name="Chord 68"/>
          <p:cNvSpPr/>
          <p:nvPr/>
        </p:nvSpPr>
        <p:spPr bwMode="auto">
          <a:xfrm>
            <a:off x="0" y="3962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70" name="Chord 69"/>
          <p:cNvSpPr/>
          <p:nvPr/>
        </p:nvSpPr>
        <p:spPr bwMode="auto">
          <a:xfrm>
            <a:off x="8534400" y="-9906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428094" name="Octagon 70"/>
          <p:cNvSpPr>
            <a:spLocks noChangeArrowheads="1"/>
          </p:cNvSpPr>
          <p:nvPr/>
        </p:nvSpPr>
        <p:spPr bwMode="auto">
          <a:xfrm>
            <a:off x="4267200" y="1066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8095" name="Octagon 71"/>
          <p:cNvSpPr>
            <a:spLocks noChangeArrowheads="1"/>
          </p:cNvSpPr>
          <p:nvPr/>
        </p:nvSpPr>
        <p:spPr bwMode="auto">
          <a:xfrm>
            <a:off x="2514600" y="1066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8096" name="Octagon 72"/>
          <p:cNvSpPr>
            <a:spLocks noChangeArrowheads="1"/>
          </p:cNvSpPr>
          <p:nvPr/>
        </p:nvSpPr>
        <p:spPr bwMode="auto">
          <a:xfrm>
            <a:off x="762000" y="1066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8097" name="Octagon 73"/>
          <p:cNvSpPr>
            <a:spLocks noChangeArrowheads="1"/>
          </p:cNvSpPr>
          <p:nvPr/>
        </p:nvSpPr>
        <p:spPr bwMode="auto">
          <a:xfrm>
            <a:off x="6096000" y="11430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8098" name="Octagon 74"/>
          <p:cNvSpPr>
            <a:spLocks noChangeArrowheads="1"/>
          </p:cNvSpPr>
          <p:nvPr/>
        </p:nvSpPr>
        <p:spPr bwMode="auto">
          <a:xfrm>
            <a:off x="7924800" y="11430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8099" name="Octagon 75"/>
          <p:cNvSpPr>
            <a:spLocks noChangeArrowheads="1"/>
          </p:cNvSpPr>
          <p:nvPr/>
        </p:nvSpPr>
        <p:spPr bwMode="auto">
          <a:xfrm>
            <a:off x="762000" y="32004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8100" name="Octagon 76"/>
          <p:cNvSpPr>
            <a:spLocks noChangeArrowheads="1"/>
          </p:cNvSpPr>
          <p:nvPr/>
        </p:nvSpPr>
        <p:spPr bwMode="auto">
          <a:xfrm>
            <a:off x="2590800" y="32766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8101" name="Octagon 77"/>
          <p:cNvSpPr>
            <a:spLocks noChangeArrowheads="1"/>
          </p:cNvSpPr>
          <p:nvPr/>
        </p:nvSpPr>
        <p:spPr bwMode="auto">
          <a:xfrm>
            <a:off x="4419600" y="3352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8102" name="Octagon 78"/>
          <p:cNvSpPr>
            <a:spLocks noChangeArrowheads="1"/>
          </p:cNvSpPr>
          <p:nvPr/>
        </p:nvSpPr>
        <p:spPr bwMode="auto">
          <a:xfrm>
            <a:off x="6172200" y="3352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8103" name="Octagon 79"/>
          <p:cNvSpPr>
            <a:spLocks noChangeArrowheads="1"/>
          </p:cNvSpPr>
          <p:nvPr/>
        </p:nvSpPr>
        <p:spPr bwMode="auto">
          <a:xfrm>
            <a:off x="7924800" y="3352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8104" name="Octagon 80"/>
          <p:cNvSpPr>
            <a:spLocks noChangeArrowheads="1"/>
          </p:cNvSpPr>
          <p:nvPr/>
        </p:nvSpPr>
        <p:spPr bwMode="auto">
          <a:xfrm>
            <a:off x="762000" y="54102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8105" name="Octagon 81"/>
          <p:cNvSpPr>
            <a:spLocks noChangeArrowheads="1"/>
          </p:cNvSpPr>
          <p:nvPr/>
        </p:nvSpPr>
        <p:spPr bwMode="auto">
          <a:xfrm>
            <a:off x="2667000" y="53340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8106" name="Octagon 82"/>
          <p:cNvSpPr>
            <a:spLocks noChangeArrowheads="1"/>
          </p:cNvSpPr>
          <p:nvPr/>
        </p:nvSpPr>
        <p:spPr bwMode="auto">
          <a:xfrm>
            <a:off x="4419600" y="53340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8107" name="Octagon 83"/>
          <p:cNvSpPr>
            <a:spLocks noChangeArrowheads="1"/>
          </p:cNvSpPr>
          <p:nvPr/>
        </p:nvSpPr>
        <p:spPr bwMode="auto">
          <a:xfrm>
            <a:off x="6248400" y="53340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8108" name="Octagon 84"/>
          <p:cNvSpPr>
            <a:spLocks noChangeArrowheads="1"/>
          </p:cNvSpPr>
          <p:nvPr/>
        </p:nvSpPr>
        <p:spPr bwMode="auto">
          <a:xfrm>
            <a:off x="7924800" y="54102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8109" name="Octagon 85"/>
          <p:cNvSpPr>
            <a:spLocks noChangeArrowheads="1"/>
          </p:cNvSpPr>
          <p:nvPr/>
        </p:nvSpPr>
        <p:spPr bwMode="auto">
          <a:xfrm>
            <a:off x="-990600" y="1066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8110" name="Octagon 86"/>
          <p:cNvSpPr>
            <a:spLocks noChangeArrowheads="1"/>
          </p:cNvSpPr>
          <p:nvPr/>
        </p:nvSpPr>
        <p:spPr bwMode="auto">
          <a:xfrm>
            <a:off x="-990600" y="32004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8111" name="Octagon 87"/>
          <p:cNvSpPr>
            <a:spLocks noChangeArrowheads="1"/>
          </p:cNvSpPr>
          <p:nvPr/>
        </p:nvSpPr>
        <p:spPr bwMode="auto">
          <a:xfrm>
            <a:off x="-1066800" y="54102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8112" name="Octagon 88"/>
          <p:cNvSpPr>
            <a:spLocks noChangeArrowheads="1"/>
          </p:cNvSpPr>
          <p:nvPr/>
        </p:nvSpPr>
        <p:spPr bwMode="auto">
          <a:xfrm>
            <a:off x="762000" y="-9144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8113" name="Octagon 89"/>
          <p:cNvSpPr>
            <a:spLocks noChangeArrowheads="1"/>
          </p:cNvSpPr>
          <p:nvPr/>
        </p:nvSpPr>
        <p:spPr bwMode="auto">
          <a:xfrm>
            <a:off x="2590800" y="-9144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8114" name="Octagon 90"/>
          <p:cNvSpPr>
            <a:spLocks noChangeArrowheads="1"/>
          </p:cNvSpPr>
          <p:nvPr/>
        </p:nvSpPr>
        <p:spPr bwMode="auto">
          <a:xfrm>
            <a:off x="-838200" y="-9144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8115" name="Octagon 91"/>
          <p:cNvSpPr>
            <a:spLocks noChangeArrowheads="1"/>
          </p:cNvSpPr>
          <p:nvPr/>
        </p:nvSpPr>
        <p:spPr bwMode="auto">
          <a:xfrm>
            <a:off x="4419600" y="-9906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8116" name="Octagon 92"/>
          <p:cNvSpPr>
            <a:spLocks noChangeArrowheads="1"/>
          </p:cNvSpPr>
          <p:nvPr/>
        </p:nvSpPr>
        <p:spPr bwMode="auto">
          <a:xfrm>
            <a:off x="6248400" y="-9906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8117" name="Octagon 93"/>
          <p:cNvSpPr>
            <a:spLocks noChangeArrowheads="1"/>
          </p:cNvSpPr>
          <p:nvPr/>
        </p:nvSpPr>
        <p:spPr bwMode="auto">
          <a:xfrm>
            <a:off x="8153400" y="-9906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9059" name="Rectangle 2"/>
          <p:cNvSpPr>
            <a:spLocks noChangeArrowheads="1"/>
          </p:cNvSpPr>
          <p:nvPr/>
        </p:nvSpPr>
        <p:spPr bwMode="auto">
          <a:xfrm>
            <a:off x="1828800" y="32004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9060" name="Rectangle 5"/>
          <p:cNvSpPr>
            <a:spLocks noChangeArrowheads="1"/>
          </p:cNvSpPr>
          <p:nvPr/>
        </p:nvSpPr>
        <p:spPr bwMode="auto">
          <a:xfrm>
            <a:off x="2743200" y="4572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9061" name="Rectangle 7"/>
          <p:cNvSpPr>
            <a:spLocks noChangeArrowheads="1"/>
          </p:cNvSpPr>
          <p:nvPr/>
        </p:nvSpPr>
        <p:spPr bwMode="auto">
          <a:xfrm>
            <a:off x="2743200" y="3657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9062" name="Rectangle 9"/>
          <p:cNvSpPr>
            <a:spLocks noChangeArrowheads="1"/>
          </p:cNvSpPr>
          <p:nvPr/>
        </p:nvSpPr>
        <p:spPr bwMode="auto">
          <a:xfrm>
            <a:off x="3657600" y="4800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9063" name="Rectangle 11"/>
          <p:cNvSpPr>
            <a:spLocks noChangeArrowheads="1"/>
          </p:cNvSpPr>
          <p:nvPr/>
        </p:nvSpPr>
        <p:spPr bwMode="auto">
          <a:xfrm>
            <a:off x="3657600" y="16002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9064" name="Rectangle 14"/>
          <p:cNvSpPr>
            <a:spLocks noChangeArrowheads="1"/>
          </p:cNvSpPr>
          <p:nvPr/>
        </p:nvSpPr>
        <p:spPr bwMode="auto">
          <a:xfrm>
            <a:off x="4572000" y="20574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9065" name="Rectangle 15"/>
          <p:cNvSpPr>
            <a:spLocks noChangeArrowheads="1"/>
          </p:cNvSpPr>
          <p:nvPr/>
        </p:nvSpPr>
        <p:spPr bwMode="auto">
          <a:xfrm>
            <a:off x="4572000" y="3657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9066" name="Rectangle 16"/>
          <p:cNvSpPr>
            <a:spLocks noChangeArrowheads="1"/>
          </p:cNvSpPr>
          <p:nvPr/>
        </p:nvSpPr>
        <p:spPr bwMode="auto">
          <a:xfrm>
            <a:off x="4572000" y="52578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9067" name="Rectangle 17"/>
          <p:cNvSpPr>
            <a:spLocks noChangeArrowheads="1"/>
          </p:cNvSpPr>
          <p:nvPr/>
        </p:nvSpPr>
        <p:spPr bwMode="auto">
          <a:xfrm>
            <a:off x="5486400" y="4800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9068" name="Rectangle 19"/>
          <p:cNvSpPr>
            <a:spLocks noChangeArrowheads="1"/>
          </p:cNvSpPr>
          <p:nvPr/>
        </p:nvSpPr>
        <p:spPr bwMode="auto">
          <a:xfrm>
            <a:off x="5486400" y="16002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9069" name="Rectangle 20"/>
          <p:cNvSpPr>
            <a:spLocks noChangeArrowheads="1"/>
          </p:cNvSpPr>
          <p:nvPr/>
        </p:nvSpPr>
        <p:spPr bwMode="auto">
          <a:xfrm>
            <a:off x="5486400" y="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9070" name="Rectangle 21"/>
          <p:cNvSpPr>
            <a:spLocks noChangeArrowheads="1"/>
          </p:cNvSpPr>
          <p:nvPr/>
        </p:nvSpPr>
        <p:spPr bwMode="auto">
          <a:xfrm>
            <a:off x="6400800" y="457200"/>
            <a:ext cx="914400" cy="1676400"/>
          </a:xfrm>
          <a:prstGeom prst="rect">
            <a:avLst/>
          </a:prstGeom>
          <a:solidFill>
            <a:schemeClr val="bg1"/>
          </a:solidFill>
          <a:ln w="76200" algn="ctr">
            <a:solidFill>
              <a:srgbClr val="FFCC00"/>
            </a:solidFill>
            <a:round/>
            <a:headEnd/>
            <a:tailEnd/>
          </a:ln>
        </p:spPr>
        <p:txBody>
          <a:bodyPr/>
          <a:lstStyle/>
          <a:p>
            <a:endParaRPr lang="en-US"/>
          </a:p>
        </p:txBody>
      </p:sp>
      <p:sp>
        <p:nvSpPr>
          <p:cNvPr id="429071" name="Rectangle 23"/>
          <p:cNvSpPr>
            <a:spLocks noChangeArrowheads="1"/>
          </p:cNvSpPr>
          <p:nvPr/>
        </p:nvSpPr>
        <p:spPr bwMode="auto">
          <a:xfrm>
            <a:off x="6400800" y="3657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9072" name="Rectangle 25"/>
          <p:cNvSpPr>
            <a:spLocks noChangeArrowheads="1"/>
          </p:cNvSpPr>
          <p:nvPr/>
        </p:nvSpPr>
        <p:spPr bwMode="auto">
          <a:xfrm>
            <a:off x="7315200" y="4800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9073" name="Rectangle 26"/>
          <p:cNvSpPr>
            <a:spLocks noChangeArrowheads="1"/>
          </p:cNvSpPr>
          <p:nvPr/>
        </p:nvSpPr>
        <p:spPr bwMode="auto">
          <a:xfrm>
            <a:off x="7315200" y="32004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9074" name="Rectangle 28"/>
          <p:cNvSpPr>
            <a:spLocks noChangeArrowheads="1"/>
          </p:cNvSpPr>
          <p:nvPr/>
        </p:nvSpPr>
        <p:spPr bwMode="auto">
          <a:xfrm>
            <a:off x="7315200" y="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9075" name="Rectangle 31"/>
          <p:cNvSpPr>
            <a:spLocks noChangeArrowheads="1"/>
          </p:cNvSpPr>
          <p:nvPr/>
        </p:nvSpPr>
        <p:spPr bwMode="auto">
          <a:xfrm>
            <a:off x="8229600" y="3657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9076" name="Rectangle 32"/>
          <p:cNvSpPr>
            <a:spLocks noChangeArrowheads="1"/>
          </p:cNvSpPr>
          <p:nvPr/>
        </p:nvSpPr>
        <p:spPr bwMode="auto">
          <a:xfrm>
            <a:off x="8229600" y="52578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9077" name="Rectangle 33"/>
          <p:cNvSpPr>
            <a:spLocks noChangeArrowheads="1"/>
          </p:cNvSpPr>
          <p:nvPr/>
        </p:nvSpPr>
        <p:spPr bwMode="auto">
          <a:xfrm>
            <a:off x="0" y="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9078" name="Rectangle 34"/>
          <p:cNvSpPr>
            <a:spLocks noChangeArrowheads="1"/>
          </p:cNvSpPr>
          <p:nvPr/>
        </p:nvSpPr>
        <p:spPr bwMode="auto">
          <a:xfrm>
            <a:off x="914400" y="4572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9079" name="Rectangle 35"/>
          <p:cNvSpPr>
            <a:spLocks noChangeArrowheads="1"/>
          </p:cNvSpPr>
          <p:nvPr/>
        </p:nvSpPr>
        <p:spPr bwMode="auto">
          <a:xfrm>
            <a:off x="914400" y="20574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9080" name="Rectangle 36"/>
          <p:cNvSpPr>
            <a:spLocks noChangeArrowheads="1"/>
          </p:cNvSpPr>
          <p:nvPr/>
        </p:nvSpPr>
        <p:spPr bwMode="auto">
          <a:xfrm>
            <a:off x="914400" y="3657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9081" name="Rectangle 37"/>
          <p:cNvSpPr>
            <a:spLocks noChangeArrowheads="1"/>
          </p:cNvSpPr>
          <p:nvPr/>
        </p:nvSpPr>
        <p:spPr bwMode="auto">
          <a:xfrm>
            <a:off x="914400" y="52578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9082" name="Rectangle 40"/>
          <p:cNvSpPr>
            <a:spLocks noChangeArrowheads="1"/>
          </p:cNvSpPr>
          <p:nvPr/>
        </p:nvSpPr>
        <p:spPr bwMode="auto">
          <a:xfrm>
            <a:off x="0" y="32004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9083" name="Rectangle 41"/>
          <p:cNvSpPr>
            <a:spLocks noChangeArrowheads="1"/>
          </p:cNvSpPr>
          <p:nvPr/>
        </p:nvSpPr>
        <p:spPr bwMode="auto">
          <a:xfrm>
            <a:off x="0" y="4800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29084" name="Rectangle 43"/>
          <p:cNvSpPr>
            <a:spLocks noChangeArrowheads="1"/>
          </p:cNvSpPr>
          <p:nvPr/>
        </p:nvSpPr>
        <p:spPr bwMode="auto">
          <a:xfrm>
            <a:off x="1828800" y="6400800"/>
            <a:ext cx="914400" cy="457200"/>
          </a:xfrm>
          <a:prstGeom prst="rect">
            <a:avLst/>
          </a:prstGeom>
          <a:solidFill>
            <a:schemeClr val="bg1"/>
          </a:solidFill>
          <a:ln w="76200" algn="ctr">
            <a:solidFill>
              <a:srgbClr val="FFCC00"/>
            </a:solidFill>
            <a:round/>
            <a:headEnd/>
            <a:tailEnd/>
          </a:ln>
        </p:spPr>
        <p:txBody>
          <a:bodyPr/>
          <a:lstStyle/>
          <a:p>
            <a:endParaRPr lang="en-US"/>
          </a:p>
        </p:txBody>
      </p:sp>
      <p:sp>
        <p:nvSpPr>
          <p:cNvPr id="429085" name="Rectangle 45"/>
          <p:cNvSpPr>
            <a:spLocks noChangeArrowheads="1"/>
          </p:cNvSpPr>
          <p:nvPr/>
        </p:nvSpPr>
        <p:spPr bwMode="auto">
          <a:xfrm>
            <a:off x="5486400" y="6400800"/>
            <a:ext cx="914400" cy="457200"/>
          </a:xfrm>
          <a:prstGeom prst="rect">
            <a:avLst/>
          </a:prstGeom>
          <a:solidFill>
            <a:schemeClr val="bg1"/>
          </a:solidFill>
          <a:ln w="76200" algn="ctr">
            <a:solidFill>
              <a:srgbClr val="FFCC00"/>
            </a:solidFill>
            <a:round/>
            <a:headEnd/>
            <a:tailEnd/>
          </a:ln>
        </p:spPr>
        <p:txBody>
          <a:bodyPr/>
          <a:lstStyle/>
          <a:p>
            <a:endParaRPr lang="en-US"/>
          </a:p>
        </p:txBody>
      </p:sp>
      <p:sp>
        <p:nvSpPr>
          <p:cNvPr id="429086" name="Rectangle 46"/>
          <p:cNvSpPr>
            <a:spLocks noChangeArrowheads="1"/>
          </p:cNvSpPr>
          <p:nvPr/>
        </p:nvSpPr>
        <p:spPr bwMode="auto">
          <a:xfrm>
            <a:off x="7315200" y="6400800"/>
            <a:ext cx="914400" cy="457200"/>
          </a:xfrm>
          <a:prstGeom prst="rect">
            <a:avLst/>
          </a:prstGeom>
          <a:solidFill>
            <a:schemeClr val="bg1"/>
          </a:solidFill>
          <a:ln w="76200" algn="ctr">
            <a:solidFill>
              <a:srgbClr val="FFCC00"/>
            </a:solidFill>
            <a:round/>
            <a:headEnd/>
            <a:tailEnd/>
          </a:ln>
        </p:spPr>
        <p:txBody>
          <a:bodyPr/>
          <a:lstStyle/>
          <a:p>
            <a:endParaRPr lang="en-US"/>
          </a:p>
        </p:txBody>
      </p:sp>
      <p:sp>
        <p:nvSpPr>
          <p:cNvPr id="429087" name="Rectangle 48"/>
          <p:cNvSpPr>
            <a:spLocks noChangeArrowheads="1"/>
          </p:cNvSpPr>
          <p:nvPr/>
        </p:nvSpPr>
        <p:spPr bwMode="auto">
          <a:xfrm>
            <a:off x="2743200" y="0"/>
            <a:ext cx="914400" cy="457200"/>
          </a:xfrm>
          <a:prstGeom prst="rect">
            <a:avLst/>
          </a:prstGeom>
          <a:solidFill>
            <a:schemeClr val="bg1"/>
          </a:solidFill>
          <a:ln w="76200" algn="ctr">
            <a:solidFill>
              <a:srgbClr val="FFCC00"/>
            </a:solidFill>
            <a:round/>
            <a:headEnd/>
            <a:tailEnd/>
          </a:ln>
        </p:spPr>
        <p:txBody>
          <a:bodyPr/>
          <a:lstStyle/>
          <a:p>
            <a:endParaRPr lang="en-US"/>
          </a:p>
        </p:txBody>
      </p:sp>
      <p:sp>
        <p:nvSpPr>
          <p:cNvPr id="429088" name="Rectangle 49"/>
          <p:cNvSpPr>
            <a:spLocks noChangeArrowheads="1"/>
          </p:cNvSpPr>
          <p:nvPr/>
        </p:nvSpPr>
        <p:spPr bwMode="auto">
          <a:xfrm>
            <a:off x="4572000" y="0"/>
            <a:ext cx="914400" cy="457200"/>
          </a:xfrm>
          <a:prstGeom prst="rect">
            <a:avLst/>
          </a:prstGeom>
          <a:solidFill>
            <a:schemeClr val="bg1"/>
          </a:solidFill>
          <a:ln w="76200" algn="ctr">
            <a:solidFill>
              <a:srgbClr val="FFCC00"/>
            </a:solidFill>
            <a:round/>
            <a:headEnd/>
            <a:tailEnd/>
          </a:ln>
        </p:spPr>
        <p:txBody>
          <a:bodyPr/>
          <a:lstStyle/>
          <a:p>
            <a:endParaRPr lang="en-US"/>
          </a:p>
        </p:txBody>
      </p:sp>
      <p:sp>
        <p:nvSpPr>
          <p:cNvPr id="429089" name="Rectangle 50"/>
          <p:cNvSpPr>
            <a:spLocks noChangeArrowheads="1"/>
          </p:cNvSpPr>
          <p:nvPr/>
        </p:nvSpPr>
        <p:spPr bwMode="auto">
          <a:xfrm>
            <a:off x="6400800" y="0"/>
            <a:ext cx="914400" cy="457200"/>
          </a:xfrm>
          <a:prstGeom prst="rect">
            <a:avLst/>
          </a:prstGeom>
          <a:solidFill>
            <a:schemeClr val="bg1"/>
          </a:solidFill>
          <a:ln w="76200" algn="ctr">
            <a:solidFill>
              <a:srgbClr val="FFCC00"/>
            </a:solidFill>
            <a:round/>
            <a:headEnd/>
            <a:tailEnd/>
          </a:ln>
        </p:spPr>
        <p:txBody>
          <a:bodyPr/>
          <a:lstStyle/>
          <a:p>
            <a:endParaRPr lang="en-US"/>
          </a:p>
        </p:txBody>
      </p:sp>
      <p:sp>
        <p:nvSpPr>
          <p:cNvPr id="429090" name="Rectangle 51"/>
          <p:cNvSpPr>
            <a:spLocks noChangeArrowheads="1"/>
          </p:cNvSpPr>
          <p:nvPr/>
        </p:nvSpPr>
        <p:spPr bwMode="auto">
          <a:xfrm>
            <a:off x="8229600" y="0"/>
            <a:ext cx="914400" cy="457200"/>
          </a:xfrm>
          <a:prstGeom prst="rect">
            <a:avLst/>
          </a:prstGeom>
          <a:solidFill>
            <a:schemeClr val="bg1"/>
          </a:solidFill>
          <a:ln w="76200" algn="ctr">
            <a:solidFill>
              <a:srgbClr val="FFCC00"/>
            </a:solidFill>
            <a:round/>
            <a:headEnd/>
            <a:tailEnd/>
          </a:ln>
        </p:spPr>
        <p:txBody>
          <a:bodyPr/>
          <a:lstStyle/>
          <a:p>
            <a:endParaRPr lang="en-US"/>
          </a:p>
        </p:txBody>
      </p:sp>
      <p:sp>
        <p:nvSpPr>
          <p:cNvPr id="53" name="Chord 52"/>
          <p:cNvSpPr/>
          <p:nvPr/>
        </p:nvSpPr>
        <p:spPr bwMode="auto">
          <a:xfrm>
            <a:off x="3352800" y="1676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4" name="Chord 53"/>
          <p:cNvSpPr/>
          <p:nvPr/>
        </p:nvSpPr>
        <p:spPr bwMode="auto">
          <a:xfrm>
            <a:off x="5257800" y="-3048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5" name="Chord 54"/>
          <p:cNvSpPr/>
          <p:nvPr/>
        </p:nvSpPr>
        <p:spPr bwMode="auto">
          <a:xfrm>
            <a:off x="5257800" y="1676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6" name="Chord 55"/>
          <p:cNvSpPr/>
          <p:nvPr/>
        </p:nvSpPr>
        <p:spPr bwMode="auto">
          <a:xfrm>
            <a:off x="5410200" y="37338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7" name="Chord 56"/>
          <p:cNvSpPr/>
          <p:nvPr/>
        </p:nvSpPr>
        <p:spPr bwMode="auto">
          <a:xfrm>
            <a:off x="4038600" y="3962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8" name="Chord 57"/>
          <p:cNvSpPr/>
          <p:nvPr/>
        </p:nvSpPr>
        <p:spPr bwMode="auto">
          <a:xfrm>
            <a:off x="3657600" y="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9" name="Chord 58"/>
          <p:cNvSpPr/>
          <p:nvPr/>
        </p:nvSpPr>
        <p:spPr bwMode="auto">
          <a:xfrm>
            <a:off x="2438400" y="36576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0" name="Chord 59"/>
          <p:cNvSpPr/>
          <p:nvPr/>
        </p:nvSpPr>
        <p:spPr bwMode="auto">
          <a:xfrm>
            <a:off x="-685800" y="22098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1" name="Chord 60"/>
          <p:cNvSpPr/>
          <p:nvPr/>
        </p:nvSpPr>
        <p:spPr bwMode="auto">
          <a:xfrm>
            <a:off x="1066800" y="3200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2" name="Chord 61"/>
          <p:cNvSpPr/>
          <p:nvPr/>
        </p:nvSpPr>
        <p:spPr bwMode="auto">
          <a:xfrm>
            <a:off x="2133600" y="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3" name="Chord 62"/>
          <p:cNvSpPr/>
          <p:nvPr/>
        </p:nvSpPr>
        <p:spPr bwMode="auto">
          <a:xfrm>
            <a:off x="838200" y="11430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4" name="Chord 63"/>
          <p:cNvSpPr/>
          <p:nvPr/>
        </p:nvSpPr>
        <p:spPr bwMode="auto">
          <a:xfrm>
            <a:off x="304800" y="-6096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5" name="Chord 64"/>
          <p:cNvSpPr/>
          <p:nvPr/>
        </p:nvSpPr>
        <p:spPr bwMode="auto">
          <a:xfrm>
            <a:off x="6172200" y="-533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6" name="Chord 65"/>
          <p:cNvSpPr/>
          <p:nvPr/>
        </p:nvSpPr>
        <p:spPr bwMode="auto">
          <a:xfrm>
            <a:off x="7010400" y="4572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7" name="Chord 66"/>
          <p:cNvSpPr/>
          <p:nvPr/>
        </p:nvSpPr>
        <p:spPr bwMode="auto">
          <a:xfrm>
            <a:off x="8077200" y="29718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8" name="Chord 67"/>
          <p:cNvSpPr/>
          <p:nvPr/>
        </p:nvSpPr>
        <p:spPr bwMode="auto">
          <a:xfrm>
            <a:off x="7010400" y="3962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9" name="Chord 68"/>
          <p:cNvSpPr/>
          <p:nvPr/>
        </p:nvSpPr>
        <p:spPr bwMode="auto">
          <a:xfrm>
            <a:off x="0" y="3962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70" name="Chord 69"/>
          <p:cNvSpPr/>
          <p:nvPr/>
        </p:nvSpPr>
        <p:spPr bwMode="auto">
          <a:xfrm>
            <a:off x="8534400" y="-9906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429109" name="Octagon 70"/>
          <p:cNvSpPr>
            <a:spLocks noChangeArrowheads="1"/>
          </p:cNvSpPr>
          <p:nvPr/>
        </p:nvSpPr>
        <p:spPr bwMode="auto">
          <a:xfrm>
            <a:off x="4267200" y="1066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9110" name="Octagon 71"/>
          <p:cNvSpPr>
            <a:spLocks noChangeArrowheads="1"/>
          </p:cNvSpPr>
          <p:nvPr/>
        </p:nvSpPr>
        <p:spPr bwMode="auto">
          <a:xfrm>
            <a:off x="2514600" y="1066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9111" name="Octagon 72"/>
          <p:cNvSpPr>
            <a:spLocks noChangeArrowheads="1"/>
          </p:cNvSpPr>
          <p:nvPr/>
        </p:nvSpPr>
        <p:spPr bwMode="auto">
          <a:xfrm>
            <a:off x="762000" y="1066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9112" name="Octagon 73"/>
          <p:cNvSpPr>
            <a:spLocks noChangeArrowheads="1"/>
          </p:cNvSpPr>
          <p:nvPr/>
        </p:nvSpPr>
        <p:spPr bwMode="auto">
          <a:xfrm>
            <a:off x="6096000" y="11430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9113" name="Octagon 74"/>
          <p:cNvSpPr>
            <a:spLocks noChangeArrowheads="1"/>
          </p:cNvSpPr>
          <p:nvPr/>
        </p:nvSpPr>
        <p:spPr bwMode="auto">
          <a:xfrm>
            <a:off x="7924800" y="11430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9114" name="Octagon 75"/>
          <p:cNvSpPr>
            <a:spLocks noChangeArrowheads="1"/>
          </p:cNvSpPr>
          <p:nvPr/>
        </p:nvSpPr>
        <p:spPr bwMode="auto">
          <a:xfrm>
            <a:off x="762000" y="32004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9115" name="Octagon 76"/>
          <p:cNvSpPr>
            <a:spLocks noChangeArrowheads="1"/>
          </p:cNvSpPr>
          <p:nvPr/>
        </p:nvSpPr>
        <p:spPr bwMode="auto">
          <a:xfrm>
            <a:off x="2590800" y="32766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9116" name="Octagon 77"/>
          <p:cNvSpPr>
            <a:spLocks noChangeArrowheads="1"/>
          </p:cNvSpPr>
          <p:nvPr/>
        </p:nvSpPr>
        <p:spPr bwMode="auto">
          <a:xfrm>
            <a:off x="4419600" y="3352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9117" name="Octagon 78"/>
          <p:cNvSpPr>
            <a:spLocks noChangeArrowheads="1"/>
          </p:cNvSpPr>
          <p:nvPr/>
        </p:nvSpPr>
        <p:spPr bwMode="auto">
          <a:xfrm>
            <a:off x="6172200" y="3352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9118" name="Octagon 79"/>
          <p:cNvSpPr>
            <a:spLocks noChangeArrowheads="1"/>
          </p:cNvSpPr>
          <p:nvPr/>
        </p:nvSpPr>
        <p:spPr bwMode="auto">
          <a:xfrm>
            <a:off x="7924800" y="3352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9119" name="Octagon 80"/>
          <p:cNvSpPr>
            <a:spLocks noChangeArrowheads="1"/>
          </p:cNvSpPr>
          <p:nvPr/>
        </p:nvSpPr>
        <p:spPr bwMode="auto">
          <a:xfrm>
            <a:off x="762000" y="54102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9120" name="Octagon 81"/>
          <p:cNvSpPr>
            <a:spLocks noChangeArrowheads="1"/>
          </p:cNvSpPr>
          <p:nvPr/>
        </p:nvSpPr>
        <p:spPr bwMode="auto">
          <a:xfrm>
            <a:off x="2667000" y="53340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9121" name="Octagon 82"/>
          <p:cNvSpPr>
            <a:spLocks noChangeArrowheads="1"/>
          </p:cNvSpPr>
          <p:nvPr/>
        </p:nvSpPr>
        <p:spPr bwMode="auto">
          <a:xfrm>
            <a:off x="4419600" y="53340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9122" name="Octagon 83"/>
          <p:cNvSpPr>
            <a:spLocks noChangeArrowheads="1"/>
          </p:cNvSpPr>
          <p:nvPr/>
        </p:nvSpPr>
        <p:spPr bwMode="auto">
          <a:xfrm>
            <a:off x="6248400" y="53340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9123" name="Octagon 84"/>
          <p:cNvSpPr>
            <a:spLocks noChangeArrowheads="1"/>
          </p:cNvSpPr>
          <p:nvPr/>
        </p:nvSpPr>
        <p:spPr bwMode="auto">
          <a:xfrm>
            <a:off x="7924800" y="54102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9124" name="Octagon 85"/>
          <p:cNvSpPr>
            <a:spLocks noChangeArrowheads="1"/>
          </p:cNvSpPr>
          <p:nvPr/>
        </p:nvSpPr>
        <p:spPr bwMode="auto">
          <a:xfrm>
            <a:off x="-990600" y="1066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9125" name="Octagon 86"/>
          <p:cNvSpPr>
            <a:spLocks noChangeArrowheads="1"/>
          </p:cNvSpPr>
          <p:nvPr/>
        </p:nvSpPr>
        <p:spPr bwMode="auto">
          <a:xfrm>
            <a:off x="-990600" y="32004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9126" name="Octagon 87"/>
          <p:cNvSpPr>
            <a:spLocks noChangeArrowheads="1"/>
          </p:cNvSpPr>
          <p:nvPr/>
        </p:nvSpPr>
        <p:spPr bwMode="auto">
          <a:xfrm>
            <a:off x="-1066800" y="54102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9127" name="Octagon 88"/>
          <p:cNvSpPr>
            <a:spLocks noChangeArrowheads="1"/>
          </p:cNvSpPr>
          <p:nvPr/>
        </p:nvSpPr>
        <p:spPr bwMode="auto">
          <a:xfrm>
            <a:off x="762000" y="-9144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9128" name="Octagon 89"/>
          <p:cNvSpPr>
            <a:spLocks noChangeArrowheads="1"/>
          </p:cNvSpPr>
          <p:nvPr/>
        </p:nvSpPr>
        <p:spPr bwMode="auto">
          <a:xfrm>
            <a:off x="2590800" y="-9144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9129" name="Octagon 90"/>
          <p:cNvSpPr>
            <a:spLocks noChangeArrowheads="1"/>
          </p:cNvSpPr>
          <p:nvPr/>
        </p:nvSpPr>
        <p:spPr bwMode="auto">
          <a:xfrm>
            <a:off x="-838200" y="-9144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9130" name="Octagon 91"/>
          <p:cNvSpPr>
            <a:spLocks noChangeArrowheads="1"/>
          </p:cNvSpPr>
          <p:nvPr/>
        </p:nvSpPr>
        <p:spPr bwMode="auto">
          <a:xfrm>
            <a:off x="4419600" y="-9906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9131" name="Octagon 92"/>
          <p:cNvSpPr>
            <a:spLocks noChangeArrowheads="1"/>
          </p:cNvSpPr>
          <p:nvPr/>
        </p:nvSpPr>
        <p:spPr bwMode="auto">
          <a:xfrm>
            <a:off x="6248400" y="-9906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29132" name="Octagon 93"/>
          <p:cNvSpPr>
            <a:spLocks noChangeArrowheads="1"/>
          </p:cNvSpPr>
          <p:nvPr/>
        </p:nvSpPr>
        <p:spPr bwMode="auto">
          <a:xfrm>
            <a:off x="8153400" y="-9906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083" name="Rectangle 5"/>
          <p:cNvSpPr>
            <a:spLocks noChangeArrowheads="1"/>
          </p:cNvSpPr>
          <p:nvPr/>
        </p:nvSpPr>
        <p:spPr bwMode="auto">
          <a:xfrm>
            <a:off x="2743200" y="4572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30084" name="Rectangle 7"/>
          <p:cNvSpPr>
            <a:spLocks noChangeArrowheads="1"/>
          </p:cNvSpPr>
          <p:nvPr/>
        </p:nvSpPr>
        <p:spPr bwMode="auto">
          <a:xfrm>
            <a:off x="2743200" y="3657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30085" name="Rectangle 11"/>
          <p:cNvSpPr>
            <a:spLocks noChangeArrowheads="1"/>
          </p:cNvSpPr>
          <p:nvPr/>
        </p:nvSpPr>
        <p:spPr bwMode="auto">
          <a:xfrm>
            <a:off x="3657600" y="16002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30086" name="Rectangle 15"/>
          <p:cNvSpPr>
            <a:spLocks noChangeArrowheads="1"/>
          </p:cNvSpPr>
          <p:nvPr/>
        </p:nvSpPr>
        <p:spPr bwMode="auto">
          <a:xfrm>
            <a:off x="4572000" y="3657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30087" name="Rectangle 17"/>
          <p:cNvSpPr>
            <a:spLocks noChangeArrowheads="1"/>
          </p:cNvSpPr>
          <p:nvPr/>
        </p:nvSpPr>
        <p:spPr bwMode="auto">
          <a:xfrm>
            <a:off x="5486400" y="4800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30088" name="Rectangle 19"/>
          <p:cNvSpPr>
            <a:spLocks noChangeArrowheads="1"/>
          </p:cNvSpPr>
          <p:nvPr/>
        </p:nvSpPr>
        <p:spPr bwMode="auto">
          <a:xfrm>
            <a:off x="5486400" y="16002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30089" name="Rectangle 20"/>
          <p:cNvSpPr>
            <a:spLocks noChangeArrowheads="1"/>
          </p:cNvSpPr>
          <p:nvPr/>
        </p:nvSpPr>
        <p:spPr bwMode="auto">
          <a:xfrm>
            <a:off x="5486400" y="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30090" name="Rectangle 21"/>
          <p:cNvSpPr>
            <a:spLocks noChangeArrowheads="1"/>
          </p:cNvSpPr>
          <p:nvPr/>
        </p:nvSpPr>
        <p:spPr bwMode="auto">
          <a:xfrm>
            <a:off x="6400800" y="457200"/>
            <a:ext cx="914400" cy="1676400"/>
          </a:xfrm>
          <a:prstGeom prst="rect">
            <a:avLst/>
          </a:prstGeom>
          <a:solidFill>
            <a:schemeClr val="bg1"/>
          </a:solidFill>
          <a:ln w="76200" algn="ctr">
            <a:solidFill>
              <a:srgbClr val="FFCC00"/>
            </a:solidFill>
            <a:round/>
            <a:headEnd/>
            <a:tailEnd/>
          </a:ln>
        </p:spPr>
        <p:txBody>
          <a:bodyPr/>
          <a:lstStyle/>
          <a:p>
            <a:endParaRPr lang="en-US"/>
          </a:p>
        </p:txBody>
      </p:sp>
      <p:sp>
        <p:nvSpPr>
          <p:cNvPr id="430091" name="Rectangle 25"/>
          <p:cNvSpPr>
            <a:spLocks noChangeArrowheads="1"/>
          </p:cNvSpPr>
          <p:nvPr/>
        </p:nvSpPr>
        <p:spPr bwMode="auto">
          <a:xfrm>
            <a:off x="7315200" y="4800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30092" name="Rectangle 31"/>
          <p:cNvSpPr>
            <a:spLocks noChangeArrowheads="1"/>
          </p:cNvSpPr>
          <p:nvPr/>
        </p:nvSpPr>
        <p:spPr bwMode="auto">
          <a:xfrm>
            <a:off x="8229600" y="3657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30093" name="Rectangle 34"/>
          <p:cNvSpPr>
            <a:spLocks noChangeArrowheads="1"/>
          </p:cNvSpPr>
          <p:nvPr/>
        </p:nvSpPr>
        <p:spPr bwMode="auto">
          <a:xfrm>
            <a:off x="914400" y="4572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30094" name="Rectangle 35"/>
          <p:cNvSpPr>
            <a:spLocks noChangeArrowheads="1"/>
          </p:cNvSpPr>
          <p:nvPr/>
        </p:nvSpPr>
        <p:spPr bwMode="auto">
          <a:xfrm>
            <a:off x="914400" y="20574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30095" name="Rectangle 36"/>
          <p:cNvSpPr>
            <a:spLocks noChangeArrowheads="1"/>
          </p:cNvSpPr>
          <p:nvPr/>
        </p:nvSpPr>
        <p:spPr bwMode="auto">
          <a:xfrm>
            <a:off x="914400" y="3657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30096" name="Rectangle 40"/>
          <p:cNvSpPr>
            <a:spLocks noChangeArrowheads="1"/>
          </p:cNvSpPr>
          <p:nvPr/>
        </p:nvSpPr>
        <p:spPr bwMode="auto">
          <a:xfrm>
            <a:off x="0" y="32004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30097" name="Rectangle 41"/>
          <p:cNvSpPr>
            <a:spLocks noChangeArrowheads="1"/>
          </p:cNvSpPr>
          <p:nvPr/>
        </p:nvSpPr>
        <p:spPr bwMode="auto">
          <a:xfrm>
            <a:off x="0" y="4800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30098" name="Rectangle 50"/>
          <p:cNvSpPr>
            <a:spLocks noChangeArrowheads="1"/>
          </p:cNvSpPr>
          <p:nvPr/>
        </p:nvSpPr>
        <p:spPr bwMode="auto">
          <a:xfrm>
            <a:off x="6400800" y="0"/>
            <a:ext cx="914400" cy="457200"/>
          </a:xfrm>
          <a:prstGeom prst="rect">
            <a:avLst/>
          </a:prstGeom>
          <a:solidFill>
            <a:schemeClr val="bg1"/>
          </a:solidFill>
          <a:ln w="76200" algn="ctr">
            <a:solidFill>
              <a:srgbClr val="FFCC00"/>
            </a:solidFill>
            <a:round/>
            <a:headEnd/>
            <a:tailEnd/>
          </a:ln>
        </p:spPr>
        <p:txBody>
          <a:bodyPr/>
          <a:lstStyle/>
          <a:p>
            <a:endParaRPr lang="en-US"/>
          </a:p>
        </p:txBody>
      </p:sp>
      <p:sp>
        <p:nvSpPr>
          <p:cNvPr id="53" name="Chord 52"/>
          <p:cNvSpPr/>
          <p:nvPr/>
        </p:nvSpPr>
        <p:spPr bwMode="auto">
          <a:xfrm>
            <a:off x="3352800" y="1676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4" name="Chord 53"/>
          <p:cNvSpPr/>
          <p:nvPr/>
        </p:nvSpPr>
        <p:spPr bwMode="auto">
          <a:xfrm>
            <a:off x="5257800" y="-3048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5" name="Chord 54"/>
          <p:cNvSpPr/>
          <p:nvPr/>
        </p:nvSpPr>
        <p:spPr bwMode="auto">
          <a:xfrm>
            <a:off x="5257800" y="1676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6" name="Chord 55"/>
          <p:cNvSpPr/>
          <p:nvPr/>
        </p:nvSpPr>
        <p:spPr bwMode="auto">
          <a:xfrm>
            <a:off x="5410200" y="37338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7" name="Chord 56"/>
          <p:cNvSpPr/>
          <p:nvPr/>
        </p:nvSpPr>
        <p:spPr bwMode="auto">
          <a:xfrm>
            <a:off x="4038600" y="3962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8" name="Chord 57"/>
          <p:cNvSpPr/>
          <p:nvPr/>
        </p:nvSpPr>
        <p:spPr bwMode="auto">
          <a:xfrm>
            <a:off x="3657600" y="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9" name="Chord 58"/>
          <p:cNvSpPr/>
          <p:nvPr/>
        </p:nvSpPr>
        <p:spPr bwMode="auto">
          <a:xfrm>
            <a:off x="2438400" y="36576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0" name="Chord 59"/>
          <p:cNvSpPr/>
          <p:nvPr/>
        </p:nvSpPr>
        <p:spPr bwMode="auto">
          <a:xfrm>
            <a:off x="-685800" y="22098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1" name="Chord 60"/>
          <p:cNvSpPr/>
          <p:nvPr/>
        </p:nvSpPr>
        <p:spPr bwMode="auto">
          <a:xfrm>
            <a:off x="1066800" y="3200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2" name="Chord 61"/>
          <p:cNvSpPr/>
          <p:nvPr/>
        </p:nvSpPr>
        <p:spPr bwMode="auto">
          <a:xfrm>
            <a:off x="2133600" y="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3" name="Chord 62"/>
          <p:cNvSpPr/>
          <p:nvPr/>
        </p:nvSpPr>
        <p:spPr bwMode="auto">
          <a:xfrm>
            <a:off x="838200" y="11430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4" name="Chord 63"/>
          <p:cNvSpPr/>
          <p:nvPr/>
        </p:nvSpPr>
        <p:spPr bwMode="auto">
          <a:xfrm>
            <a:off x="304800" y="-6096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5" name="Chord 64"/>
          <p:cNvSpPr/>
          <p:nvPr/>
        </p:nvSpPr>
        <p:spPr bwMode="auto">
          <a:xfrm>
            <a:off x="6172200" y="-533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6" name="Chord 65"/>
          <p:cNvSpPr/>
          <p:nvPr/>
        </p:nvSpPr>
        <p:spPr bwMode="auto">
          <a:xfrm>
            <a:off x="7010400" y="4572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7" name="Chord 66"/>
          <p:cNvSpPr/>
          <p:nvPr/>
        </p:nvSpPr>
        <p:spPr bwMode="auto">
          <a:xfrm>
            <a:off x="8077200" y="29718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8" name="Chord 67"/>
          <p:cNvSpPr/>
          <p:nvPr/>
        </p:nvSpPr>
        <p:spPr bwMode="auto">
          <a:xfrm>
            <a:off x="7010400" y="3962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9" name="Chord 68"/>
          <p:cNvSpPr/>
          <p:nvPr/>
        </p:nvSpPr>
        <p:spPr bwMode="auto">
          <a:xfrm>
            <a:off x="0" y="3962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70" name="Chord 69"/>
          <p:cNvSpPr/>
          <p:nvPr/>
        </p:nvSpPr>
        <p:spPr bwMode="auto">
          <a:xfrm>
            <a:off x="8534400" y="-9906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430117" name="Octagon 70"/>
          <p:cNvSpPr>
            <a:spLocks noChangeArrowheads="1"/>
          </p:cNvSpPr>
          <p:nvPr/>
        </p:nvSpPr>
        <p:spPr bwMode="auto">
          <a:xfrm>
            <a:off x="4267200" y="1066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0118" name="Octagon 71"/>
          <p:cNvSpPr>
            <a:spLocks noChangeArrowheads="1"/>
          </p:cNvSpPr>
          <p:nvPr/>
        </p:nvSpPr>
        <p:spPr bwMode="auto">
          <a:xfrm>
            <a:off x="2514600" y="1066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0119" name="Octagon 72"/>
          <p:cNvSpPr>
            <a:spLocks noChangeArrowheads="1"/>
          </p:cNvSpPr>
          <p:nvPr/>
        </p:nvSpPr>
        <p:spPr bwMode="auto">
          <a:xfrm>
            <a:off x="762000" y="1066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0120" name="Octagon 73"/>
          <p:cNvSpPr>
            <a:spLocks noChangeArrowheads="1"/>
          </p:cNvSpPr>
          <p:nvPr/>
        </p:nvSpPr>
        <p:spPr bwMode="auto">
          <a:xfrm>
            <a:off x="6096000" y="11430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0121" name="Octagon 74"/>
          <p:cNvSpPr>
            <a:spLocks noChangeArrowheads="1"/>
          </p:cNvSpPr>
          <p:nvPr/>
        </p:nvSpPr>
        <p:spPr bwMode="auto">
          <a:xfrm>
            <a:off x="7924800" y="11430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0122" name="Octagon 75"/>
          <p:cNvSpPr>
            <a:spLocks noChangeArrowheads="1"/>
          </p:cNvSpPr>
          <p:nvPr/>
        </p:nvSpPr>
        <p:spPr bwMode="auto">
          <a:xfrm>
            <a:off x="762000" y="32004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0123" name="Octagon 76"/>
          <p:cNvSpPr>
            <a:spLocks noChangeArrowheads="1"/>
          </p:cNvSpPr>
          <p:nvPr/>
        </p:nvSpPr>
        <p:spPr bwMode="auto">
          <a:xfrm>
            <a:off x="2590800" y="32766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0124" name="Octagon 77"/>
          <p:cNvSpPr>
            <a:spLocks noChangeArrowheads="1"/>
          </p:cNvSpPr>
          <p:nvPr/>
        </p:nvSpPr>
        <p:spPr bwMode="auto">
          <a:xfrm>
            <a:off x="4419600" y="3352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0125" name="Octagon 78"/>
          <p:cNvSpPr>
            <a:spLocks noChangeArrowheads="1"/>
          </p:cNvSpPr>
          <p:nvPr/>
        </p:nvSpPr>
        <p:spPr bwMode="auto">
          <a:xfrm>
            <a:off x="6172200" y="3352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0126" name="Octagon 79"/>
          <p:cNvSpPr>
            <a:spLocks noChangeArrowheads="1"/>
          </p:cNvSpPr>
          <p:nvPr/>
        </p:nvSpPr>
        <p:spPr bwMode="auto">
          <a:xfrm>
            <a:off x="7924800" y="3352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0127" name="Octagon 80"/>
          <p:cNvSpPr>
            <a:spLocks noChangeArrowheads="1"/>
          </p:cNvSpPr>
          <p:nvPr/>
        </p:nvSpPr>
        <p:spPr bwMode="auto">
          <a:xfrm>
            <a:off x="762000" y="54102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0128" name="Octagon 81"/>
          <p:cNvSpPr>
            <a:spLocks noChangeArrowheads="1"/>
          </p:cNvSpPr>
          <p:nvPr/>
        </p:nvSpPr>
        <p:spPr bwMode="auto">
          <a:xfrm>
            <a:off x="2667000" y="53340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0129" name="Octagon 82"/>
          <p:cNvSpPr>
            <a:spLocks noChangeArrowheads="1"/>
          </p:cNvSpPr>
          <p:nvPr/>
        </p:nvSpPr>
        <p:spPr bwMode="auto">
          <a:xfrm>
            <a:off x="4419600" y="53340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0130" name="Octagon 83"/>
          <p:cNvSpPr>
            <a:spLocks noChangeArrowheads="1"/>
          </p:cNvSpPr>
          <p:nvPr/>
        </p:nvSpPr>
        <p:spPr bwMode="auto">
          <a:xfrm>
            <a:off x="6248400" y="53340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0131" name="Octagon 84"/>
          <p:cNvSpPr>
            <a:spLocks noChangeArrowheads="1"/>
          </p:cNvSpPr>
          <p:nvPr/>
        </p:nvSpPr>
        <p:spPr bwMode="auto">
          <a:xfrm>
            <a:off x="7924800" y="54102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0132" name="Octagon 85"/>
          <p:cNvSpPr>
            <a:spLocks noChangeArrowheads="1"/>
          </p:cNvSpPr>
          <p:nvPr/>
        </p:nvSpPr>
        <p:spPr bwMode="auto">
          <a:xfrm>
            <a:off x="-990600" y="1066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0133" name="Octagon 86"/>
          <p:cNvSpPr>
            <a:spLocks noChangeArrowheads="1"/>
          </p:cNvSpPr>
          <p:nvPr/>
        </p:nvSpPr>
        <p:spPr bwMode="auto">
          <a:xfrm>
            <a:off x="-990600" y="32004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0134" name="Octagon 87"/>
          <p:cNvSpPr>
            <a:spLocks noChangeArrowheads="1"/>
          </p:cNvSpPr>
          <p:nvPr/>
        </p:nvSpPr>
        <p:spPr bwMode="auto">
          <a:xfrm>
            <a:off x="-1066800" y="54102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0135" name="Octagon 88"/>
          <p:cNvSpPr>
            <a:spLocks noChangeArrowheads="1"/>
          </p:cNvSpPr>
          <p:nvPr/>
        </p:nvSpPr>
        <p:spPr bwMode="auto">
          <a:xfrm>
            <a:off x="762000" y="-9144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0136" name="Octagon 89"/>
          <p:cNvSpPr>
            <a:spLocks noChangeArrowheads="1"/>
          </p:cNvSpPr>
          <p:nvPr/>
        </p:nvSpPr>
        <p:spPr bwMode="auto">
          <a:xfrm>
            <a:off x="2590800" y="-9144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0137" name="Octagon 90"/>
          <p:cNvSpPr>
            <a:spLocks noChangeArrowheads="1"/>
          </p:cNvSpPr>
          <p:nvPr/>
        </p:nvSpPr>
        <p:spPr bwMode="auto">
          <a:xfrm>
            <a:off x="-838200" y="-9144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0138" name="Octagon 91"/>
          <p:cNvSpPr>
            <a:spLocks noChangeArrowheads="1"/>
          </p:cNvSpPr>
          <p:nvPr/>
        </p:nvSpPr>
        <p:spPr bwMode="auto">
          <a:xfrm>
            <a:off x="4419600" y="-9906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0139" name="Octagon 92"/>
          <p:cNvSpPr>
            <a:spLocks noChangeArrowheads="1"/>
          </p:cNvSpPr>
          <p:nvPr/>
        </p:nvSpPr>
        <p:spPr bwMode="auto">
          <a:xfrm>
            <a:off x="6248400" y="-9906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0140" name="Octagon 93"/>
          <p:cNvSpPr>
            <a:spLocks noChangeArrowheads="1"/>
          </p:cNvSpPr>
          <p:nvPr/>
        </p:nvSpPr>
        <p:spPr bwMode="auto">
          <a:xfrm>
            <a:off x="8153400" y="-9906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1107" name="Rectangle 7"/>
          <p:cNvSpPr>
            <a:spLocks noChangeArrowheads="1"/>
          </p:cNvSpPr>
          <p:nvPr/>
        </p:nvSpPr>
        <p:spPr bwMode="auto">
          <a:xfrm>
            <a:off x="2743200" y="3657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31108" name="Rectangle 11"/>
          <p:cNvSpPr>
            <a:spLocks noChangeArrowheads="1"/>
          </p:cNvSpPr>
          <p:nvPr/>
        </p:nvSpPr>
        <p:spPr bwMode="auto">
          <a:xfrm>
            <a:off x="3657600" y="16002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31109" name="Rectangle 17"/>
          <p:cNvSpPr>
            <a:spLocks noChangeArrowheads="1"/>
          </p:cNvSpPr>
          <p:nvPr/>
        </p:nvSpPr>
        <p:spPr bwMode="auto">
          <a:xfrm>
            <a:off x="5486400" y="4800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31110" name="Rectangle 19"/>
          <p:cNvSpPr>
            <a:spLocks noChangeArrowheads="1"/>
          </p:cNvSpPr>
          <p:nvPr/>
        </p:nvSpPr>
        <p:spPr bwMode="auto">
          <a:xfrm>
            <a:off x="5486400" y="16002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31111" name="Rectangle 21"/>
          <p:cNvSpPr>
            <a:spLocks noChangeArrowheads="1"/>
          </p:cNvSpPr>
          <p:nvPr/>
        </p:nvSpPr>
        <p:spPr bwMode="auto">
          <a:xfrm>
            <a:off x="6400800" y="457200"/>
            <a:ext cx="914400" cy="1676400"/>
          </a:xfrm>
          <a:prstGeom prst="rect">
            <a:avLst/>
          </a:prstGeom>
          <a:solidFill>
            <a:schemeClr val="bg1"/>
          </a:solidFill>
          <a:ln w="76200" algn="ctr">
            <a:solidFill>
              <a:srgbClr val="FFCC00"/>
            </a:solidFill>
            <a:round/>
            <a:headEnd/>
            <a:tailEnd/>
          </a:ln>
        </p:spPr>
        <p:txBody>
          <a:bodyPr/>
          <a:lstStyle/>
          <a:p>
            <a:endParaRPr lang="en-US"/>
          </a:p>
        </p:txBody>
      </p:sp>
      <p:sp>
        <p:nvSpPr>
          <p:cNvPr id="431112" name="Rectangle 25"/>
          <p:cNvSpPr>
            <a:spLocks noChangeArrowheads="1"/>
          </p:cNvSpPr>
          <p:nvPr/>
        </p:nvSpPr>
        <p:spPr bwMode="auto">
          <a:xfrm>
            <a:off x="7315200" y="4800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31113" name="Rectangle 31"/>
          <p:cNvSpPr>
            <a:spLocks noChangeArrowheads="1"/>
          </p:cNvSpPr>
          <p:nvPr/>
        </p:nvSpPr>
        <p:spPr bwMode="auto">
          <a:xfrm>
            <a:off x="8229600" y="3657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31114" name="Rectangle 36"/>
          <p:cNvSpPr>
            <a:spLocks noChangeArrowheads="1"/>
          </p:cNvSpPr>
          <p:nvPr/>
        </p:nvSpPr>
        <p:spPr bwMode="auto">
          <a:xfrm>
            <a:off x="914400" y="3657600"/>
            <a:ext cx="914400" cy="1600200"/>
          </a:xfrm>
          <a:prstGeom prst="rect">
            <a:avLst/>
          </a:prstGeom>
          <a:solidFill>
            <a:schemeClr val="bg1"/>
          </a:solidFill>
          <a:ln w="76200" algn="ctr">
            <a:solidFill>
              <a:srgbClr val="FFCC00"/>
            </a:solidFill>
            <a:round/>
            <a:headEnd/>
            <a:tailEnd/>
          </a:ln>
        </p:spPr>
        <p:txBody>
          <a:bodyPr/>
          <a:lstStyle/>
          <a:p>
            <a:endParaRPr lang="en-US"/>
          </a:p>
        </p:txBody>
      </p:sp>
      <p:sp>
        <p:nvSpPr>
          <p:cNvPr id="431115" name="Rectangle 50"/>
          <p:cNvSpPr>
            <a:spLocks noChangeArrowheads="1"/>
          </p:cNvSpPr>
          <p:nvPr/>
        </p:nvSpPr>
        <p:spPr bwMode="auto">
          <a:xfrm>
            <a:off x="6400800" y="0"/>
            <a:ext cx="914400" cy="457200"/>
          </a:xfrm>
          <a:prstGeom prst="rect">
            <a:avLst/>
          </a:prstGeom>
          <a:solidFill>
            <a:schemeClr val="bg1"/>
          </a:solidFill>
          <a:ln w="76200" algn="ctr">
            <a:solidFill>
              <a:srgbClr val="FFCC00"/>
            </a:solidFill>
            <a:round/>
            <a:headEnd/>
            <a:tailEnd/>
          </a:ln>
        </p:spPr>
        <p:txBody>
          <a:bodyPr/>
          <a:lstStyle/>
          <a:p>
            <a:endParaRPr lang="en-US"/>
          </a:p>
        </p:txBody>
      </p:sp>
      <p:sp>
        <p:nvSpPr>
          <p:cNvPr id="53" name="Chord 52"/>
          <p:cNvSpPr/>
          <p:nvPr/>
        </p:nvSpPr>
        <p:spPr bwMode="auto">
          <a:xfrm>
            <a:off x="3352800" y="1676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4" name="Chord 53"/>
          <p:cNvSpPr/>
          <p:nvPr/>
        </p:nvSpPr>
        <p:spPr bwMode="auto">
          <a:xfrm>
            <a:off x="5257800" y="-3048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5" name="Chord 54"/>
          <p:cNvSpPr/>
          <p:nvPr/>
        </p:nvSpPr>
        <p:spPr bwMode="auto">
          <a:xfrm>
            <a:off x="5257800" y="1676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6" name="Chord 55"/>
          <p:cNvSpPr/>
          <p:nvPr/>
        </p:nvSpPr>
        <p:spPr bwMode="auto">
          <a:xfrm>
            <a:off x="5410200" y="37338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7" name="Chord 56"/>
          <p:cNvSpPr/>
          <p:nvPr/>
        </p:nvSpPr>
        <p:spPr bwMode="auto">
          <a:xfrm>
            <a:off x="4038600" y="3962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8" name="Chord 57"/>
          <p:cNvSpPr/>
          <p:nvPr/>
        </p:nvSpPr>
        <p:spPr bwMode="auto">
          <a:xfrm>
            <a:off x="3657600" y="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9" name="Chord 58"/>
          <p:cNvSpPr/>
          <p:nvPr/>
        </p:nvSpPr>
        <p:spPr bwMode="auto">
          <a:xfrm>
            <a:off x="2438400" y="36576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0" name="Chord 59"/>
          <p:cNvSpPr/>
          <p:nvPr/>
        </p:nvSpPr>
        <p:spPr bwMode="auto">
          <a:xfrm>
            <a:off x="-685800" y="22098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1" name="Chord 60"/>
          <p:cNvSpPr/>
          <p:nvPr/>
        </p:nvSpPr>
        <p:spPr bwMode="auto">
          <a:xfrm>
            <a:off x="1066800" y="3200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2" name="Chord 61"/>
          <p:cNvSpPr/>
          <p:nvPr/>
        </p:nvSpPr>
        <p:spPr bwMode="auto">
          <a:xfrm>
            <a:off x="2133600" y="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3" name="Chord 62"/>
          <p:cNvSpPr/>
          <p:nvPr/>
        </p:nvSpPr>
        <p:spPr bwMode="auto">
          <a:xfrm>
            <a:off x="838200" y="11430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4" name="Chord 63"/>
          <p:cNvSpPr/>
          <p:nvPr/>
        </p:nvSpPr>
        <p:spPr bwMode="auto">
          <a:xfrm>
            <a:off x="304800" y="-6096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5" name="Chord 64"/>
          <p:cNvSpPr/>
          <p:nvPr/>
        </p:nvSpPr>
        <p:spPr bwMode="auto">
          <a:xfrm>
            <a:off x="6172200" y="-533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6" name="Chord 65"/>
          <p:cNvSpPr/>
          <p:nvPr/>
        </p:nvSpPr>
        <p:spPr bwMode="auto">
          <a:xfrm>
            <a:off x="7010400" y="4572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7" name="Chord 66"/>
          <p:cNvSpPr/>
          <p:nvPr/>
        </p:nvSpPr>
        <p:spPr bwMode="auto">
          <a:xfrm>
            <a:off x="8077200" y="29718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8" name="Chord 67"/>
          <p:cNvSpPr/>
          <p:nvPr/>
        </p:nvSpPr>
        <p:spPr bwMode="auto">
          <a:xfrm>
            <a:off x="7010400" y="3962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9" name="Chord 68"/>
          <p:cNvSpPr/>
          <p:nvPr/>
        </p:nvSpPr>
        <p:spPr bwMode="auto">
          <a:xfrm>
            <a:off x="0" y="3962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70" name="Chord 69"/>
          <p:cNvSpPr/>
          <p:nvPr/>
        </p:nvSpPr>
        <p:spPr bwMode="auto">
          <a:xfrm>
            <a:off x="8534400" y="-9906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431134" name="Octagon 70"/>
          <p:cNvSpPr>
            <a:spLocks noChangeArrowheads="1"/>
          </p:cNvSpPr>
          <p:nvPr/>
        </p:nvSpPr>
        <p:spPr bwMode="auto">
          <a:xfrm>
            <a:off x="4267200" y="1066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1135" name="Octagon 71"/>
          <p:cNvSpPr>
            <a:spLocks noChangeArrowheads="1"/>
          </p:cNvSpPr>
          <p:nvPr/>
        </p:nvSpPr>
        <p:spPr bwMode="auto">
          <a:xfrm>
            <a:off x="2514600" y="1066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1136" name="Octagon 72"/>
          <p:cNvSpPr>
            <a:spLocks noChangeArrowheads="1"/>
          </p:cNvSpPr>
          <p:nvPr/>
        </p:nvSpPr>
        <p:spPr bwMode="auto">
          <a:xfrm>
            <a:off x="762000" y="1066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1137" name="Octagon 73"/>
          <p:cNvSpPr>
            <a:spLocks noChangeArrowheads="1"/>
          </p:cNvSpPr>
          <p:nvPr/>
        </p:nvSpPr>
        <p:spPr bwMode="auto">
          <a:xfrm>
            <a:off x="6096000" y="11430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1138" name="Octagon 74"/>
          <p:cNvSpPr>
            <a:spLocks noChangeArrowheads="1"/>
          </p:cNvSpPr>
          <p:nvPr/>
        </p:nvSpPr>
        <p:spPr bwMode="auto">
          <a:xfrm>
            <a:off x="7924800" y="11430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1139" name="Octagon 75"/>
          <p:cNvSpPr>
            <a:spLocks noChangeArrowheads="1"/>
          </p:cNvSpPr>
          <p:nvPr/>
        </p:nvSpPr>
        <p:spPr bwMode="auto">
          <a:xfrm>
            <a:off x="762000" y="32004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1140" name="Octagon 76"/>
          <p:cNvSpPr>
            <a:spLocks noChangeArrowheads="1"/>
          </p:cNvSpPr>
          <p:nvPr/>
        </p:nvSpPr>
        <p:spPr bwMode="auto">
          <a:xfrm>
            <a:off x="2590800" y="32766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1141" name="Octagon 77"/>
          <p:cNvSpPr>
            <a:spLocks noChangeArrowheads="1"/>
          </p:cNvSpPr>
          <p:nvPr/>
        </p:nvSpPr>
        <p:spPr bwMode="auto">
          <a:xfrm>
            <a:off x="4419600" y="3352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1142" name="Octagon 78"/>
          <p:cNvSpPr>
            <a:spLocks noChangeArrowheads="1"/>
          </p:cNvSpPr>
          <p:nvPr/>
        </p:nvSpPr>
        <p:spPr bwMode="auto">
          <a:xfrm>
            <a:off x="6172200" y="3352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1143" name="Octagon 79"/>
          <p:cNvSpPr>
            <a:spLocks noChangeArrowheads="1"/>
          </p:cNvSpPr>
          <p:nvPr/>
        </p:nvSpPr>
        <p:spPr bwMode="auto">
          <a:xfrm>
            <a:off x="7924800" y="3352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1144" name="Octagon 80"/>
          <p:cNvSpPr>
            <a:spLocks noChangeArrowheads="1"/>
          </p:cNvSpPr>
          <p:nvPr/>
        </p:nvSpPr>
        <p:spPr bwMode="auto">
          <a:xfrm>
            <a:off x="762000" y="54102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1145" name="Octagon 81"/>
          <p:cNvSpPr>
            <a:spLocks noChangeArrowheads="1"/>
          </p:cNvSpPr>
          <p:nvPr/>
        </p:nvSpPr>
        <p:spPr bwMode="auto">
          <a:xfrm>
            <a:off x="2667000" y="53340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1146" name="Octagon 82"/>
          <p:cNvSpPr>
            <a:spLocks noChangeArrowheads="1"/>
          </p:cNvSpPr>
          <p:nvPr/>
        </p:nvSpPr>
        <p:spPr bwMode="auto">
          <a:xfrm>
            <a:off x="4419600" y="53340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1147" name="Octagon 83"/>
          <p:cNvSpPr>
            <a:spLocks noChangeArrowheads="1"/>
          </p:cNvSpPr>
          <p:nvPr/>
        </p:nvSpPr>
        <p:spPr bwMode="auto">
          <a:xfrm>
            <a:off x="6248400" y="53340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1148" name="Octagon 84"/>
          <p:cNvSpPr>
            <a:spLocks noChangeArrowheads="1"/>
          </p:cNvSpPr>
          <p:nvPr/>
        </p:nvSpPr>
        <p:spPr bwMode="auto">
          <a:xfrm>
            <a:off x="7924800" y="54102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1149" name="Octagon 85"/>
          <p:cNvSpPr>
            <a:spLocks noChangeArrowheads="1"/>
          </p:cNvSpPr>
          <p:nvPr/>
        </p:nvSpPr>
        <p:spPr bwMode="auto">
          <a:xfrm>
            <a:off x="-990600" y="1066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1150" name="Octagon 86"/>
          <p:cNvSpPr>
            <a:spLocks noChangeArrowheads="1"/>
          </p:cNvSpPr>
          <p:nvPr/>
        </p:nvSpPr>
        <p:spPr bwMode="auto">
          <a:xfrm>
            <a:off x="-990600" y="32004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1151" name="Octagon 87"/>
          <p:cNvSpPr>
            <a:spLocks noChangeArrowheads="1"/>
          </p:cNvSpPr>
          <p:nvPr/>
        </p:nvSpPr>
        <p:spPr bwMode="auto">
          <a:xfrm>
            <a:off x="-1066800" y="54102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1152" name="Octagon 88"/>
          <p:cNvSpPr>
            <a:spLocks noChangeArrowheads="1"/>
          </p:cNvSpPr>
          <p:nvPr/>
        </p:nvSpPr>
        <p:spPr bwMode="auto">
          <a:xfrm>
            <a:off x="762000" y="-9144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1153" name="Octagon 89"/>
          <p:cNvSpPr>
            <a:spLocks noChangeArrowheads="1"/>
          </p:cNvSpPr>
          <p:nvPr/>
        </p:nvSpPr>
        <p:spPr bwMode="auto">
          <a:xfrm>
            <a:off x="2590800" y="-9144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1154" name="Octagon 90"/>
          <p:cNvSpPr>
            <a:spLocks noChangeArrowheads="1"/>
          </p:cNvSpPr>
          <p:nvPr/>
        </p:nvSpPr>
        <p:spPr bwMode="auto">
          <a:xfrm>
            <a:off x="-838200" y="-9144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1155" name="Octagon 91"/>
          <p:cNvSpPr>
            <a:spLocks noChangeArrowheads="1"/>
          </p:cNvSpPr>
          <p:nvPr/>
        </p:nvSpPr>
        <p:spPr bwMode="auto">
          <a:xfrm>
            <a:off x="4419600" y="-9906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1156" name="Octagon 92"/>
          <p:cNvSpPr>
            <a:spLocks noChangeArrowheads="1"/>
          </p:cNvSpPr>
          <p:nvPr/>
        </p:nvSpPr>
        <p:spPr bwMode="auto">
          <a:xfrm>
            <a:off x="6248400" y="-9906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1157" name="Octagon 93"/>
          <p:cNvSpPr>
            <a:spLocks noChangeArrowheads="1"/>
          </p:cNvSpPr>
          <p:nvPr/>
        </p:nvSpPr>
        <p:spPr bwMode="auto">
          <a:xfrm>
            <a:off x="8153400" y="-9906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Chord 52"/>
          <p:cNvSpPr/>
          <p:nvPr/>
        </p:nvSpPr>
        <p:spPr bwMode="auto">
          <a:xfrm>
            <a:off x="3352800" y="1676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4" name="Chord 53"/>
          <p:cNvSpPr/>
          <p:nvPr/>
        </p:nvSpPr>
        <p:spPr bwMode="auto">
          <a:xfrm>
            <a:off x="5257800" y="-3048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7" name="Chord 56"/>
          <p:cNvSpPr/>
          <p:nvPr/>
        </p:nvSpPr>
        <p:spPr bwMode="auto">
          <a:xfrm>
            <a:off x="4038600" y="3962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0" name="Chord 59"/>
          <p:cNvSpPr/>
          <p:nvPr/>
        </p:nvSpPr>
        <p:spPr bwMode="auto">
          <a:xfrm>
            <a:off x="-685800" y="22098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2" name="Chord 61"/>
          <p:cNvSpPr/>
          <p:nvPr/>
        </p:nvSpPr>
        <p:spPr bwMode="auto">
          <a:xfrm>
            <a:off x="2133600" y="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3" name="Chord 62"/>
          <p:cNvSpPr/>
          <p:nvPr/>
        </p:nvSpPr>
        <p:spPr bwMode="auto">
          <a:xfrm>
            <a:off x="838200" y="11430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4" name="Chord 63"/>
          <p:cNvSpPr/>
          <p:nvPr/>
        </p:nvSpPr>
        <p:spPr bwMode="auto">
          <a:xfrm>
            <a:off x="304800" y="-6096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6" name="Chord 65"/>
          <p:cNvSpPr/>
          <p:nvPr/>
        </p:nvSpPr>
        <p:spPr bwMode="auto">
          <a:xfrm>
            <a:off x="7010400" y="4572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9" name="Chord 68"/>
          <p:cNvSpPr/>
          <p:nvPr/>
        </p:nvSpPr>
        <p:spPr bwMode="auto">
          <a:xfrm>
            <a:off x="0" y="3962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70" name="Chord 69"/>
          <p:cNvSpPr/>
          <p:nvPr/>
        </p:nvSpPr>
        <p:spPr bwMode="auto">
          <a:xfrm>
            <a:off x="8534400" y="-9906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432141" name="Octagon 70"/>
          <p:cNvSpPr>
            <a:spLocks noChangeArrowheads="1"/>
          </p:cNvSpPr>
          <p:nvPr/>
        </p:nvSpPr>
        <p:spPr bwMode="auto">
          <a:xfrm>
            <a:off x="4267200" y="1066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2142" name="Octagon 71"/>
          <p:cNvSpPr>
            <a:spLocks noChangeArrowheads="1"/>
          </p:cNvSpPr>
          <p:nvPr/>
        </p:nvSpPr>
        <p:spPr bwMode="auto">
          <a:xfrm>
            <a:off x="2514600" y="1066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2143" name="Octagon 72"/>
          <p:cNvSpPr>
            <a:spLocks noChangeArrowheads="1"/>
          </p:cNvSpPr>
          <p:nvPr/>
        </p:nvSpPr>
        <p:spPr bwMode="auto">
          <a:xfrm>
            <a:off x="762000" y="1066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2144" name="Octagon 73"/>
          <p:cNvSpPr>
            <a:spLocks noChangeArrowheads="1"/>
          </p:cNvSpPr>
          <p:nvPr/>
        </p:nvSpPr>
        <p:spPr bwMode="auto">
          <a:xfrm>
            <a:off x="6096000" y="11430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2145" name="Octagon 74"/>
          <p:cNvSpPr>
            <a:spLocks noChangeArrowheads="1"/>
          </p:cNvSpPr>
          <p:nvPr/>
        </p:nvSpPr>
        <p:spPr bwMode="auto">
          <a:xfrm>
            <a:off x="7924800" y="11430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2146" name="Octagon 75"/>
          <p:cNvSpPr>
            <a:spLocks noChangeArrowheads="1"/>
          </p:cNvSpPr>
          <p:nvPr/>
        </p:nvSpPr>
        <p:spPr bwMode="auto">
          <a:xfrm>
            <a:off x="762000" y="32004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2147" name="Octagon 76"/>
          <p:cNvSpPr>
            <a:spLocks noChangeArrowheads="1"/>
          </p:cNvSpPr>
          <p:nvPr/>
        </p:nvSpPr>
        <p:spPr bwMode="auto">
          <a:xfrm>
            <a:off x="2590800" y="32766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2148" name="Octagon 77"/>
          <p:cNvSpPr>
            <a:spLocks noChangeArrowheads="1"/>
          </p:cNvSpPr>
          <p:nvPr/>
        </p:nvSpPr>
        <p:spPr bwMode="auto">
          <a:xfrm>
            <a:off x="4419600" y="3352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2149" name="Octagon 78"/>
          <p:cNvSpPr>
            <a:spLocks noChangeArrowheads="1"/>
          </p:cNvSpPr>
          <p:nvPr/>
        </p:nvSpPr>
        <p:spPr bwMode="auto">
          <a:xfrm>
            <a:off x="6172200" y="3352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2150" name="Octagon 79"/>
          <p:cNvSpPr>
            <a:spLocks noChangeArrowheads="1"/>
          </p:cNvSpPr>
          <p:nvPr/>
        </p:nvSpPr>
        <p:spPr bwMode="auto">
          <a:xfrm>
            <a:off x="7924800" y="3352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2151" name="Octagon 80"/>
          <p:cNvSpPr>
            <a:spLocks noChangeArrowheads="1"/>
          </p:cNvSpPr>
          <p:nvPr/>
        </p:nvSpPr>
        <p:spPr bwMode="auto">
          <a:xfrm>
            <a:off x="762000" y="54102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2152" name="Octagon 81"/>
          <p:cNvSpPr>
            <a:spLocks noChangeArrowheads="1"/>
          </p:cNvSpPr>
          <p:nvPr/>
        </p:nvSpPr>
        <p:spPr bwMode="auto">
          <a:xfrm>
            <a:off x="2667000" y="53340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2153" name="Octagon 82"/>
          <p:cNvSpPr>
            <a:spLocks noChangeArrowheads="1"/>
          </p:cNvSpPr>
          <p:nvPr/>
        </p:nvSpPr>
        <p:spPr bwMode="auto">
          <a:xfrm>
            <a:off x="4419600" y="53340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2154" name="Octagon 83"/>
          <p:cNvSpPr>
            <a:spLocks noChangeArrowheads="1"/>
          </p:cNvSpPr>
          <p:nvPr/>
        </p:nvSpPr>
        <p:spPr bwMode="auto">
          <a:xfrm>
            <a:off x="6248400" y="53340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2155" name="Octagon 84"/>
          <p:cNvSpPr>
            <a:spLocks noChangeArrowheads="1"/>
          </p:cNvSpPr>
          <p:nvPr/>
        </p:nvSpPr>
        <p:spPr bwMode="auto">
          <a:xfrm>
            <a:off x="7924800" y="54102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2156" name="Octagon 85"/>
          <p:cNvSpPr>
            <a:spLocks noChangeArrowheads="1"/>
          </p:cNvSpPr>
          <p:nvPr/>
        </p:nvSpPr>
        <p:spPr bwMode="auto">
          <a:xfrm>
            <a:off x="-990600" y="1066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2157" name="Octagon 86"/>
          <p:cNvSpPr>
            <a:spLocks noChangeArrowheads="1"/>
          </p:cNvSpPr>
          <p:nvPr/>
        </p:nvSpPr>
        <p:spPr bwMode="auto">
          <a:xfrm>
            <a:off x="-990600" y="32004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2158" name="Octagon 87"/>
          <p:cNvSpPr>
            <a:spLocks noChangeArrowheads="1"/>
          </p:cNvSpPr>
          <p:nvPr/>
        </p:nvSpPr>
        <p:spPr bwMode="auto">
          <a:xfrm>
            <a:off x="-1066800" y="54102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2159" name="Octagon 88"/>
          <p:cNvSpPr>
            <a:spLocks noChangeArrowheads="1"/>
          </p:cNvSpPr>
          <p:nvPr/>
        </p:nvSpPr>
        <p:spPr bwMode="auto">
          <a:xfrm>
            <a:off x="762000" y="-9144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2160" name="Octagon 89"/>
          <p:cNvSpPr>
            <a:spLocks noChangeArrowheads="1"/>
          </p:cNvSpPr>
          <p:nvPr/>
        </p:nvSpPr>
        <p:spPr bwMode="auto">
          <a:xfrm>
            <a:off x="2590800" y="-9144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2161" name="Octagon 90"/>
          <p:cNvSpPr>
            <a:spLocks noChangeArrowheads="1"/>
          </p:cNvSpPr>
          <p:nvPr/>
        </p:nvSpPr>
        <p:spPr bwMode="auto">
          <a:xfrm>
            <a:off x="-838200" y="-9144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2162" name="Octagon 91"/>
          <p:cNvSpPr>
            <a:spLocks noChangeArrowheads="1"/>
          </p:cNvSpPr>
          <p:nvPr/>
        </p:nvSpPr>
        <p:spPr bwMode="auto">
          <a:xfrm>
            <a:off x="4419600" y="-9906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2163" name="Octagon 92"/>
          <p:cNvSpPr>
            <a:spLocks noChangeArrowheads="1"/>
          </p:cNvSpPr>
          <p:nvPr/>
        </p:nvSpPr>
        <p:spPr bwMode="auto">
          <a:xfrm>
            <a:off x="6248400" y="-9906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2164" name="Octagon 93"/>
          <p:cNvSpPr>
            <a:spLocks noChangeArrowheads="1"/>
          </p:cNvSpPr>
          <p:nvPr/>
        </p:nvSpPr>
        <p:spPr bwMode="auto">
          <a:xfrm>
            <a:off x="8153400" y="-9906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Chord 52"/>
          <p:cNvSpPr/>
          <p:nvPr/>
        </p:nvSpPr>
        <p:spPr bwMode="auto">
          <a:xfrm>
            <a:off x="3352800" y="1676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4" name="Chord 53"/>
          <p:cNvSpPr/>
          <p:nvPr/>
        </p:nvSpPr>
        <p:spPr bwMode="auto">
          <a:xfrm>
            <a:off x="5257800" y="-3048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57" name="Chord 56"/>
          <p:cNvSpPr/>
          <p:nvPr/>
        </p:nvSpPr>
        <p:spPr bwMode="auto">
          <a:xfrm>
            <a:off x="4038600" y="3962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0" name="Chord 59"/>
          <p:cNvSpPr/>
          <p:nvPr/>
        </p:nvSpPr>
        <p:spPr bwMode="auto">
          <a:xfrm>
            <a:off x="-685800" y="22098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2" name="Chord 61"/>
          <p:cNvSpPr/>
          <p:nvPr/>
        </p:nvSpPr>
        <p:spPr bwMode="auto">
          <a:xfrm>
            <a:off x="2133600" y="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3" name="Chord 62"/>
          <p:cNvSpPr/>
          <p:nvPr/>
        </p:nvSpPr>
        <p:spPr bwMode="auto">
          <a:xfrm>
            <a:off x="838200" y="11430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4" name="Chord 63"/>
          <p:cNvSpPr/>
          <p:nvPr/>
        </p:nvSpPr>
        <p:spPr bwMode="auto">
          <a:xfrm>
            <a:off x="304800" y="-6096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6" name="Chord 65"/>
          <p:cNvSpPr/>
          <p:nvPr/>
        </p:nvSpPr>
        <p:spPr bwMode="auto">
          <a:xfrm>
            <a:off x="7010400" y="4572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69" name="Chord 68"/>
          <p:cNvSpPr/>
          <p:nvPr/>
        </p:nvSpPr>
        <p:spPr bwMode="auto">
          <a:xfrm>
            <a:off x="0" y="39624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70" name="Chord 69"/>
          <p:cNvSpPr/>
          <p:nvPr/>
        </p:nvSpPr>
        <p:spPr bwMode="auto">
          <a:xfrm>
            <a:off x="8534400" y="-9906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433165" name="Octagon 70"/>
          <p:cNvSpPr>
            <a:spLocks noChangeArrowheads="1"/>
          </p:cNvSpPr>
          <p:nvPr/>
        </p:nvSpPr>
        <p:spPr bwMode="auto">
          <a:xfrm>
            <a:off x="4267200" y="1066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3166" name="Octagon 72"/>
          <p:cNvSpPr>
            <a:spLocks noChangeArrowheads="1"/>
          </p:cNvSpPr>
          <p:nvPr/>
        </p:nvSpPr>
        <p:spPr bwMode="auto">
          <a:xfrm>
            <a:off x="762000" y="1066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3167" name="Octagon 74"/>
          <p:cNvSpPr>
            <a:spLocks noChangeArrowheads="1"/>
          </p:cNvSpPr>
          <p:nvPr/>
        </p:nvSpPr>
        <p:spPr bwMode="auto">
          <a:xfrm>
            <a:off x="7924800" y="11430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3168" name="Octagon 76"/>
          <p:cNvSpPr>
            <a:spLocks noChangeArrowheads="1"/>
          </p:cNvSpPr>
          <p:nvPr/>
        </p:nvSpPr>
        <p:spPr bwMode="auto">
          <a:xfrm>
            <a:off x="2590800" y="32766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3169" name="Octagon 78"/>
          <p:cNvSpPr>
            <a:spLocks noChangeArrowheads="1"/>
          </p:cNvSpPr>
          <p:nvPr/>
        </p:nvSpPr>
        <p:spPr bwMode="auto">
          <a:xfrm>
            <a:off x="6172200" y="33528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3170" name="Octagon 80"/>
          <p:cNvSpPr>
            <a:spLocks noChangeArrowheads="1"/>
          </p:cNvSpPr>
          <p:nvPr/>
        </p:nvSpPr>
        <p:spPr bwMode="auto">
          <a:xfrm>
            <a:off x="762000" y="54102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3171" name="Octagon 82"/>
          <p:cNvSpPr>
            <a:spLocks noChangeArrowheads="1"/>
          </p:cNvSpPr>
          <p:nvPr/>
        </p:nvSpPr>
        <p:spPr bwMode="auto">
          <a:xfrm>
            <a:off x="4419600" y="53340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3172" name="Octagon 84"/>
          <p:cNvSpPr>
            <a:spLocks noChangeArrowheads="1"/>
          </p:cNvSpPr>
          <p:nvPr/>
        </p:nvSpPr>
        <p:spPr bwMode="auto">
          <a:xfrm>
            <a:off x="7924800" y="54102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3173" name="Octagon 86"/>
          <p:cNvSpPr>
            <a:spLocks noChangeArrowheads="1"/>
          </p:cNvSpPr>
          <p:nvPr/>
        </p:nvSpPr>
        <p:spPr bwMode="auto">
          <a:xfrm>
            <a:off x="-990600" y="32004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3174" name="Octagon 88"/>
          <p:cNvSpPr>
            <a:spLocks noChangeArrowheads="1"/>
          </p:cNvSpPr>
          <p:nvPr/>
        </p:nvSpPr>
        <p:spPr bwMode="auto">
          <a:xfrm>
            <a:off x="762000" y="-9144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3175" name="Octagon 91"/>
          <p:cNvSpPr>
            <a:spLocks noChangeArrowheads="1"/>
          </p:cNvSpPr>
          <p:nvPr/>
        </p:nvSpPr>
        <p:spPr bwMode="auto">
          <a:xfrm>
            <a:off x="4419600" y="-9906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
        <p:nvSpPr>
          <p:cNvPr id="433176" name="Octagon 93"/>
          <p:cNvSpPr>
            <a:spLocks noChangeArrowheads="1"/>
          </p:cNvSpPr>
          <p:nvPr/>
        </p:nvSpPr>
        <p:spPr bwMode="auto">
          <a:xfrm>
            <a:off x="8153400" y="-9906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Chord 62"/>
          <p:cNvSpPr/>
          <p:nvPr/>
        </p:nvSpPr>
        <p:spPr bwMode="auto">
          <a:xfrm>
            <a:off x="838200" y="1143000"/>
            <a:ext cx="2133600" cy="2895600"/>
          </a:xfrm>
          <a:prstGeom prst="chord">
            <a:avLst/>
          </a:prstGeom>
          <a:solidFill>
            <a:schemeClr val="tx1">
              <a:lumMod val="50000"/>
              <a:alpha val="79000"/>
            </a:schemeClr>
          </a:solidFill>
          <a:ln w="76200" cap="flat" cmpd="sng" algn="ctr">
            <a:solidFill>
              <a:schemeClr val="tx1"/>
            </a:solidFill>
            <a:prstDash val="solid"/>
            <a:round/>
            <a:headEnd type="none" w="med" len="med"/>
            <a:tailEnd type="none" w="med" len="med"/>
          </a:ln>
          <a:effectLst/>
        </p:spPr>
        <p:txBody>
          <a:bodyPr/>
          <a:lstStyle/>
          <a:p>
            <a:pPr>
              <a:defRPr/>
            </a:pPr>
            <a:endParaRPr lang="en-US"/>
          </a:p>
        </p:txBody>
      </p:sp>
      <p:sp>
        <p:nvSpPr>
          <p:cNvPr id="434180" name="Octagon 76"/>
          <p:cNvSpPr>
            <a:spLocks noChangeArrowheads="1"/>
          </p:cNvSpPr>
          <p:nvPr/>
        </p:nvSpPr>
        <p:spPr bwMode="auto">
          <a:xfrm>
            <a:off x="2590800" y="3276600"/>
            <a:ext cx="1219200" cy="1219200"/>
          </a:xfrm>
          <a:prstGeom prst="octagon">
            <a:avLst>
              <a:gd name="adj" fmla="val 29287"/>
            </a:avLst>
          </a:prstGeom>
          <a:solidFill>
            <a:srgbClr val="FF0000"/>
          </a:solidFill>
          <a:ln w="76200" algn="ctr">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27" name="Rectangl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28" name="Picture 8" descr="mir-a2s">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905000"/>
            <a:ext cx="4267200" cy="3810000"/>
          </a:xfrm>
          <a:prstGeom prst="rect">
            <a:avLst/>
          </a:prstGeom>
          <a:noFill/>
          <a:ln w="762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type="body" idx="4294967295"/>
          </p:nvPr>
        </p:nvSpPr>
        <p:spPr>
          <a:xfrm>
            <a:off x="457200" y="304800"/>
            <a:ext cx="8153400" cy="5821363"/>
          </a:xfrm>
        </p:spPr>
        <p:txBody>
          <a:bodyPr/>
          <a:lstStyle/>
          <a:p>
            <a:pPr eaLnBrk="1" hangingPunct="1"/>
            <a:r>
              <a:rPr lang="en-US" dirty="0" smtClean="0"/>
              <a:t>Handle everything as if it's </a:t>
            </a:r>
            <a:r>
              <a:rPr lang="en-US" u="sng" dirty="0" smtClean="0"/>
              <a:t>pathogenic</a:t>
            </a:r>
            <a:r>
              <a:rPr lang="en-US" dirty="0" smtClean="0"/>
              <a:t>.</a:t>
            </a:r>
          </a:p>
          <a:p>
            <a:pPr lvl="1" eaLnBrk="1" hangingPunct="1"/>
            <a:r>
              <a:rPr lang="en-US" dirty="0" smtClean="0">
                <a:solidFill>
                  <a:srgbClr val="6699FF"/>
                </a:solidFill>
              </a:rPr>
              <a:t>Pathogenic means that what your handling could be an infective agent that could cause disease.</a:t>
            </a:r>
          </a:p>
          <a:p>
            <a:pPr lvl="1" eaLnBrk="1" hangingPunct="1"/>
            <a:r>
              <a:rPr lang="en-US" dirty="0" smtClean="0"/>
              <a:t>Clean work station periodically with proper disinfectant.</a:t>
            </a:r>
          </a:p>
        </p:txBody>
      </p:sp>
      <p:pic>
        <p:nvPicPr>
          <p:cNvPr id="59395" name="Picture 5" descr="e_coli%20NI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352800"/>
            <a:ext cx="8610600" cy="3248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9396"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59397" name="Rectangle 6"/>
          <p:cNvSpPr>
            <a:spLocks noChangeArrowheads="1"/>
          </p:cNvSpPr>
          <p:nvPr/>
        </p:nvSpPr>
        <p:spPr bwMode="auto">
          <a:xfrm>
            <a:off x="1219200" y="2209800"/>
            <a:ext cx="7086600" cy="914400"/>
          </a:xfrm>
          <a:prstGeom prst="rect">
            <a:avLst/>
          </a:prstGeom>
          <a:solidFill>
            <a:schemeClr val="bg1"/>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571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429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82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0"/>
            <a:ext cx="571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8276" name="Rectangle 4"/>
          <p:cNvSpPr>
            <a:spLocks noChangeArrowheads="1"/>
          </p:cNvSpPr>
          <p:nvPr/>
        </p:nvSpPr>
        <p:spPr bwMode="auto">
          <a:xfrm>
            <a:off x="0" y="5715000"/>
            <a:ext cx="3429000" cy="1295400"/>
          </a:xfrm>
          <a:prstGeom prst="rect">
            <a:avLst/>
          </a:prstGeom>
          <a:solidFill>
            <a:schemeClr val="bg1"/>
          </a:solidFill>
          <a:ln w="9525" algn="ctr">
            <a:solidFill>
              <a:schemeClr val="bg1"/>
            </a:solidFill>
            <a:round/>
            <a:headEnd/>
            <a:tailEnd/>
          </a:ln>
        </p:spPr>
        <p:txBody>
          <a:bodyPr/>
          <a:lstStyle/>
          <a:p>
            <a:endParaRPr lang="en-US"/>
          </a:p>
        </p:txBody>
      </p:sp>
      <p:sp>
        <p:nvSpPr>
          <p:cNvPr id="438277" name="Rectangle 5"/>
          <p:cNvSpPr>
            <a:spLocks noChangeArrowheads="1"/>
          </p:cNvSpPr>
          <p:nvPr/>
        </p:nvSpPr>
        <p:spPr bwMode="auto">
          <a:xfrm>
            <a:off x="0" y="2743200"/>
            <a:ext cx="3429000" cy="3048000"/>
          </a:xfrm>
          <a:prstGeom prst="rect">
            <a:avLst/>
          </a:prstGeom>
          <a:solidFill>
            <a:schemeClr val="bg1"/>
          </a:solidFill>
          <a:ln w="9525" algn="ctr">
            <a:solidFill>
              <a:schemeClr val="bg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429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2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0"/>
            <a:ext cx="571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9300" name="Rectangle 4"/>
          <p:cNvSpPr>
            <a:spLocks noChangeArrowheads="1"/>
          </p:cNvSpPr>
          <p:nvPr/>
        </p:nvSpPr>
        <p:spPr bwMode="auto">
          <a:xfrm>
            <a:off x="0" y="5715000"/>
            <a:ext cx="3429000" cy="1295400"/>
          </a:xfrm>
          <a:prstGeom prst="rect">
            <a:avLst/>
          </a:prstGeom>
          <a:solidFill>
            <a:schemeClr val="bg1"/>
          </a:solidFill>
          <a:ln w="9525" algn="ctr">
            <a:solidFill>
              <a:schemeClr val="bg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3"/>
          <p:cNvSpPr>
            <a:spLocks noGrp="1" noChangeArrowheads="1"/>
          </p:cNvSpPr>
          <p:nvPr>
            <p:ph type="body" sz="half" idx="4294967295"/>
          </p:nvPr>
        </p:nvSpPr>
        <p:spPr>
          <a:xfrm>
            <a:off x="457200" y="228600"/>
            <a:ext cx="8153400" cy="5897563"/>
          </a:xfrm>
        </p:spPr>
        <p:txBody>
          <a:bodyPr/>
          <a:lstStyle/>
          <a:p>
            <a:pPr eaLnBrk="1" hangingPunct="1"/>
            <a:r>
              <a:rPr lang="en-US" sz="2800" smtClean="0"/>
              <a:t>Activity! Stations Carousel.</a:t>
            </a:r>
          </a:p>
          <a:p>
            <a:pPr lvl="1" eaLnBrk="1" hangingPunct="1"/>
            <a:r>
              <a:rPr lang="en-US" sz="2400" smtClean="0">
                <a:solidFill>
                  <a:srgbClr val="FF99CC"/>
                </a:solidFill>
              </a:rPr>
              <a:t>Lens types, focal points, and color paddles.</a:t>
            </a:r>
          </a:p>
          <a:p>
            <a:pPr lvl="1" eaLnBrk="1" hangingPunct="1"/>
            <a:r>
              <a:rPr lang="en-US" sz="2400" smtClean="0">
                <a:solidFill>
                  <a:srgbClr val="6699FF"/>
                </a:solidFill>
              </a:rPr>
              <a:t>5 minutes at each station.   Total of 6 stations.</a:t>
            </a:r>
          </a:p>
          <a:p>
            <a:pPr lvl="1" eaLnBrk="1" hangingPunct="1"/>
            <a:r>
              <a:rPr lang="en-US" sz="2400" smtClean="0">
                <a:solidFill>
                  <a:srgbClr val="FFC000"/>
                </a:solidFill>
              </a:rPr>
              <a:t>Handout will be supplied with directions for all of the stations in the activities folder.</a:t>
            </a:r>
          </a:p>
        </p:txBody>
      </p:sp>
      <p:pic>
        <p:nvPicPr>
          <p:cNvPr id="441347" name="Picture 5" descr="http://thumbs2.modthesims2.com/img/4/4/0/7/MTS2_Numenor_294123_Carousel.gif"/>
          <p:cNvPicPr>
            <a:picLocks noGrp="1" noChangeAspect="1" noChangeArrowheads="1" noCrop="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228600" y="2590800"/>
            <a:ext cx="8686800" cy="4038600"/>
          </a:xfrm>
        </p:spPr>
      </p:pic>
      <p:sp>
        <p:nvSpPr>
          <p:cNvPr id="302090"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336699"/>
                </a:outerShdw>
              </a:effectLst>
              <a:latin typeface="Tahoma" charset="0"/>
            </a:endParaRPr>
          </a:p>
        </p:txBody>
      </p:sp>
      <p:sp>
        <p:nvSpPr>
          <p:cNvPr id="441349" name="Rectangle 6"/>
          <p:cNvSpPr>
            <a:spLocks noChangeArrowheads="1"/>
          </p:cNvSpPr>
          <p:nvPr/>
        </p:nvSpPr>
        <p:spPr bwMode="auto">
          <a:xfrm>
            <a:off x="228600" y="2590800"/>
            <a:ext cx="8686800" cy="40386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3"/>
          <p:cNvSpPr>
            <a:spLocks noGrp="1" noChangeArrowheads="1"/>
          </p:cNvSpPr>
          <p:nvPr>
            <p:ph type="body" idx="4294967295"/>
          </p:nvPr>
        </p:nvSpPr>
        <p:spPr>
          <a:xfrm>
            <a:off x="457200" y="228600"/>
            <a:ext cx="8153400" cy="5897563"/>
          </a:xfrm>
        </p:spPr>
        <p:txBody>
          <a:bodyPr/>
          <a:lstStyle/>
          <a:p>
            <a:pPr eaLnBrk="1" hangingPunct="1"/>
            <a:r>
              <a:rPr lang="en-US" smtClean="0"/>
              <a:t>Demonstration and Activity! Riv Ray Box.</a:t>
            </a:r>
          </a:p>
          <a:p>
            <a:pPr lvl="1" eaLnBrk="1" hangingPunct="1"/>
            <a:r>
              <a:rPr lang="en-US" smtClean="0">
                <a:solidFill>
                  <a:srgbClr val="CCECFF"/>
                </a:solidFill>
              </a:rPr>
              <a:t>(Optional Activity) Simulator next slide.</a:t>
            </a:r>
          </a:p>
          <a:p>
            <a:pPr lvl="1" eaLnBrk="1" hangingPunct="1"/>
            <a:r>
              <a:rPr lang="en-US" smtClean="0">
                <a:solidFill>
                  <a:srgbClr val="CCECFF"/>
                </a:solidFill>
              </a:rPr>
              <a:t>Each table needs to adjust the lens types to focus on the dot taped to the table.</a:t>
            </a:r>
          </a:p>
          <a:p>
            <a:pPr lvl="1" eaLnBrk="1" hangingPunct="1"/>
            <a:r>
              <a:rPr lang="en-US" smtClean="0">
                <a:solidFill>
                  <a:srgbClr val="6699FF"/>
                </a:solidFill>
              </a:rPr>
              <a:t>Must use a convex, and a concave lens.</a:t>
            </a:r>
          </a:p>
        </p:txBody>
      </p:sp>
      <p:pic>
        <p:nvPicPr>
          <p:cNvPr id="442371" name="Picture 4" descr="lens_b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19400"/>
            <a:ext cx="891540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14"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a:latin typeface="Verdana" pitchFamily="34" charset="0"/>
              </a:rPr>
              <a:t>Copyright © 2010 Ryan P. Murphy</a:t>
            </a:r>
            <a:endParaRPr lang="en-US" sz="3200">
              <a:effectLst>
                <a:outerShdw blurRad="38100" dist="38100" dir="2700000" algn="tl">
                  <a:srgbClr val="336699"/>
                </a:outerShdw>
              </a:effectLst>
              <a:latin typeface="Tahoma" charset="0"/>
            </a:endParaRPr>
          </a:p>
        </p:txBody>
      </p:sp>
      <p:sp>
        <p:nvSpPr>
          <p:cNvPr id="442373" name="Oval 4"/>
          <p:cNvSpPr>
            <a:spLocks noChangeArrowheads="1"/>
          </p:cNvSpPr>
          <p:nvPr/>
        </p:nvSpPr>
        <p:spPr bwMode="auto">
          <a:xfrm>
            <a:off x="7772400" y="4648200"/>
            <a:ext cx="304800" cy="228600"/>
          </a:xfrm>
          <a:prstGeom prst="ellipse">
            <a:avLst/>
          </a:prstGeom>
          <a:solidFill>
            <a:schemeClr val="tx1"/>
          </a:solidFill>
          <a:ln w="9525" algn="ctr">
            <a:solidFill>
              <a:schemeClr val="tx1"/>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3"/>
          <p:cNvSpPr>
            <a:spLocks noGrp="1" noChangeArrowheads="1"/>
          </p:cNvSpPr>
          <p:nvPr>
            <p:ph type="body" sz="half" idx="4294967295"/>
          </p:nvPr>
        </p:nvSpPr>
        <p:spPr>
          <a:xfrm>
            <a:off x="457200" y="228600"/>
            <a:ext cx="8153400" cy="1371600"/>
          </a:xfrm>
        </p:spPr>
        <p:txBody>
          <a:bodyPr/>
          <a:lstStyle/>
          <a:p>
            <a:pPr eaLnBrk="1" hangingPunct="1"/>
            <a:r>
              <a:rPr lang="en-US" sz="2800" smtClean="0"/>
              <a:t>Activity! Lens Optics Simulation</a:t>
            </a:r>
          </a:p>
          <a:p>
            <a:pPr lvl="1" eaLnBrk="1" hangingPunct="1"/>
            <a:r>
              <a:rPr lang="en-US" sz="2400" smtClean="0">
                <a:hlinkClick r:id="rId2"/>
              </a:rPr>
              <a:t>http://phet.colorado.edu/en/simulation/geometric-optics</a:t>
            </a:r>
            <a:r>
              <a:rPr lang="en-US" sz="2400" smtClean="0"/>
              <a:t> </a:t>
            </a:r>
          </a:p>
        </p:txBody>
      </p:sp>
      <p:sp>
        <p:nvSpPr>
          <p:cNvPr id="302090"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2010 Ryan P. Murphy</a:t>
            </a:r>
            <a:endParaRPr lang="en-US" sz="3200" dirty="0">
              <a:effectLst>
                <a:outerShdw blurRad="38100" dist="38100" dir="2700000" algn="tl">
                  <a:srgbClr val="336699"/>
                </a:outerShdw>
              </a:effectLst>
              <a:latin typeface="Tahoma" charset="0"/>
            </a:endParaRPr>
          </a:p>
        </p:txBody>
      </p:sp>
      <p:pic>
        <p:nvPicPr>
          <p:cNvPr id="44339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600"/>
            <a:ext cx="8686800" cy="2782888"/>
          </a:xfrm>
          <a:prstGeom prst="rect">
            <a:avLst/>
          </a:prstGeom>
          <a:noFill/>
          <a:ln w="76200">
            <a:solidFill>
              <a:srgbClr val="66FF99"/>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8" name="Picture 6" descr="transmission-electron-microscope-tem-1058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2857500" cy="466725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44419" name="Rectangle 7"/>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2" name="Picture 5" descr="Microsc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981200"/>
            <a:ext cx="3124200" cy="46482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445443" name="Picture 6" descr="transmission-electron-microscope-tem-1058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81200"/>
            <a:ext cx="2857500" cy="466725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45444" name="Rectangle 7"/>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6" name="Picture 4" descr="4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981200"/>
            <a:ext cx="2362200" cy="46482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446467" name="Picture 5" descr="Microsc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981200"/>
            <a:ext cx="3124200" cy="46482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446468" name="Picture 6" descr="transmission-electron-microscope-tem-1058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81200"/>
            <a:ext cx="2857500" cy="466725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46469" name="Rectangle 7"/>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935" y="32657"/>
            <a:ext cx="8408071" cy="707886"/>
          </a:xfrm>
          <a:prstGeom prst="rect">
            <a:avLst/>
          </a:prstGeom>
          <a:noFill/>
        </p:spPr>
        <p:txBody>
          <a:bodyPr wrap="none" lIns="91440" tIns="45720" rIns="91440" bIns="45720">
            <a:spAutoFit/>
          </a:bodyPr>
          <a:lstStyle/>
          <a:p>
            <a:pPr algn="ctr"/>
            <a:r>
              <a:rPr lang="en-US" sz="4000" b="1" cap="none" spc="0" dirty="0" smtClean="0">
                <a:ln w="17780" cmpd="sng">
                  <a:solidFill>
                    <a:srgbClr val="FFFFFF"/>
                  </a:solidFill>
                  <a:prstDash val="solid"/>
                  <a:miter lim="800000"/>
                </a:ln>
                <a:solidFill>
                  <a:srgbClr val="6600CC"/>
                </a:solidFill>
                <a:effectLst>
                  <a:outerShdw blurRad="50800" algn="tl" rotWithShape="0">
                    <a:srgbClr val="000000"/>
                  </a:outerShdw>
                </a:effectLst>
              </a:rPr>
              <a:t>Additional Standards Addressed</a:t>
            </a:r>
            <a:endParaRPr lang="en-US" sz="4000" b="1" cap="none" spc="0" dirty="0">
              <a:ln w="17780" cmpd="sng">
                <a:solidFill>
                  <a:srgbClr val="FFFFFF"/>
                </a:solidFill>
                <a:prstDash val="solid"/>
                <a:miter lim="800000"/>
              </a:ln>
              <a:solidFill>
                <a:srgbClr val="6600CC"/>
              </a:solidFill>
              <a:effectLst>
                <a:outerShdw blurRad="50800" algn="tl" rotWithShape="0">
                  <a:srgbClr val="000000"/>
                </a:outerShdw>
              </a:effectLst>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020" y="707886"/>
            <a:ext cx="8780580" cy="5905500"/>
          </a:xfrm>
          <a:prstGeom prst="rect">
            <a:avLst/>
          </a:prstGeom>
          <a:noFill/>
          <a:ln w="38100">
            <a:solidFill>
              <a:srgbClr val="6600CC"/>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bwMode="auto">
          <a:xfrm>
            <a:off x="211020" y="4648200"/>
            <a:ext cx="8777068" cy="457200"/>
          </a:xfrm>
          <a:prstGeom prst="rect">
            <a:avLst/>
          </a:prstGeom>
          <a:solidFill>
            <a:srgbClr val="7030A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5" name="Rectangle 4"/>
          <p:cNvSpPr/>
          <p:nvPr/>
        </p:nvSpPr>
        <p:spPr bwMode="auto">
          <a:xfrm>
            <a:off x="178934" y="6156186"/>
            <a:ext cx="8812665" cy="457200"/>
          </a:xfrm>
          <a:prstGeom prst="rect">
            <a:avLst/>
          </a:prstGeom>
          <a:solidFill>
            <a:srgbClr val="7030A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338748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type="body" idx="4294967295"/>
          </p:nvPr>
        </p:nvSpPr>
        <p:spPr>
          <a:xfrm>
            <a:off x="457200" y="304800"/>
            <a:ext cx="8077200" cy="5821363"/>
          </a:xfrm>
        </p:spPr>
        <p:txBody>
          <a:bodyPr/>
          <a:lstStyle/>
          <a:p>
            <a:pPr eaLnBrk="1" hangingPunct="1"/>
            <a:r>
              <a:rPr lang="en-US" dirty="0" smtClean="0"/>
              <a:t>Handle everything as if it's </a:t>
            </a:r>
            <a:r>
              <a:rPr lang="en-US" u="sng" dirty="0" smtClean="0"/>
              <a:t>pathogenic</a:t>
            </a:r>
            <a:r>
              <a:rPr lang="en-US" dirty="0" smtClean="0"/>
              <a:t>.</a:t>
            </a:r>
          </a:p>
          <a:p>
            <a:pPr lvl="1" eaLnBrk="1" hangingPunct="1"/>
            <a:r>
              <a:rPr lang="en-US" dirty="0" smtClean="0">
                <a:solidFill>
                  <a:srgbClr val="6699FF"/>
                </a:solidFill>
              </a:rPr>
              <a:t>Pathogenic means that what your handling could be an infective agent that could cause disease.</a:t>
            </a:r>
          </a:p>
          <a:p>
            <a:pPr lvl="1" eaLnBrk="1" hangingPunct="1"/>
            <a:r>
              <a:rPr lang="en-US" dirty="0" smtClean="0">
                <a:solidFill>
                  <a:srgbClr val="FF66FF"/>
                </a:solidFill>
              </a:rPr>
              <a:t>Clean work station periodically with proper disinfectant.</a:t>
            </a:r>
          </a:p>
        </p:txBody>
      </p:sp>
      <p:pic>
        <p:nvPicPr>
          <p:cNvPr id="60419" name="Picture 5" descr="e_coli%20NI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352800"/>
            <a:ext cx="8610600" cy="3248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0420"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3"/>
          <p:cNvSpPr>
            <a:spLocks noGrp="1" noChangeArrowheads="1"/>
          </p:cNvSpPr>
          <p:nvPr>
            <p:ph type="body" idx="4294967295"/>
          </p:nvPr>
        </p:nvSpPr>
        <p:spPr>
          <a:xfrm>
            <a:off x="457200" y="228600"/>
            <a:ext cx="8153400" cy="5897563"/>
          </a:xfrm>
        </p:spPr>
        <p:txBody>
          <a:bodyPr/>
          <a:lstStyle/>
          <a:p>
            <a:pPr eaLnBrk="1" hangingPunct="1"/>
            <a:r>
              <a:rPr lang="en-US" smtClean="0"/>
              <a:t>Which microscope should be used to view </a:t>
            </a:r>
            <a:r>
              <a:rPr lang="en-US" smtClean="0">
                <a:solidFill>
                  <a:schemeClr val="folHlink"/>
                </a:solidFill>
              </a:rPr>
              <a:t>a bumble bee,</a:t>
            </a:r>
            <a:r>
              <a:rPr lang="en-US" smtClean="0"/>
              <a:t> </a:t>
            </a:r>
            <a:r>
              <a:rPr lang="en-US" smtClean="0">
                <a:solidFill>
                  <a:srgbClr val="FF66FF"/>
                </a:solidFill>
              </a:rPr>
              <a:t>living cell,</a:t>
            </a:r>
            <a:r>
              <a:rPr lang="en-US" smtClean="0"/>
              <a:t> </a:t>
            </a:r>
            <a:r>
              <a:rPr lang="en-US" smtClean="0">
                <a:solidFill>
                  <a:srgbClr val="FF9900"/>
                </a:solidFill>
              </a:rPr>
              <a:t>and deep into a dead cell?</a:t>
            </a:r>
          </a:p>
        </p:txBody>
      </p:sp>
      <p:pic>
        <p:nvPicPr>
          <p:cNvPr id="447491" name="Picture 4" descr="4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981200"/>
            <a:ext cx="2362200" cy="46482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447492" name="Picture 5" descr="Microsc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981200"/>
            <a:ext cx="3124200" cy="46482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447493" name="Picture 6" descr="transmission-electron-microscope-tem-1058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81200"/>
            <a:ext cx="2857500" cy="466725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47494" name="Rectangle 7"/>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3"/>
          <p:cNvSpPr>
            <a:spLocks noGrp="1" noChangeArrowheads="1"/>
          </p:cNvSpPr>
          <p:nvPr>
            <p:ph type="body" idx="4294967295"/>
          </p:nvPr>
        </p:nvSpPr>
        <p:spPr>
          <a:xfrm>
            <a:off x="457200" y="228600"/>
            <a:ext cx="8153400" cy="5897563"/>
          </a:xfrm>
        </p:spPr>
        <p:txBody>
          <a:bodyPr/>
          <a:lstStyle/>
          <a:p>
            <a:pPr eaLnBrk="1" hangingPunct="1"/>
            <a:r>
              <a:rPr lang="en-US" smtClean="0"/>
              <a:t>Which microscope should be used to view </a:t>
            </a:r>
            <a:r>
              <a:rPr lang="en-US" smtClean="0">
                <a:solidFill>
                  <a:schemeClr val="folHlink"/>
                </a:solidFill>
              </a:rPr>
              <a:t>a bumble bee,</a:t>
            </a:r>
            <a:r>
              <a:rPr lang="en-US" smtClean="0"/>
              <a:t> </a:t>
            </a:r>
            <a:r>
              <a:rPr lang="en-US" smtClean="0">
                <a:solidFill>
                  <a:srgbClr val="FF66FF"/>
                </a:solidFill>
              </a:rPr>
              <a:t>living cell,</a:t>
            </a:r>
            <a:r>
              <a:rPr lang="en-US" smtClean="0"/>
              <a:t> </a:t>
            </a:r>
            <a:r>
              <a:rPr lang="en-US" smtClean="0">
                <a:solidFill>
                  <a:srgbClr val="FF9900"/>
                </a:solidFill>
              </a:rPr>
              <a:t>and deep into a dead cell?</a:t>
            </a:r>
          </a:p>
        </p:txBody>
      </p:sp>
      <p:pic>
        <p:nvPicPr>
          <p:cNvPr id="448515" name="Picture 4" descr="4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981200"/>
            <a:ext cx="2362200" cy="46482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448516" name="Picture 5" descr="Microsc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981200"/>
            <a:ext cx="3124200" cy="46482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448517" name="Picture 6" descr="transmission-electron-microscope-tem-1058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81200"/>
            <a:ext cx="2857500" cy="466725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48518" name="Rectangle 7"/>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448519" name="Rectangle 6"/>
          <p:cNvSpPr>
            <a:spLocks noChangeArrowheads="1"/>
          </p:cNvSpPr>
          <p:nvPr/>
        </p:nvSpPr>
        <p:spPr bwMode="auto">
          <a:xfrm>
            <a:off x="762000" y="685800"/>
            <a:ext cx="2743200" cy="609600"/>
          </a:xfrm>
          <a:prstGeom prst="rect">
            <a:avLst/>
          </a:prstGeom>
          <a:noFill/>
          <a:ln w="57150" algn="ctr">
            <a:solidFill>
              <a:srgbClr val="66FF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3"/>
          <p:cNvSpPr>
            <a:spLocks noGrp="1" noChangeArrowheads="1"/>
          </p:cNvSpPr>
          <p:nvPr>
            <p:ph type="body" idx="4294967295"/>
          </p:nvPr>
        </p:nvSpPr>
        <p:spPr>
          <a:xfrm>
            <a:off x="457200" y="228600"/>
            <a:ext cx="8153400" cy="5897563"/>
          </a:xfrm>
        </p:spPr>
        <p:txBody>
          <a:bodyPr/>
          <a:lstStyle/>
          <a:p>
            <a:pPr eaLnBrk="1" hangingPunct="1"/>
            <a:r>
              <a:rPr lang="en-US" smtClean="0"/>
              <a:t>Which microscope should be used to view </a:t>
            </a:r>
            <a:r>
              <a:rPr lang="en-US" smtClean="0">
                <a:solidFill>
                  <a:schemeClr val="folHlink"/>
                </a:solidFill>
              </a:rPr>
              <a:t>a bumble bee,</a:t>
            </a:r>
            <a:r>
              <a:rPr lang="en-US" smtClean="0"/>
              <a:t> </a:t>
            </a:r>
            <a:r>
              <a:rPr lang="en-US" smtClean="0">
                <a:solidFill>
                  <a:srgbClr val="FF66FF"/>
                </a:solidFill>
              </a:rPr>
              <a:t>living cell,</a:t>
            </a:r>
            <a:r>
              <a:rPr lang="en-US" smtClean="0"/>
              <a:t> </a:t>
            </a:r>
            <a:r>
              <a:rPr lang="en-US" smtClean="0">
                <a:solidFill>
                  <a:srgbClr val="FF9900"/>
                </a:solidFill>
              </a:rPr>
              <a:t>and deep into a dead cell?</a:t>
            </a:r>
          </a:p>
        </p:txBody>
      </p:sp>
      <p:pic>
        <p:nvPicPr>
          <p:cNvPr id="449539" name="Picture 4" descr="4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981200"/>
            <a:ext cx="2362200" cy="46482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449540" name="Picture 5" descr="Microsc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981200"/>
            <a:ext cx="3124200" cy="46482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449541" name="Picture 6" descr="transmission-electron-microscope-tem-1058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81200"/>
            <a:ext cx="2857500" cy="466725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49542" name="Rectangle 7"/>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449543" name="Rectangle 6"/>
          <p:cNvSpPr>
            <a:spLocks noChangeArrowheads="1"/>
          </p:cNvSpPr>
          <p:nvPr/>
        </p:nvSpPr>
        <p:spPr bwMode="auto">
          <a:xfrm>
            <a:off x="762000" y="685800"/>
            <a:ext cx="2743200" cy="609600"/>
          </a:xfrm>
          <a:prstGeom prst="rect">
            <a:avLst/>
          </a:prstGeom>
          <a:noFill/>
          <a:ln w="57150" algn="ctr">
            <a:solidFill>
              <a:srgbClr val="66FF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3"/>
          <p:cNvSpPr>
            <a:spLocks noGrp="1" noChangeArrowheads="1"/>
          </p:cNvSpPr>
          <p:nvPr>
            <p:ph type="body" idx="4294967295"/>
          </p:nvPr>
        </p:nvSpPr>
        <p:spPr>
          <a:xfrm>
            <a:off x="457200" y="228600"/>
            <a:ext cx="8153400" cy="5897563"/>
          </a:xfrm>
        </p:spPr>
        <p:txBody>
          <a:bodyPr/>
          <a:lstStyle/>
          <a:p>
            <a:pPr eaLnBrk="1" hangingPunct="1"/>
            <a:r>
              <a:rPr lang="en-US" smtClean="0"/>
              <a:t>Which microscope should be used to view </a:t>
            </a:r>
            <a:r>
              <a:rPr lang="en-US" smtClean="0">
                <a:solidFill>
                  <a:schemeClr val="folHlink"/>
                </a:solidFill>
              </a:rPr>
              <a:t>a bumble bee,</a:t>
            </a:r>
            <a:r>
              <a:rPr lang="en-US" smtClean="0"/>
              <a:t> </a:t>
            </a:r>
            <a:r>
              <a:rPr lang="en-US" smtClean="0">
                <a:solidFill>
                  <a:srgbClr val="FF66FF"/>
                </a:solidFill>
              </a:rPr>
              <a:t>living cell,</a:t>
            </a:r>
            <a:r>
              <a:rPr lang="en-US" smtClean="0"/>
              <a:t> </a:t>
            </a:r>
            <a:r>
              <a:rPr lang="en-US" smtClean="0">
                <a:solidFill>
                  <a:srgbClr val="FF9900"/>
                </a:solidFill>
              </a:rPr>
              <a:t>and deep into a dead cell?</a:t>
            </a:r>
          </a:p>
        </p:txBody>
      </p:sp>
      <p:pic>
        <p:nvPicPr>
          <p:cNvPr id="450563" name="Picture 4" descr="4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981200"/>
            <a:ext cx="2362200" cy="46482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450564" name="Picture 5" descr="Microsc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981200"/>
            <a:ext cx="3124200" cy="46482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450565" name="Picture 6" descr="transmission-electron-microscope-tem-1058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81200"/>
            <a:ext cx="2857500" cy="466725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50566" name="Rectangle 7"/>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450567" name="Rectangle 6"/>
          <p:cNvSpPr>
            <a:spLocks noChangeArrowheads="1"/>
          </p:cNvSpPr>
          <p:nvPr/>
        </p:nvSpPr>
        <p:spPr bwMode="auto">
          <a:xfrm>
            <a:off x="3505200" y="685800"/>
            <a:ext cx="1905000" cy="609600"/>
          </a:xfrm>
          <a:prstGeom prst="rect">
            <a:avLst/>
          </a:prstGeom>
          <a:noFill/>
          <a:ln w="57150" algn="ctr">
            <a:solidFill>
              <a:srgbClr val="66FF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3"/>
          <p:cNvSpPr>
            <a:spLocks noGrp="1" noChangeArrowheads="1"/>
          </p:cNvSpPr>
          <p:nvPr>
            <p:ph type="body" idx="4294967295"/>
          </p:nvPr>
        </p:nvSpPr>
        <p:spPr>
          <a:xfrm>
            <a:off x="457200" y="228600"/>
            <a:ext cx="8153400" cy="5897563"/>
          </a:xfrm>
        </p:spPr>
        <p:txBody>
          <a:bodyPr/>
          <a:lstStyle/>
          <a:p>
            <a:pPr eaLnBrk="1" hangingPunct="1"/>
            <a:r>
              <a:rPr lang="en-US" smtClean="0"/>
              <a:t>Which microscope should be used to view </a:t>
            </a:r>
            <a:r>
              <a:rPr lang="en-US" smtClean="0">
                <a:solidFill>
                  <a:schemeClr val="folHlink"/>
                </a:solidFill>
              </a:rPr>
              <a:t>a bumble bee,</a:t>
            </a:r>
            <a:r>
              <a:rPr lang="en-US" smtClean="0"/>
              <a:t> </a:t>
            </a:r>
            <a:r>
              <a:rPr lang="en-US" smtClean="0">
                <a:solidFill>
                  <a:srgbClr val="FF66FF"/>
                </a:solidFill>
              </a:rPr>
              <a:t>living cell,</a:t>
            </a:r>
            <a:r>
              <a:rPr lang="en-US" smtClean="0"/>
              <a:t> </a:t>
            </a:r>
            <a:r>
              <a:rPr lang="en-US" smtClean="0">
                <a:solidFill>
                  <a:srgbClr val="FF9900"/>
                </a:solidFill>
              </a:rPr>
              <a:t>and deep into a dead cell?</a:t>
            </a:r>
          </a:p>
        </p:txBody>
      </p:sp>
      <p:pic>
        <p:nvPicPr>
          <p:cNvPr id="451587" name="Picture 4" descr="4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981200"/>
            <a:ext cx="2362200" cy="46482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451588" name="Picture 5" descr="Microsc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981200"/>
            <a:ext cx="3124200" cy="4648200"/>
          </a:xfrm>
          <a:prstGeom prst="rect">
            <a:avLst/>
          </a:prstGeom>
          <a:noFill/>
          <a:ln w="38100">
            <a:solidFill>
              <a:srgbClr val="FF66FF"/>
            </a:solidFill>
            <a:miter lim="800000"/>
            <a:headEnd/>
            <a:tailEnd/>
          </a:ln>
          <a:extLst>
            <a:ext uri="{909E8E84-426E-40DD-AFC4-6F175D3DCCD1}">
              <a14:hiddenFill xmlns:a14="http://schemas.microsoft.com/office/drawing/2010/main">
                <a:solidFill>
                  <a:srgbClr val="FFFFFF"/>
                </a:solidFill>
              </a14:hiddenFill>
            </a:ext>
          </a:extLst>
        </p:spPr>
      </p:pic>
      <p:pic>
        <p:nvPicPr>
          <p:cNvPr id="451589" name="Picture 6" descr="transmission-electron-microscope-tem-1058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81200"/>
            <a:ext cx="2857500" cy="466725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51590" name="Rectangle 7"/>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451591" name="Rectangle 6"/>
          <p:cNvSpPr>
            <a:spLocks noChangeArrowheads="1"/>
          </p:cNvSpPr>
          <p:nvPr/>
        </p:nvSpPr>
        <p:spPr bwMode="auto">
          <a:xfrm>
            <a:off x="3505200" y="685800"/>
            <a:ext cx="1905000" cy="609600"/>
          </a:xfrm>
          <a:prstGeom prst="rect">
            <a:avLst/>
          </a:prstGeom>
          <a:noFill/>
          <a:ln w="57150" algn="ctr">
            <a:solidFill>
              <a:srgbClr val="66FF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3"/>
          <p:cNvSpPr>
            <a:spLocks noGrp="1" noChangeArrowheads="1"/>
          </p:cNvSpPr>
          <p:nvPr>
            <p:ph type="body" idx="4294967295"/>
          </p:nvPr>
        </p:nvSpPr>
        <p:spPr>
          <a:xfrm>
            <a:off x="457200" y="228600"/>
            <a:ext cx="8153400" cy="5897563"/>
          </a:xfrm>
        </p:spPr>
        <p:txBody>
          <a:bodyPr/>
          <a:lstStyle/>
          <a:p>
            <a:pPr eaLnBrk="1" hangingPunct="1"/>
            <a:r>
              <a:rPr lang="en-US" smtClean="0"/>
              <a:t>Which microscope should be used to view </a:t>
            </a:r>
            <a:r>
              <a:rPr lang="en-US" smtClean="0">
                <a:solidFill>
                  <a:schemeClr val="folHlink"/>
                </a:solidFill>
              </a:rPr>
              <a:t>a bumble bee,</a:t>
            </a:r>
            <a:r>
              <a:rPr lang="en-US" smtClean="0"/>
              <a:t> </a:t>
            </a:r>
            <a:r>
              <a:rPr lang="en-US" smtClean="0">
                <a:solidFill>
                  <a:srgbClr val="FF66FF"/>
                </a:solidFill>
              </a:rPr>
              <a:t>living cell,</a:t>
            </a:r>
            <a:r>
              <a:rPr lang="en-US" smtClean="0"/>
              <a:t> </a:t>
            </a:r>
            <a:r>
              <a:rPr lang="en-US" smtClean="0">
                <a:solidFill>
                  <a:srgbClr val="FF9900"/>
                </a:solidFill>
              </a:rPr>
              <a:t>and deep into a dead cell?</a:t>
            </a:r>
          </a:p>
        </p:txBody>
      </p:sp>
      <p:pic>
        <p:nvPicPr>
          <p:cNvPr id="452611" name="Picture 4" descr="4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981200"/>
            <a:ext cx="2362200" cy="46482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452612" name="Picture 5" descr="Microsc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981200"/>
            <a:ext cx="3124200" cy="4648200"/>
          </a:xfrm>
          <a:prstGeom prst="rect">
            <a:avLst/>
          </a:prstGeom>
          <a:noFill/>
          <a:ln w="38100">
            <a:solidFill>
              <a:srgbClr val="FF66FF"/>
            </a:solidFill>
            <a:miter lim="800000"/>
            <a:headEnd/>
            <a:tailEnd/>
          </a:ln>
          <a:extLst>
            <a:ext uri="{909E8E84-426E-40DD-AFC4-6F175D3DCCD1}">
              <a14:hiddenFill xmlns:a14="http://schemas.microsoft.com/office/drawing/2010/main">
                <a:solidFill>
                  <a:srgbClr val="FFFFFF"/>
                </a:solidFill>
              </a14:hiddenFill>
            </a:ext>
          </a:extLst>
        </p:spPr>
      </p:pic>
      <p:pic>
        <p:nvPicPr>
          <p:cNvPr id="452613" name="Picture 6" descr="transmission-electron-microscope-tem-1058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81200"/>
            <a:ext cx="2857500" cy="466725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52614" name="Rectangle 7"/>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452615" name="Rectangle 6"/>
          <p:cNvSpPr>
            <a:spLocks noChangeArrowheads="1"/>
          </p:cNvSpPr>
          <p:nvPr/>
        </p:nvSpPr>
        <p:spPr bwMode="auto">
          <a:xfrm>
            <a:off x="5334000" y="685800"/>
            <a:ext cx="4114800" cy="609600"/>
          </a:xfrm>
          <a:prstGeom prst="rect">
            <a:avLst/>
          </a:prstGeom>
          <a:noFill/>
          <a:ln w="57150" algn="ctr">
            <a:solidFill>
              <a:srgbClr val="66FF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2616" name="Rectangle 7"/>
          <p:cNvSpPr>
            <a:spLocks noChangeArrowheads="1"/>
          </p:cNvSpPr>
          <p:nvPr/>
        </p:nvSpPr>
        <p:spPr bwMode="auto">
          <a:xfrm>
            <a:off x="-152400" y="1219200"/>
            <a:ext cx="3048000" cy="609600"/>
          </a:xfrm>
          <a:prstGeom prst="rect">
            <a:avLst/>
          </a:prstGeom>
          <a:noFill/>
          <a:ln w="57150" algn="ctr">
            <a:solidFill>
              <a:srgbClr val="66FF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3"/>
          <p:cNvSpPr>
            <a:spLocks noGrp="1" noChangeArrowheads="1"/>
          </p:cNvSpPr>
          <p:nvPr>
            <p:ph type="body" idx="4294967295"/>
          </p:nvPr>
        </p:nvSpPr>
        <p:spPr>
          <a:xfrm>
            <a:off x="457200" y="228600"/>
            <a:ext cx="8153400" cy="5897563"/>
          </a:xfrm>
        </p:spPr>
        <p:txBody>
          <a:bodyPr/>
          <a:lstStyle/>
          <a:p>
            <a:pPr eaLnBrk="1" hangingPunct="1"/>
            <a:r>
              <a:rPr lang="en-US" smtClean="0"/>
              <a:t>Which microscope should be used to view </a:t>
            </a:r>
            <a:r>
              <a:rPr lang="en-US" smtClean="0">
                <a:solidFill>
                  <a:schemeClr val="folHlink"/>
                </a:solidFill>
              </a:rPr>
              <a:t>a bumble bee,</a:t>
            </a:r>
            <a:r>
              <a:rPr lang="en-US" smtClean="0"/>
              <a:t> </a:t>
            </a:r>
            <a:r>
              <a:rPr lang="en-US" smtClean="0">
                <a:solidFill>
                  <a:srgbClr val="FF66FF"/>
                </a:solidFill>
              </a:rPr>
              <a:t>living cell,</a:t>
            </a:r>
            <a:r>
              <a:rPr lang="en-US" smtClean="0"/>
              <a:t> </a:t>
            </a:r>
            <a:r>
              <a:rPr lang="en-US" smtClean="0">
                <a:solidFill>
                  <a:srgbClr val="FF9900"/>
                </a:solidFill>
              </a:rPr>
              <a:t>and deep into a dead cell?</a:t>
            </a:r>
          </a:p>
        </p:txBody>
      </p:sp>
      <p:pic>
        <p:nvPicPr>
          <p:cNvPr id="453635" name="Picture 4" descr="4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981200"/>
            <a:ext cx="2362200" cy="46482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453636" name="Picture 5" descr="Microsc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981200"/>
            <a:ext cx="3124200" cy="4648200"/>
          </a:xfrm>
          <a:prstGeom prst="rect">
            <a:avLst/>
          </a:prstGeom>
          <a:noFill/>
          <a:ln w="38100">
            <a:solidFill>
              <a:srgbClr val="FF66FF"/>
            </a:solidFill>
            <a:miter lim="800000"/>
            <a:headEnd/>
            <a:tailEnd/>
          </a:ln>
          <a:extLst>
            <a:ext uri="{909E8E84-426E-40DD-AFC4-6F175D3DCCD1}">
              <a14:hiddenFill xmlns:a14="http://schemas.microsoft.com/office/drawing/2010/main">
                <a:solidFill>
                  <a:srgbClr val="FFFFFF"/>
                </a:solidFill>
              </a14:hiddenFill>
            </a:ext>
          </a:extLst>
        </p:spPr>
      </p:pic>
      <p:pic>
        <p:nvPicPr>
          <p:cNvPr id="453637" name="Picture 6" descr="transmission-electron-microscope-tem-1058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81200"/>
            <a:ext cx="2857500" cy="4667250"/>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453638" name="Rectangle 7"/>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Grp="1" noChangeArrowheads="1"/>
          </p:cNvSpPr>
          <p:nvPr>
            <p:ph type="title"/>
          </p:nvPr>
        </p:nvSpPr>
        <p:spPr/>
        <p:txBody>
          <a:bodyPr/>
          <a:lstStyle/>
          <a:p>
            <a:pPr eaLnBrk="1" hangingPunct="1"/>
            <a:endParaRPr lang="en-US" smtClean="0"/>
          </a:p>
        </p:txBody>
      </p:sp>
      <p:sp>
        <p:nvSpPr>
          <p:cNvPr id="454659" name="Rectangle 3"/>
          <p:cNvSpPr>
            <a:spLocks noGrp="1" noChangeArrowheads="1"/>
          </p:cNvSpPr>
          <p:nvPr>
            <p:ph type="body" idx="1"/>
          </p:nvPr>
        </p:nvSpPr>
        <p:spPr>
          <a:xfrm>
            <a:off x="457200" y="228600"/>
            <a:ext cx="8229600" cy="5897563"/>
          </a:xfrm>
        </p:spPr>
        <p:txBody>
          <a:bodyPr/>
          <a:lstStyle/>
          <a:p>
            <a:pPr eaLnBrk="1" hangingPunct="1"/>
            <a:r>
              <a:rPr lang="en-US" smtClean="0"/>
              <a:t>Which device should we use to look at the specimen on the left?</a:t>
            </a:r>
          </a:p>
        </p:txBody>
      </p:sp>
      <p:pic>
        <p:nvPicPr>
          <p:cNvPr id="454660" name="Picture 4" descr="ants-insects-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2667000" cy="4781550"/>
          </a:xfrm>
          <a:prstGeom prst="rect">
            <a:avLst/>
          </a:prstGeom>
          <a:noFill/>
          <a:ln w="76200">
            <a:solidFill>
              <a:srgbClr val="6699FF"/>
            </a:solidFill>
            <a:miter lim="800000"/>
            <a:headEnd/>
            <a:tailEnd/>
          </a:ln>
          <a:extLst>
            <a:ext uri="{909E8E84-426E-40DD-AFC4-6F175D3DCCD1}">
              <a14:hiddenFill xmlns:a14="http://schemas.microsoft.com/office/drawing/2010/main">
                <a:solidFill>
                  <a:srgbClr val="FFFFFF"/>
                </a:solidFill>
              </a14:hiddenFill>
            </a:ext>
          </a:extLst>
        </p:spPr>
      </p:pic>
      <p:pic>
        <p:nvPicPr>
          <p:cNvPr id="454661" name="Picture 5" descr="Microsc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905000"/>
            <a:ext cx="2819400" cy="47244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454662" name="Picture 6" descr="4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905000"/>
            <a:ext cx="2971800" cy="47244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54663" name="Rectangle 10"/>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2" name="Picture 4" descr="ants-insects-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2667000" cy="4781550"/>
          </a:xfrm>
          <a:prstGeom prst="rect">
            <a:avLst/>
          </a:prstGeom>
          <a:noFill/>
          <a:ln w="76200">
            <a:solidFill>
              <a:srgbClr val="6699FF"/>
            </a:solidFill>
            <a:miter lim="800000"/>
            <a:headEnd/>
            <a:tailEnd/>
          </a:ln>
          <a:extLst>
            <a:ext uri="{909E8E84-426E-40DD-AFC4-6F175D3DCCD1}">
              <a14:hiddenFill xmlns:a14="http://schemas.microsoft.com/office/drawing/2010/main">
                <a:solidFill>
                  <a:srgbClr val="FFFFFF"/>
                </a:solidFill>
              </a14:hiddenFill>
            </a:ext>
          </a:extLst>
        </p:spPr>
      </p:pic>
      <p:pic>
        <p:nvPicPr>
          <p:cNvPr id="455683" name="Picture 5" descr="Microsc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905000"/>
            <a:ext cx="2819400" cy="47244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455684" name="Picture 6" descr="4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905000"/>
            <a:ext cx="2971800" cy="4724400"/>
          </a:xfrm>
          <a:prstGeom prst="rect">
            <a:avLst/>
          </a:prstGeom>
          <a:noFill/>
          <a:ln w="7620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455685" name="Rectangle 11"/>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6" name="Picture 4" descr="ants-insects-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2667000" cy="4781550"/>
          </a:xfrm>
          <a:prstGeom prst="rect">
            <a:avLst/>
          </a:prstGeom>
          <a:noFill/>
          <a:ln w="76200">
            <a:solidFill>
              <a:srgbClr val="6699FF"/>
            </a:solidFill>
            <a:miter lim="800000"/>
            <a:headEnd/>
            <a:tailEnd/>
          </a:ln>
          <a:extLst>
            <a:ext uri="{909E8E84-426E-40DD-AFC4-6F175D3DCCD1}">
              <a14:hiddenFill xmlns:a14="http://schemas.microsoft.com/office/drawing/2010/main">
                <a:solidFill>
                  <a:srgbClr val="FFFFFF"/>
                </a:solidFill>
              </a14:hiddenFill>
            </a:ext>
          </a:extLst>
        </p:spPr>
      </p:pic>
      <p:pic>
        <p:nvPicPr>
          <p:cNvPr id="456707" name="Picture 5" descr="Microsc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905000"/>
            <a:ext cx="2819400" cy="47244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456708" name="Picture 6" descr="4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905000"/>
            <a:ext cx="2971800" cy="4724400"/>
          </a:xfrm>
          <a:prstGeom prst="rect">
            <a:avLst/>
          </a:prstGeom>
          <a:noFill/>
          <a:ln w="7620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456709" name="Rectangle 11"/>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456710" name="AutoShape 12"/>
          <p:cNvSpPr>
            <a:spLocks noChangeArrowheads="1"/>
          </p:cNvSpPr>
          <p:nvPr/>
        </p:nvSpPr>
        <p:spPr bwMode="auto">
          <a:xfrm>
            <a:off x="6553200" y="2438400"/>
            <a:ext cx="2590800" cy="3124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981" y="17103"/>
                </a:moveTo>
                <a:cubicBezTo>
                  <a:pt x="19512" y="15360"/>
                  <a:pt x="20356" y="13119"/>
                  <a:pt x="20356" y="10800"/>
                </a:cubicBezTo>
                <a:cubicBezTo>
                  <a:pt x="20356" y="5522"/>
                  <a:pt x="16077" y="1244"/>
                  <a:pt x="10800" y="1244"/>
                </a:cubicBezTo>
                <a:cubicBezTo>
                  <a:pt x="8480" y="1243"/>
                  <a:pt x="6239" y="2087"/>
                  <a:pt x="4496" y="3618"/>
                </a:cubicBezTo>
                <a:lnTo>
                  <a:pt x="17981" y="17103"/>
                </a:lnTo>
                <a:close/>
                <a:moveTo>
                  <a:pt x="3618" y="4496"/>
                </a:moveTo>
                <a:cubicBezTo>
                  <a:pt x="2087" y="6239"/>
                  <a:pt x="1244" y="8480"/>
                  <a:pt x="1244" y="10799"/>
                </a:cubicBezTo>
                <a:cubicBezTo>
                  <a:pt x="1244" y="16077"/>
                  <a:pt x="5522" y="20356"/>
                  <a:pt x="10800" y="20356"/>
                </a:cubicBezTo>
                <a:cubicBezTo>
                  <a:pt x="13119" y="20356"/>
                  <a:pt x="15360" y="19512"/>
                  <a:pt x="17103" y="17981"/>
                </a:cubicBezTo>
                <a:lnTo>
                  <a:pt x="3618" y="4496"/>
                </a:lnTo>
                <a:close/>
              </a:path>
            </a:pathLst>
          </a:custGeom>
          <a:solidFill>
            <a:srgbClr val="990000"/>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type="body" idx="4294967295"/>
          </p:nvPr>
        </p:nvSpPr>
        <p:spPr>
          <a:xfrm>
            <a:off x="457200" y="304800"/>
            <a:ext cx="8077200" cy="5821363"/>
          </a:xfrm>
        </p:spPr>
        <p:txBody>
          <a:bodyPr/>
          <a:lstStyle/>
          <a:p>
            <a:pPr eaLnBrk="1" hangingPunct="1"/>
            <a:r>
              <a:rPr lang="en-US" smtClean="0"/>
              <a:t>Handle everything as if it's pathogenic.</a:t>
            </a:r>
          </a:p>
          <a:p>
            <a:pPr lvl="1" eaLnBrk="1" hangingPunct="1"/>
            <a:r>
              <a:rPr lang="en-US" smtClean="0"/>
              <a:t>Pathogenic means that what your handling could be an infective agent that could cause disease.</a:t>
            </a:r>
          </a:p>
          <a:p>
            <a:pPr lvl="1" eaLnBrk="1" hangingPunct="1"/>
            <a:r>
              <a:rPr lang="en-US" smtClean="0"/>
              <a:t>Clean work station periodically with proper disinfectant.</a:t>
            </a:r>
          </a:p>
        </p:txBody>
      </p:sp>
      <p:pic>
        <p:nvPicPr>
          <p:cNvPr id="61443" name="Picture 5" descr="e_coli%20NI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352800"/>
            <a:ext cx="8610600" cy="3248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444"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61445" name="AutoShape 6"/>
          <p:cNvSpPr>
            <a:spLocks noChangeArrowheads="1"/>
          </p:cNvSpPr>
          <p:nvPr/>
        </p:nvSpPr>
        <p:spPr bwMode="auto">
          <a:xfrm>
            <a:off x="5334000" y="3657600"/>
            <a:ext cx="2286000" cy="990600"/>
          </a:xfrm>
          <a:prstGeom prst="wedgeRoundRectCallout">
            <a:avLst>
              <a:gd name="adj1" fmla="val 67361"/>
              <a:gd name="adj2" fmla="val 105611"/>
              <a:gd name="adj3" fmla="val 16667"/>
            </a:avLst>
          </a:prstGeom>
          <a:solidFill>
            <a:schemeClr val="tx1"/>
          </a:solidFill>
          <a:ln w="28575">
            <a:solidFill>
              <a:schemeClr val="bg1"/>
            </a:solidFill>
            <a:miter lim="800000"/>
            <a:headEnd/>
            <a:tailEnd/>
          </a:ln>
        </p:spPr>
        <p:txBody>
          <a:bodyPr/>
          <a:lstStyle/>
          <a:p>
            <a:pPr algn="ctr"/>
            <a:r>
              <a:rPr lang="en-US" sz="3600">
                <a:solidFill>
                  <a:schemeClr val="bg1"/>
                </a:solidFill>
              </a:rPr>
              <a:t>“Oh-no!”</a:t>
            </a:r>
          </a:p>
        </p:txBody>
      </p:sp>
    </p:spTree>
  </p:cSld>
  <p:clrMapOvr>
    <a:masterClrMapping/>
  </p:clrMapOvr>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3"/>
          <p:cNvSpPr>
            <a:spLocks noGrp="1" noChangeArrowheads="1"/>
          </p:cNvSpPr>
          <p:nvPr>
            <p:ph type="body" idx="1"/>
          </p:nvPr>
        </p:nvSpPr>
        <p:spPr>
          <a:xfrm>
            <a:off x="457200" y="228600"/>
            <a:ext cx="8153400" cy="5897563"/>
          </a:xfrm>
        </p:spPr>
        <p:txBody>
          <a:bodyPr/>
          <a:lstStyle/>
          <a:p>
            <a:pPr eaLnBrk="1" hangingPunct="1"/>
            <a:r>
              <a:rPr lang="en-US" smtClean="0"/>
              <a:t>The device in the middle, called a stereoscope is used for large objects?</a:t>
            </a:r>
          </a:p>
        </p:txBody>
      </p:sp>
      <p:pic>
        <p:nvPicPr>
          <p:cNvPr id="457731" name="Picture 4" descr="ants-insects-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2667000" cy="4781550"/>
          </a:xfrm>
          <a:prstGeom prst="rect">
            <a:avLst/>
          </a:prstGeom>
          <a:noFill/>
          <a:ln w="76200">
            <a:solidFill>
              <a:srgbClr val="6699FF"/>
            </a:solidFill>
            <a:miter lim="800000"/>
            <a:headEnd/>
            <a:tailEnd/>
          </a:ln>
          <a:extLst>
            <a:ext uri="{909E8E84-426E-40DD-AFC4-6F175D3DCCD1}">
              <a14:hiddenFill xmlns:a14="http://schemas.microsoft.com/office/drawing/2010/main">
                <a:solidFill>
                  <a:srgbClr val="FFFFFF"/>
                </a:solidFill>
              </a14:hiddenFill>
            </a:ext>
          </a:extLst>
        </p:spPr>
      </p:pic>
      <p:pic>
        <p:nvPicPr>
          <p:cNvPr id="457732" name="Picture 5" descr="Microsc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905000"/>
            <a:ext cx="2819400" cy="47244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457733" name="Picture 6" descr="4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905000"/>
            <a:ext cx="2971800" cy="4724400"/>
          </a:xfrm>
          <a:prstGeom prst="rect">
            <a:avLst/>
          </a:prstGeom>
          <a:noFill/>
          <a:ln w="7620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457734" name="Line 7"/>
          <p:cNvSpPr>
            <a:spLocks noChangeShapeType="1"/>
          </p:cNvSpPr>
          <p:nvPr/>
        </p:nvSpPr>
        <p:spPr bwMode="auto">
          <a:xfrm flipH="1">
            <a:off x="5257800" y="1371600"/>
            <a:ext cx="914400" cy="1143000"/>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7735" name="Rectangle 11"/>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457736" name="AutoShape 12"/>
          <p:cNvSpPr>
            <a:spLocks noChangeArrowheads="1"/>
          </p:cNvSpPr>
          <p:nvPr/>
        </p:nvSpPr>
        <p:spPr bwMode="auto">
          <a:xfrm>
            <a:off x="6553200" y="2438400"/>
            <a:ext cx="2590800" cy="3124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981" y="17103"/>
                </a:moveTo>
                <a:cubicBezTo>
                  <a:pt x="19512" y="15360"/>
                  <a:pt x="20356" y="13119"/>
                  <a:pt x="20356" y="10800"/>
                </a:cubicBezTo>
                <a:cubicBezTo>
                  <a:pt x="20356" y="5522"/>
                  <a:pt x="16077" y="1244"/>
                  <a:pt x="10800" y="1244"/>
                </a:cubicBezTo>
                <a:cubicBezTo>
                  <a:pt x="8480" y="1243"/>
                  <a:pt x="6239" y="2087"/>
                  <a:pt x="4496" y="3618"/>
                </a:cubicBezTo>
                <a:lnTo>
                  <a:pt x="17981" y="17103"/>
                </a:lnTo>
                <a:close/>
                <a:moveTo>
                  <a:pt x="3618" y="4496"/>
                </a:moveTo>
                <a:cubicBezTo>
                  <a:pt x="2087" y="6239"/>
                  <a:pt x="1244" y="8480"/>
                  <a:pt x="1244" y="10799"/>
                </a:cubicBezTo>
                <a:cubicBezTo>
                  <a:pt x="1244" y="16077"/>
                  <a:pt x="5522" y="20356"/>
                  <a:pt x="10800" y="20356"/>
                </a:cubicBezTo>
                <a:cubicBezTo>
                  <a:pt x="13119" y="20356"/>
                  <a:pt x="15360" y="19512"/>
                  <a:pt x="17103" y="17981"/>
                </a:cubicBezTo>
                <a:lnTo>
                  <a:pt x="3618" y="4496"/>
                </a:lnTo>
                <a:close/>
              </a:path>
            </a:pathLst>
          </a:custGeom>
          <a:solidFill>
            <a:srgbClr val="990000"/>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3"/>
          <p:cNvSpPr>
            <a:spLocks noGrp="1" noChangeArrowheads="1"/>
          </p:cNvSpPr>
          <p:nvPr>
            <p:ph type="body" idx="1"/>
          </p:nvPr>
        </p:nvSpPr>
        <p:spPr>
          <a:xfrm>
            <a:off x="228600" y="228600"/>
            <a:ext cx="8686800" cy="5897563"/>
          </a:xfrm>
        </p:spPr>
        <p:txBody>
          <a:bodyPr/>
          <a:lstStyle/>
          <a:p>
            <a:pPr eaLnBrk="1" hangingPunct="1"/>
            <a:r>
              <a:rPr lang="en-US" smtClean="0"/>
              <a:t>Which device should we use to look at the specimen on the left?</a:t>
            </a:r>
          </a:p>
        </p:txBody>
      </p:sp>
      <p:pic>
        <p:nvPicPr>
          <p:cNvPr id="458755" name="Picture 5" descr="Microsc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905000"/>
            <a:ext cx="2667000" cy="47244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458756" name="Picture 6" descr="4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905000"/>
            <a:ext cx="2971800" cy="47244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458757" name="Picture 8" descr="sl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981200"/>
            <a:ext cx="2524125" cy="4600575"/>
          </a:xfrm>
          <a:prstGeom prst="rect">
            <a:avLst/>
          </a:prstGeom>
          <a:noFill/>
          <a:ln w="7620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458758" name="Freeform 9"/>
          <p:cNvSpPr>
            <a:spLocks/>
          </p:cNvSpPr>
          <p:nvPr/>
        </p:nvSpPr>
        <p:spPr bwMode="auto">
          <a:xfrm>
            <a:off x="1374775" y="4214813"/>
            <a:ext cx="119063" cy="109537"/>
          </a:xfrm>
          <a:custGeom>
            <a:avLst/>
            <a:gdLst>
              <a:gd name="T0" fmla="*/ 2147483647 w 75"/>
              <a:gd name="T1" fmla="*/ 0 h 69"/>
              <a:gd name="T2" fmla="*/ 2147483647 w 75"/>
              <a:gd name="T3" fmla="*/ 2147483647 h 69"/>
              <a:gd name="T4" fmla="*/ 2147483647 w 75"/>
              <a:gd name="T5" fmla="*/ 2147483647 h 69"/>
              <a:gd name="T6" fmla="*/ 2147483647 w 75"/>
              <a:gd name="T7" fmla="*/ 2147483647 h 69"/>
              <a:gd name="T8" fmla="*/ 2147483647 w 75"/>
              <a:gd name="T9" fmla="*/ 2147483647 h 69"/>
              <a:gd name="T10" fmla="*/ 2147483647 w 75"/>
              <a:gd name="T11" fmla="*/ 0 h 69"/>
              <a:gd name="T12" fmla="*/ 0 60000 65536"/>
              <a:gd name="T13" fmla="*/ 0 60000 65536"/>
              <a:gd name="T14" fmla="*/ 0 60000 65536"/>
              <a:gd name="T15" fmla="*/ 0 60000 65536"/>
              <a:gd name="T16" fmla="*/ 0 60000 65536"/>
              <a:gd name="T17" fmla="*/ 0 60000 65536"/>
              <a:gd name="T18" fmla="*/ 0 w 75"/>
              <a:gd name="T19" fmla="*/ 0 h 69"/>
              <a:gd name="T20" fmla="*/ 75 w 75"/>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75" h="69">
                <a:moveTo>
                  <a:pt x="52" y="0"/>
                </a:moveTo>
                <a:cubicBezTo>
                  <a:pt x="55" y="10"/>
                  <a:pt x="58" y="20"/>
                  <a:pt x="61" y="30"/>
                </a:cubicBezTo>
                <a:cubicBezTo>
                  <a:pt x="64" y="40"/>
                  <a:pt x="75" y="50"/>
                  <a:pt x="71" y="59"/>
                </a:cubicBezTo>
                <a:cubicBezTo>
                  <a:pt x="67" y="68"/>
                  <a:pt x="52" y="66"/>
                  <a:pt x="42" y="69"/>
                </a:cubicBezTo>
                <a:cubicBezTo>
                  <a:pt x="0" y="7"/>
                  <a:pt x="26" y="65"/>
                  <a:pt x="52" y="30"/>
                </a:cubicBezTo>
                <a:cubicBezTo>
                  <a:pt x="58" y="22"/>
                  <a:pt x="52" y="10"/>
                  <a:pt x="52" y="0"/>
                </a:cubicBezTo>
                <a:close/>
              </a:path>
            </a:pathLst>
          </a:custGeom>
          <a:solidFill>
            <a:schemeClr val="bg1"/>
          </a:solidFill>
          <a:ln w="9525">
            <a:solidFill>
              <a:schemeClr val="tx1"/>
            </a:solidFill>
            <a:round/>
            <a:headEnd/>
            <a:tailEnd/>
          </a:ln>
        </p:spPr>
        <p:txBody>
          <a:bodyPr/>
          <a:lstStyle/>
          <a:p>
            <a:endParaRPr lang="en-US"/>
          </a:p>
        </p:txBody>
      </p:sp>
      <p:sp>
        <p:nvSpPr>
          <p:cNvPr id="458759" name="Rectangle 10"/>
          <p:cNvSpPr>
            <a:spLocks noChangeArrowheads="1"/>
          </p:cNvSpPr>
          <p:nvPr/>
        </p:nvSpPr>
        <p:spPr bwMode="auto">
          <a:xfrm>
            <a:off x="1143000" y="3733800"/>
            <a:ext cx="685800" cy="990600"/>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8760" name="Rectangle 12"/>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8" name="Picture 4" descr="Microsc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362200"/>
            <a:ext cx="2819400" cy="4267200"/>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pic>
        <p:nvPicPr>
          <p:cNvPr id="459779" name="Picture 5" descr="4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362200"/>
            <a:ext cx="2971800" cy="42672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459780" name="Picture 6" descr="sl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362200"/>
            <a:ext cx="2524125" cy="4219575"/>
          </a:xfrm>
          <a:prstGeom prst="rect">
            <a:avLst/>
          </a:prstGeom>
          <a:noFill/>
          <a:ln w="7620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459781" name="Freeform 7"/>
          <p:cNvSpPr>
            <a:spLocks/>
          </p:cNvSpPr>
          <p:nvPr/>
        </p:nvSpPr>
        <p:spPr bwMode="auto">
          <a:xfrm>
            <a:off x="1374775" y="4214813"/>
            <a:ext cx="119063" cy="109537"/>
          </a:xfrm>
          <a:custGeom>
            <a:avLst/>
            <a:gdLst>
              <a:gd name="T0" fmla="*/ 2147483647 w 75"/>
              <a:gd name="T1" fmla="*/ 0 h 69"/>
              <a:gd name="T2" fmla="*/ 2147483647 w 75"/>
              <a:gd name="T3" fmla="*/ 2147483647 h 69"/>
              <a:gd name="T4" fmla="*/ 2147483647 w 75"/>
              <a:gd name="T5" fmla="*/ 2147483647 h 69"/>
              <a:gd name="T6" fmla="*/ 2147483647 w 75"/>
              <a:gd name="T7" fmla="*/ 2147483647 h 69"/>
              <a:gd name="T8" fmla="*/ 2147483647 w 75"/>
              <a:gd name="T9" fmla="*/ 2147483647 h 69"/>
              <a:gd name="T10" fmla="*/ 2147483647 w 75"/>
              <a:gd name="T11" fmla="*/ 0 h 69"/>
              <a:gd name="T12" fmla="*/ 0 60000 65536"/>
              <a:gd name="T13" fmla="*/ 0 60000 65536"/>
              <a:gd name="T14" fmla="*/ 0 60000 65536"/>
              <a:gd name="T15" fmla="*/ 0 60000 65536"/>
              <a:gd name="T16" fmla="*/ 0 60000 65536"/>
              <a:gd name="T17" fmla="*/ 0 60000 65536"/>
              <a:gd name="T18" fmla="*/ 0 w 75"/>
              <a:gd name="T19" fmla="*/ 0 h 69"/>
              <a:gd name="T20" fmla="*/ 75 w 75"/>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75" h="69">
                <a:moveTo>
                  <a:pt x="52" y="0"/>
                </a:moveTo>
                <a:cubicBezTo>
                  <a:pt x="55" y="10"/>
                  <a:pt x="58" y="20"/>
                  <a:pt x="61" y="30"/>
                </a:cubicBezTo>
                <a:cubicBezTo>
                  <a:pt x="64" y="40"/>
                  <a:pt x="75" y="50"/>
                  <a:pt x="71" y="59"/>
                </a:cubicBezTo>
                <a:cubicBezTo>
                  <a:pt x="67" y="68"/>
                  <a:pt x="52" y="66"/>
                  <a:pt x="42" y="69"/>
                </a:cubicBezTo>
                <a:cubicBezTo>
                  <a:pt x="0" y="7"/>
                  <a:pt x="26" y="65"/>
                  <a:pt x="52" y="30"/>
                </a:cubicBezTo>
                <a:cubicBezTo>
                  <a:pt x="58" y="22"/>
                  <a:pt x="52" y="10"/>
                  <a:pt x="52" y="0"/>
                </a:cubicBezTo>
                <a:close/>
              </a:path>
            </a:pathLst>
          </a:custGeom>
          <a:solidFill>
            <a:schemeClr val="bg1"/>
          </a:solidFill>
          <a:ln w="9525">
            <a:solidFill>
              <a:schemeClr val="tx1"/>
            </a:solidFill>
            <a:round/>
            <a:headEnd/>
            <a:tailEnd/>
          </a:ln>
        </p:spPr>
        <p:txBody>
          <a:bodyPr/>
          <a:lstStyle/>
          <a:p>
            <a:endParaRPr lang="en-US"/>
          </a:p>
        </p:txBody>
      </p:sp>
      <p:sp>
        <p:nvSpPr>
          <p:cNvPr id="459782" name="Rectangle 8"/>
          <p:cNvSpPr>
            <a:spLocks noChangeArrowheads="1"/>
          </p:cNvSpPr>
          <p:nvPr/>
        </p:nvSpPr>
        <p:spPr bwMode="auto">
          <a:xfrm>
            <a:off x="1143000" y="3733800"/>
            <a:ext cx="685800" cy="990600"/>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9783" name="Rectangle 13"/>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2" name="Picture 4" descr="Microsc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362200"/>
            <a:ext cx="2819400" cy="4267200"/>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pic>
        <p:nvPicPr>
          <p:cNvPr id="460803" name="Picture 5" descr="4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362200"/>
            <a:ext cx="2971800" cy="42672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460804" name="Picture 6" descr="sl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362200"/>
            <a:ext cx="2524125" cy="4219575"/>
          </a:xfrm>
          <a:prstGeom prst="rect">
            <a:avLst/>
          </a:prstGeom>
          <a:noFill/>
          <a:ln w="7620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460805" name="Freeform 7"/>
          <p:cNvSpPr>
            <a:spLocks/>
          </p:cNvSpPr>
          <p:nvPr/>
        </p:nvSpPr>
        <p:spPr bwMode="auto">
          <a:xfrm>
            <a:off x="1374775" y="4214813"/>
            <a:ext cx="119063" cy="109537"/>
          </a:xfrm>
          <a:custGeom>
            <a:avLst/>
            <a:gdLst>
              <a:gd name="T0" fmla="*/ 2147483647 w 75"/>
              <a:gd name="T1" fmla="*/ 0 h 69"/>
              <a:gd name="T2" fmla="*/ 2147483647 w 75"/>
              <a:gd name="T3" fmla="*/ 2147483647 h 69"/>
              <a:gd name="T4" fmla="*/ 2147483647 w 75"/>
              <a:gd name="T5" fmla="*/ 2147483647 h 69"/>
              <a:gd name="T6" fmla="*/ 2147483647 w 75"/>
              <a:gd name="T7" fmla="*/ 2147483647 h 69"/>
              <a:gd name="T8" fmla="*/ 2147483647 w 75"/>
              <a:gd name="T9" fmla="*/ 2147483647 h 69"/>
              <a:gd name="T10" fmla="*/ 2147483647 w 75"/>
              <a:gd name="T11" fmla="*/ 0 h 69"/>
              <a:gd name="T12" fmla="*/ 0 60000 65536"/>
              <a:gd name="T13" fmla="*/ 0 60000 65536"/>
              <a:gd name="T14" fmla="*/ 0 60000 65536"/>
              <a:gd name="T15" fmla="*/ 0 60000 65536"/>
              <a:gd name="T16" fmla="*/ 0 60000 65536"/>
              <a:gd name="T17" fmla="*/ 0 60000 65536"/>
              <a:gd name="T18" fmla="*/ 0 w 75"/>
              <a:gd name="T19" fmla="*/ 0 h 69"/>
              <a:gd name="T20" fmla="*/ 75 w 75"/>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75" h="69">
                <a:moveTo>
                  <a:pt x="52" y="0"/>
                </a:moveTo>
                <a:cubicBezTo>
                  <a:pt x="55" y="10"/>
                  <a:pt x="58" y="20"/>
                  <a:pt x="61" y="30"/>
                </a:cubicBezTo>
                <a:cubicBezTo>
                  <a:pt x="64" y="40"/>
                  <a:pt x="75" y="50"/>
                  <a:pt x="71" y="59"/>
                </a:cubicBezTo>
                <a:cubicBezTo>
                  <a:pt x="67" y="68"/>
                  <a:pt x="52" y="66"/>
                  <a:pt x="42" y="69"/>
                </a:cubicBezTo>
                <a:cubicBezTo>
                  <a:pt x="0" y="7"/>
                  <a:pt x="26" y="65"/>
                  <a:pt x="52" y="30"/>
                </a:cubicBezTo>
                <a:cubicBezTo>
                  <a:pt x="58" y="22"/>
                  <a:pt x="52" y="10"/>
                  <a:pt x="52" y="0"/>
                </a:cubicBezTo>
                <a:close/>
              </a:path>
            </a:pathLst>
          </a:custGeom>
          <a:solidFill>
            <a:schemeClr val="bg1"/>
          </a:solidFill>
          <a:ln w="9525">
            <a:solidFill>
              <a:schemeClr val="tx1"/>
            </a:solidFill>
            <a:round/>
            <a:headEnd/>
            <a:tailEnd/>
          </a:ln>
        </p:spPr>
        <p:txBody>
          <a:bodyPr/>
          <a:lstStyle/>
          <a:p>
            <a:endParaRPr lang="en-US"/>
          </a:p>
        </p:txBody>
      </p:sp>
      <p:sp>
        <p:nvSpPr>
          <p:cNvPr id="460806" name="Rectangle 8"/>
          <p:cNvSpPr>
            <a:spLocks noChangeArrowheads="1"/>
          </p:cNvSpPr>
          <p:nvPr/>
        </p:nvSpPr>
        <p:spPr bwMode="auto">
          <a:xfrm>
            <a:off x="1143000" y="3733800"/>
            <a:ext cx="685800" cy="990600"/>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0807" name="Rectangle 13"/>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460808" name="AutoShape 14"/>
          <p:cNvSpPr>
            <a:spLocks noChangeArrowheads="1"/>
          </p:cNvSpPr>
          <p:nvPr/>
        </p:nvSpPr>
        <p:spPr bwMode="auto">
          <a:xfrm>
            <a:off x="3352800" y="2514600"/>
            <a:ext cx="2590800" cy="3124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981" y="17103"/>
                </a:moveTo>
                <a:cubicBezTo>
                  <a:pt x="19512" y="15360"/>
                  <a:pt x="20356" y="13119"/>
                  <a:pt x="20356" y="10800"/>
                </a:cubicBezTo>
                <a:cubicBezTo>
                  <a:pt x="20356" y="5522"/>
                  <a:pt x="16077" y="1244"/>
                  <a:pt x="10800" y="1244"/>
                </a:cubicBezTo>
                <a:cubicBezTo>
                  <a:pt x="8480" y="1243"/>
                  <a:pt x="6239" y="2087"/>
                  <a:pt x="4496" y="3618"/>
                </a:cubicBezTo>
                <a:lnTo>
                  <a:pt x="17981" y="17103"/>
                </a:lnTo>
                <a:close/>
                <a:moveTo>
                  <a:pt x="3618" y="4496"/>
                </a:moveTo>
                <a:cubicBezTo>
                  <a:pt x="2087" y="6239"/>
                  <a:pt x="1244" y="8480"/>
                  <a:pt x="1244" y="10799"/>
                </a:cubicBezTo>
                <a:cubicBezTo>
                  <a:pt x="1244" y="16077"/>
                  <a:pt x="5522" y="20356"/>
                  <a:pt x="10800" y="20356"/>
                </a:cubicBezTo>
                <a:cubicBezTo>
                  <a:pt x="13119" y="20356"/>
                  <a:pt x="15360" y="19512"/>
                  <a:pt x="17103" y="17981"/>
                </a:cubicBezTo>
                <a:lnTo>
                  <a:pt x="3618" y="4496"/>
                </a:lnTo>
                <a:close/>
              </a:path>
            </a:pathLst>
          </a:custGeom>
          <a:solidFill>
            <a:srgbClr val="990000"/>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3"/>
          <p:cNvSpPr>
            <a:spLocks noGrp="1" noChangeArrowheads="1"/>
          </p:cNvSpPr>
          <p:nvPr>
            <p:ph type="body" idx="1"/>
          </p:nvPr>
        </p:nvSpPr>
        <p:spPr>
          <a:xfrm>
            <a:off x="228600" y="228600"/>
            <a:ext cx="8686800" cy="5897563"/>
          </a:xfrm>
        </p:spPr>
        <p:txBody>
          <a:bodyPr/>
          <a:lstStyle/>
          <a:p>
            <a:pPr eaLnBrk="1" hangingPunct="1"/>
            <a:r>
              <a:rPr lang="en-US" smtClean="0"/>
              <a:t>The microscope on the right is a compound light microscope and is used for very small specimens that light can pass through.</a:t>
            </a:r>
          </a:p>
        </p:txBody>
      </p:sp>
      <p:pic>
        <p:nvPicPr>
          <p:cNvPr id="461827" name="Picture 4" descr="Microsc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362200"/>
            <a:ext cx="2819400" cy="4267200"/>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pic>
        <p:nvPicPr>
          <p:cNvPr id="461828" name="Picture 5" descr="4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362200"/>
            <a:ext cx="2971800" cy="42672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461829" name="Picture 6" descr="sl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362200"/>
            <a:ext cx="2524125" cy="4219575"/>
          </a:xfrm>
          <a:prstGeom prst="rect">
            <a:avLst/>
          </a:prstGeom>
          <a:noFill/>
          <a:ln w="7620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461830" name="Freeform 7"/>
          <p:cNvSpPr>
            <a:spLocks/>
          </p:cNvSpPr>
          <p:nvPr/>
        </p:nvSpPr>
        <p:spPr bwMode="auto">
          <a:xfrm>
            <a:off x="1374775" y="4214813"/>
            <a:ext cx="119063" cy="109537"/>
          </a:xfrm>
          <a:custGeom>
            <a:avLst/>
            <a:gdLst>
              <a:gd name="T0" fmla="*/ 2147483647 w 75"/>
              <a:gd name="T1" fmla="*/ 0 h 69"/>
              <a:gd name="T2" fmla="*/ 2147483647 w 75"/>
              <a:gd name="T3" fmla="*/ 2147483647 h 69"/>
              <a:gd name="T4" fmla="*/ 2147483647 w 75"/>
              <a:gd name="T5" fmla="*/ 2147483647 h 69"/>
              <a:gd name="T6" fmla="*/ 2147483647 w 75"/>
              <a:gd name="T7" fmla="*/ 2147483647 h 69"/>
              <a:gd name="T8" fmla="*/ 2147483647 w 75"/>
              <a:gd name="T9" fmla="*/ 2147483647 h 69"/>
              <a:gd name="T10" fmla="*/ 2147483647 w 75"/>
              <a:gd name="T11" fmla="*/ 0 h 69"/>
              <a:gd name="T12" fmla="*/ 0 60000 65536"/>
              <a:gd name="T13" fmla="*/ 0 60000 65536"/>
              <a:gd name="T14" fmla="*/ 0 60000 65536"/>
              <a:gd name="T15" fmla="*/ 0 60000 65536"/>
              <a:gd name="T16" fmla="*/ 0 60000 65536"/>
              <a:gd name="T17" fmla="*/ 0 60000 65536"/>
              <a:gd name="T18" fmla="*/ 0 w 75"/>
              <a:gd name="T19" fmla="*/ 0 h 69"/>
              <a:gd name="T20" fmla="*/ 75 w 75"/>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75" h="69">
                <a:moveTo>
                  <a:pt x="52" y="0"/>
                </a:moveTo>
                <a:cubicBezTo>
                  <a:pt x="55" y="10"/>
                  <a:pt x="58" y="20"/>
                  <a:pt x="61" y="30"/>
                </a:cubicBezTo>
                <a:cubicBezTo>
                  <a:pt x="64" y="40"/>
                  <a:pt x="75" y="50"/>
                  <a:pt x="71" y="59"/>
                </a:cubicBezTo>
                <a:cubicBezTo>
                  <a:pt x="67" y="68"/>
                  <a:pt x="52" y="66"/>
                  <a:pt x="42" y="69"/>
                </a:cubicBezTo>
                <a:cubicBezTo>
                  <a:pt x="0" y="7"/>
                  <a:pt x="26" y="65"/>
                  <a:pt x="52" y="30"/>
                </a:cubicBezTo>
                <a:cubicBezTo>
                  <a:pt x="58" y="22"/>
                  <a:pt x="52" y="10"/>
                  <a:pt x="52" y="0"/>
                </a:cubicBezTo>
                <a:close/>
              </a:path>
            </a:pathLst>
          </a:custGeom>
          <a:solidFill>
            <a:schemeClr val="bg1"/>
          </a:solidFill>
          <a:ln w="9525">
            <a:solidFill>
              <a:schemeClr val="tx1"/>
            </a:solidFill>
            <a:round/>
            <a:headEnd/>
            <a:tailEnd/>
          </a:ln>
        </p:spPr>
        <p:txBody>
          <a:bodyPr/>
          <a:lstStyle/>
          <a:p>
            <a:endParaRPr lang="en-US"/>
          </a:p>
        </p:txBody>
      </p:sp>
      <p:sp>
        <p:nvSpPr>
          <p:cNvPr id="461831" name="Rectangle 8"/>
          <p:cNvSpPr>
            <a:spLocks noChangeArrowheads="1"/>
          </p:cNvSpPr>
          <p:nvPr/>
        </p:nvSpPr>
        <p:spPr bwMode="auto">
          <a:xfrm>
            <a:off x="1143000" y="3733800"/>
            <a:ext cx="685800" cy="990600"/>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1832" name="Line 9"/>
          <p:cNvSpPr>
            <a:spLocks noChangeShapeType="1"/>
          </p:cNvSpPr>
          <p:nvPr/>
        </p:nvSpPr>
        <p:spPr bwMode="auto">
          <a:xfrm>
            <a:off x="3657600" y="1981200"/>
            <a:ext cx="3276600" cy="914400"/>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1833" name="Rectangle 13"/>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461834" name="AutoShape 14"/>
          <p:cNvSpPr>
            <a:spLocks noChangeArrowheads="1"/>
          </p:cNvSpPr>
          <p:nvPr/>
        </p:nvSpPr>
        <p:spPr bwMode="auto">
          <a:xfrm>
            <a:off x="3352800" y="2514600"/>
            <a:ext cx="2590800" cy="3124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981" y="17103"/>
                </a:moveTo>
                <a:cubicBezTo>
                  <a:pt x="19512" y="15360"/>
                  <a:pt x="20356" y="13119"/>
                  <a:pt x="20356" y="10800"/>
                </a:cubicBezTo>
                <a:cubicBezTo>
                  <a:pt x="20356" y="5522"/>
                  <a:pt x="16077" y="1244"/>
                  <a:pt x="10800" y="1244"/>
                </a:cubicBezTo>
                <a:cubicBezTo>
                  <a:pt x="8480" y="1243"/>
                  <a:pt x="6239" y="2087"/>
                  <a:pt x="4496" y="3618"/>
                </a:cubicBezTo>
                <a:lnTo>
                  <a:pt x="17981" y="17103"/>
                </a:lnTo>
                <a:close/>
                <a:moveTo>
                  <a:pt x="3618" y="4496"/>
                </a:moveTo>
                <a:cubicBezTo>
                  <a:pt x="2087" y="6239"/>
                  <a:pt x="1244" y="8480"/>
                  <a:pt x="1244" y="10799"/>
                </a:cubicBezTo>
                <a:cubicBezTo>
                  <a:pt x="1244" y="16077"/>
                  <a:pt x="5522" y="20356"/>
                  <a:pt x="10800" y="20356"/>
                </a:cubicBezTo>
                <a:cubicBezTo>
                  <a:pt x="13119" y="20356"/>
                  <a:pt x="15360" y="19512"/>
                  <a:pt x="17103" y="17981"/>
                </a:cubicBezTo>
                <a:lnTo>
                  <a:pt x="3618" y="4496"/>
                </a:lnTo>
                <a:close/>
              </a:path>
            </a:pathLst>
          </a:custGeom>
          <a:solidFill>
            <a:srgbClr val="990000"/>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3"/>
          <p:cNvSpPr>
            <a:spLocks noGrp="1" noChangeArrowheads="1"/>
          </p:cNvSpPr>
          <p:nvPr>
            <p:ph type="body" idx="4294967295"/>
          </p:nvPr>
        </p:nvSpPr>
        <p:spPr>
          <a:xfrm>
            <a:off x="457200" y="228600"/>
            <a:ext cx="8458200" cy="5897563"/>
          </a:xfrm>
        </p:spPr>
        <p:txBody>
          <a:bodyPr/>
          <a:lstStyle/>
          <a:p>
            <a:pPr eaLnBrk="1" hangingPunct="1"/>
            <a:r>
              <a:rPr lang="en-US" smtClean="0"/>
              <a:t>This is stereoscopic microscope.  </a:t>
            </a:r>
          </a:p>
          <a:p>
            <a:pPr eaLnBrk="1" hangingPunct="1"/>
            <a:r>
              <a:rPr lang="en-US" smtClean="0"/>
              <a:t>It looks at things in which light cannot pass like a bumble bee. </a:t>
            </a:r>
          </a:p>
          <a:p>
            <a:pPr lvl="1" eaLnBrk="1" hangingPunct="1"/>
            <a:r>
              <a:rPr lang="en-US" smtClean="0"/>
              <a:t> Lets you see the image in 3D.</a:t>
            </a:r>
          </a:p>
        </p:txBody>
      </p:sp>
      <p:pic>
        <p:nvPicPr>
          <p:cNvPr id="462851" name="Picture 4" descr="4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514600"/>
            <a:ext cx="4038600" cy="39624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62852"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462853" name="Rectangle 7"/>
          <p:cNvSpPr>
            <a:spLocks noChangeArrowheads="1"/>
          </p:cNvSpPr>
          <p:nvPr/>
        </p:nvSpPr>
        <p:spPr bwMode="auto">
          <a:xfrm>
            <a:off x="5867400" y="6650038"/>
            <a:ext cx="3048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462854" name="Rectangle 8"/>
          <p:cNvSpPr>
            <a:spLocks noChangeArrowheads="1"/>
          </p:cNvSpPr>
          <p:nvPr/>
        </p:nvSpPr>
        <p:spPr bwMode="auto">
          <a:xfrm>
            <a:off x="1219200" y="1905000"/>
            <a:ext cx="5105400" cy="457200"/>
          </a:xfrm>
          <a:prstGeom prst="rect">
            <a:avLst/>
          </a:prstGeom>
          <a:solidFill>
            <a:schemeClr val="bg1"/>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3"/>
          <p:cNvSpPr>
            <a:spLocks noGrp="1" noChangeArrowheads="1"/>
          </p:cNvSpPr>
          <p:nvPr>
            <p:ph type="body" idx="4294967295"/>
          </p:nvPr>
        </p:nvSpPr>
        <p:spPr>
          <a:xfrm>
            <a:off x="457200" y="228600"/>
            <a:ext cx="8382000" cy="5897563"/>
          </a:xfrm>
        </p:spPr>
        <p:txBody>
          <a:bodyPr/>
          <a:lstStyle/>
          <a:p>
            <a:pPr eaLnBrk="1" hangingPunct="1"/>
            <a:r>
              <a:rPr lang="en-US" smtClean="0"/>
              <a:t>This is stereoscopic microscope.  </a:t>
            </a:r>
          </a:p>
          <a:p>
            <a:pPr eaLnBrk="1" hangingPunct="1"/>
            <a:r>
              <a:rPr lang="en-US" smtClean="0"/>
              <a:t>It looks at things in which light cannot pass like a bumble bee. </a:t>
            </a:r>
          </a:p>
          <a:p>
            <a:pPr lvl="1" eaLnBrk="1" hangingPunct="1"/>
            <a:r>
              <a:rPr lang="en-US" smtClean="0">
                <a:solidFill>
                  <a:srgbClr val="6699FF"/>
                </a:solidFill>
              </a:rPr>
              <a:t> Lets you see the image in 3D.</a:t>
            </a:r>
          </a:p>
        </p:txBody>
      </p:sp>
      <p:pic>
        <p:nvPicPr>
          <p:cNvPr id="463875" name="Picture 4" descr="4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514600"/>
            <a:ext cx="4038600" cy="39624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63876"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463877" name="Rectangle 7"/>
          <p:cNvSpPr>
            <a:spLocks noChangeArrowheads="1"/>
          </p:cNvSpPr>
          <p:nvPr/>
        </p:nvSpPr>
        <p:spPr bwMode="auto">
          <a:xfrm>
            <a:off x="5867400" y="6650038"/>
            <a:ext cx="3048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3"/>
          <p:cNvSpPr>
            <a:spLocks noGrp="1" noChangeArrowheads="1"/>
          </p:cNvSpPr>
          <p:nvPr>
            <p:ph type="body" idx="4294967295"/>
          </p:nvPr>
        </p:nvSpPr>
        <p:spPr>
          <a:xfrm>
            <a:off x="457200" y="228600"/>
            <a:ext cx="8305800" cy="5897563"/>
          </a:xfrm>
        </p:spPr>
        <p:txBody>
          <a:bodyPr/>
          <a:lstStyle/>
          <a:p>
            <a:pPr eaLnBrk="1" hangingPunct="1"/>
            <a:r>
              <a:rPr lang="en-US" smtClean="0"/>
              <a:t>This is stereoscopic microscope.  </a:t>
            </a:r>
          </a:p>
          <a:p>
            <a:pPr eaLnBrk="1" hangingPunct="1"/>
            <a:r>
              <a:rPr lang="en-US" smtClean="0"/>
              <a:t>It looks at things in which light cannot pass like a bumble bee. </a:t>
            </a:r>
          </a:p>
          <a:p>
            <a:pPr lvl="1" eaLnBrk="1" hangingPunct="1"/>
            <a:r>
              <a:rPr lang="en-US" smtClean="0"/>
              <a:t> Lets you see the image in </a:t>
            </a:r>
            <a:r>
              <a:rPr lang="en-US" smtClean="0">
                <a:solidFill>
                  <a:srgbClr val="6699FF"/>
                </a:solidFill>
              </a:rPr>
              <a:t>3D.</a:t>
            </a:r>
          </a:p>
        </p:txBody>
      </p:sp>
      <p:pic>
        <p:nvPicPr>
          <p:cNvPr id="464899" name="Picture 4" descr="4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514600"/>
            <a:ext cx="4038600" cy="3962400"/>
          </a:xfrm>
          <a:prstGeom prst="rect">
            <a:avLst/>
          </a:prstGeom>
          <a:noFill/>
          <a:ln w="57150">
            <a:solidFill>
              <a:srgbClr val="969696"/>
            </a:solidFill>
            <a:miter lim="800000"/>
            <a:headEnd/>
            <a:tailEnd/>
          </a:ln>
          <a:extLst>
            <a:ext uri="{909E8E84-426E-40DD-AFC4-6F175D3DCCD1}">
              <a14:hiddenFill xmlns:a14="http://schemas.microsoft.com/office/drawing/2010/main">
                <a:solidFill>
                  <a:srgbClr val="FFFFFF"/>
                </a:solidFill>
              </a14:hiddenFill>
            </a:ext>
          </a:extLst>
        </p:spPr>
      </p:pic>
      <p:pic>
        <p:nvPicPr>
          <p:cNvPr id="464900" name="Picture 5" descr="horn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14600"/>
            <a:ext cx="4495800" cy="3962400"/>
          </a:xfrm>
          <a:prstGeom prst="rect">
            <a:avLst/>
          </a:prstGeom>
          <a:noFill/>
          <a:ln w="7620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464901"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464902" name="Rectangle 7"/>
          <p:cNvSpPr>
            <a:spLocks noChangeArrowheads="1"/>
          </p:cNvSpPr>
          <p:nvPr/>
        </p:nvSpPr>
        <p:spPr bwMode="auto">
          <a:xfrm>
            <a:off x="5867400" y="6650038"/>
            <a:ext cx="3048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3"/>
          <p:cNvSpPr>
            <a:spLocks noGrp="1" noChangeArrowheads="1"/>
          </p:cNvSpPr>
          <p:nvPr>
            <p:ph type="body" idx="1"/>
          </p:nvPr>
        </p:nvSpPr>
        <p:spPr>
          <a:xfrm>
            <a:off x="457200" y="228600"/>
            <a:ext cx="8153400" cy="5897563"/>
          </a:xfrm>
        </p:spPr>
        <p:txBody>
          <a:bodyPr/>
          <a:lstStyle/>
          <a:p>
            <a:pPr eaLnBrk="1" hangingPunct="1"/>
            <a:r>
              <a:rPr lang="en-US" smtClean="0"/>
              <a:t>This is a light microscope.  </a:t>
            </a:r>
          </a:p>
          <a:p>
            <a:pPr lvl="1" eaLnBrk="1" hangingPunct="1"/>
            <a:r>
              <a:rPr lang="en-US" smtClean="0"/>
              <a:t>It lets you magnify images that light can pass through. Uses a glass slide and cover slip.  </a:t>
            </a:r>
          </a:p>
        </p:txBody>
      </p:sp>
      <p:pic>
        <p:nvPicPr>
          <p:cNvPr id="465923" name="Picture 4" descr="Microsc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905000"/>
            <a:ext cx="3886200" cy="47244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65924" name="Rectangle 9"/>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3"/>
          <p:cNvSpPr>
            <a:spLocks noGrp="1" noChangeArrowheads="1"/>
          </p:cNvSpPr>
          <p:nvPr>
            <p:ph type="body" idx="1"/>
          </p:nvPr>
        </p:nvSpPr>
        <p:spPr>
          <a:xfrm>
            <a:off x="457200" y="228600"/>
            <a:ext cx="8153400" cy="5897563"/>
          </a:xfrm>
        </p:spPr>
        <p:txBody>
          <a:bodyPr/>
          <a:lstStyle/>
          <a:p>
            <a:pPr eaLnBrk="1" hangingPunct="1"/>
            <a:r>
              <a:rPr lang="en-US" smtClean="0"/>
              <a:t>This is a light microscope.  </a:t>
            </a:r>
          </a:p>
          <a:p>
            <a:pPr lvl="1" eaLnBrk="1" hangingPunct="1"/>
            <a:r>
              <a:rPr lang="en-US" smtClean="0"/>
              <a:t>It lets you magnify images that light can pass through. </a:t>
            </a:r>
            <a:r>
              <a:rPr lang="en-US" smtClean="0">
                <a:solidFill>
                  <a:srgbClr val="FFC000"/>
                </a:solidFill>
              </a:rPr>
              <a:t>Uses a glass slide and cover slip.  </a:t>
            </a:r>
          </a:p>
        </p:txBody>
      </p:sp>
      <p:pic>
        <p:nvPicPr>
          <p:cNvPr id="466947" name="Picture 4" descr="Microsc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905000"/>
            <a:ext cx="3886200" cy="47244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66948" name="Rectangle 9"/>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466949" name="Picture 5" descr="Picture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5000"/>
            <a:ext cx="4419600" cy="4727575"/>
          </a:xfrm>
          <a:prstGeom prst="rect">
            <a:avLst/>
          </a:prstGeom>
          <a:noFill/>
          <a:ln w="76200">
            <a:solidFill>
              <a:srgbClr val="7F7F7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type="body" idx="4294967295"/>
          </p:nvPr>
        </p:nvSpPr>
        <p:spPr>
          <a:xfrm>
            <a:off x="457200" y="304800"/>
            <a:ext cx="8229600" cy="5821363"/>
          </a:xfrm>
        </p:spPr>
        <p:txBody>
          <a:bodyPr/>
          <a:lstStyle/>
          <a:p>
            <a:pPr eaLnBrk="1" hangingPunct="1"/>
            <a:r>
              <a:rPr lang="en-US" smtClean="0"/>
              <a:t>Handle everything as if it's pathogenic.</a:t>
            </a:r>
          </a:p>
          <a:p>
            <a:pPr lvl="1" eaLnBrk="1" hangingPunct="1"/>
            <a:r>
              <a:rPr lang="en-US" smtClean="0"/>
              <a:t>Pathogenic means that what your handling could be an infective agent that could cause disease.</a:t>
            </a:r>
          </a:p>
          <a:p>
            <a:pPr lvl="1" eaLnBrk="1" hangingPunct="1"/>
            <a:r>
              <a:rPr lang="en-US" smtClean="0"/>
              <a:t>Clean work station periodically with proper disinfectant.</a:t>
            </a:r>
          </a:p>
        </p:txBody>
      </p:sp>
      <p:pic>
        <p:nvPicPr>
          <p:cNvPr id="62468" name="Picture 5" descr="e_coli%20NI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352800"/>
            <a:ext cx="8610600" cy="3248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469"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62470" name="AutoShape 6"/>
          <p:cNvSpPr>
            <a:spLocks noChangeArrowheads="1"/>
          </p:cNvSpPr>
          <p:nvPr/>
        </p:nvSpPr>
        <p:spPr bwMode="auto">
          <a:xfrm>
            <a:off x="5334000" y="3657600"/>
            <a:ext cx="2286000" cy="990600"/>
          </a:xfrm>
          <a:prstGeom prst="wedgeRoundRectCallout">
            <a:avLst>
              <a:gd name="adj1" fmla="val 67361"/>
              <a:gd name="adj2" fmla="val 105611"/>
              <a:gd name="adj3" fmla="val 16667"/>
            </a:avLst>
          </a:prstGeom>
          <a:solidFill>
            <a:schemeClr val="tx1"/>
          </a:solidFill>
          <a:ln w="28575">
            <a:solidFill>
              <a:schemeClr val="bg1"/>
            </a:solidFill>
            <a:miter lim="800000"/>
            <a:headEnd/>
            <a:tailEnd/>
          </a:ln>
        </p:spPr>
        <p:txBody>
          <a:bodyPr/>
          <a:lstStyle/>
          <a:p>
            <a:pPr algn="ctr"/>
            <a:r>
              <a:rPr lang="en-US" sz="3600">
                <a:solidFill>
                  <a:schemeClr val="bg1"/>
                </a:solidFill>
              </a:rPr>
              <a:t>“Oh-no!”</a:t>
            </a:r>
          </a:p>
        </p:txBody>
      </p:sp>
      <p:sp>
        <p:nvSpPr>
          <p:cNvPr id="62471" name="Rectangle 7"/>
          <p:cNvSpPr>
            <a:spLocks noChangeArrowheads="1"/>
          </p:cNvSpPr>
          <p:nvPr/>
        </p:nvSpPr>
        <p:spPr bwMode="auto">
          <a:xfrm>
            <a:off x="381000" y="3352800"/>
            <a:ext cx="762000" cy="3276600"/>
          </a:xfrm>
          <a:prstGeom prst="rect">
            <a:avLst/>
          </a:prstGeom>
          <a:solidFill>
            <a:srgbClr val="CCECFF"/>
          </a:solidFill>
          <a:ln w="9525">
            <a:solidFill>
              <a:schemeClr val="tx1"/>
            </a:solidFill>
            <a:miter lim="800000"/>
            <a:headEnd/>
            <a:tailEnd/>
          </a:ln>
        </p:spPr>
        <p:txBody>
          <a:bodyPr wrap="none" anchor="ctr"/>
          <a:lstStyle/>
          <a:p>
            <a:endParaRPr lang="en-US"/>
          </a:p>
        </p:txBody>
      </p:sp>
      <p:sp>
        <p:nvSpPr>
          <p:cNvPr id="62472" name="Freeform 8"/>
          <p:cNvSpPr>
            <a:spLocks/>
          </p:cNvSpPr>
          <p:nvPr/>
        </p:nvSpPr>
        <p:spPr bwMode="auto">
          <a:xfrm>
            <a:off x="1109663" y="3370263"/>
            <a:ext cx="419100" cy="3240087"/>
          </a:xfrm>
          <a:custGeom>
            <a:avLst/>
            <a:gdLst>
              <a:gd name="T0" fmla="*/ 0 w 264"/>
              <a:gd name="T1" fmla="*/ 0 h 2041"/>
              <a:gd name="T2" fmla="*/ 2147483647 w 264"/>
              <a:gd name="T3" fmla="*/ 2147483647 h 2041"/>
              <a:gd name="T4" fmla="*/ 2147483647 w 264"/>
              <a:gd name="T5" fmla="*/ 2147483647 h 2041"/>
              <a:gd name="T6" fmla="*/ 2147483647 w 264"/>
              <a:gd name="T7" fmla="*/ 2147483647 h 2041"/>
              <a:gd name="T8" fmla="*/ 2147483647 w 264"/>
              <a:gd name="T9" fmla="*/ 2147483647 h 2041"/>
              <a:gd name="T10" fmla="*/ 2147483647 w 264"/>
              <a:gd name="T11" fmla="*/ 2147483647 h 2041"/>
              <a:gd name="T12" fmla="*/ 2147483647 w 264"/>
              <a:gd name="T13" fmla="*/ 2147483647 h 2041"/>
              <a:gd name="T14" fmla="*/ 2147483647 w 264"/>
              <a:gd name="T15" fmla="*/ 2147483647 h 2041"/>
              <a:gd name="T16" fmla="*/ 2147483647 w 264"/>
              <a:gd name="T17" fmla="*/ 2147483647 h 2041"/>
              <a:gd name="T18" fmla="*/ 2147483647 w 264"/>
              <a:gd name="T19" fmla="*/ 2147483647 h 2041"/>
              <a:gd name="T20" fmla="*/ 2147483647 w 264"/>
              <a:gd name="T21" fmla="*/ 2147483647 h 2041"/>
              <a:gd name="T22" fmla="*/ 2147483647 w 264"/>
              <a:gd name="T23" fmla="*/ 2147483647 h 2041"/>
              <a:gd name="T24" fmla="*/ 2147483647 w 264"/>
              <a:gd name="T25" fmla="*/ 2147483647 h 2041"/>
              <a:gd name="T26" fmla="*/ 2147483647 w 264"/>
              <a:gd name="T27" fmla="*/ 2147483647 h 2041"/>
              <a:gd name="T28" fmla="*/ 2147483647 w 264"/>
              <a:gd name="T29" fmla="*/ 2147483647 h 2041"/>
              <a:gd name="T30" fmla="*/ 2147483647 w 264"/>
              <a:gd name="T31" fmla="*/ 2147483647 h 2041"/>
              <a:gd name="T32" fmla="*/ 2147483647 w 264"/>
              <a:gd name="T33" fmla="*/ 2147483647 h 2041"/>
              <a:gd name="T34" fmla="*/ 2147483647 w 264"/>
              <a:gd name="T35" fmla="*/ 2147483647 h 2041"/>
              <a:gd name="T36" fmla="*/ 2147483647 w 264"/>
              <a:gd name="T37" fmla="*/ 2147483647 h 2041"/>
              <a:gd name="T38" fmla="*/ 2147483647 w 264"/>
              <a:gd name="T39" fmla="*/ 2147483647 h 20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4"/>
              <a:gd name="T61" fmla="*/ 0 h 2041"/>
              <a:gd name="T62" fmla="*/ 264 w 264"/>
              <a:gd name="T63" fmla="*/ 2041 h 20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4" h="2041">
                <a:moveTo>
                  <a:pt x="0" y="0"/>
                </a:moveTo>
                <a:cubicBezTo>
                  <a:pt x="22" y="21"/>
                  <a:pt x="46" y="24"/>
                  <a:pt x="74" y="33"/>
                </a:cubicBezTo>
                <a:cubicBezTo>
                  <a:pt x="80" y="50"/>
                  <a:pt x="99" y="64"/>
                  <a:pt x="99" y="82"/>
                </a:cubicBezTo>
                <a:cubicBezTo>
                  <a:pt x="105" y="306"/>
                  <a:pt x="111" y="273"/>
                  <a:pt x="83" y="387"/>
                </a:cubicBezTo>
                <a:cubicBezTo>
                  <a:pt x="86" y="450"/>
                  <a:pt x="85" y="513"/>
                  <a:pt x="91" y="576"/>
                </a:cubicBezTo>
                <a:cubicBezTo>
                  <a:pt x="93" y="599"/>
                  <a:pt x="107" y="642"/>
                  <a:pt x="107" y="642"/>
                </a:cubicBezTo>
                <a:cubicBezTo>
                  <a:pt x="94" y="711"/>
                  <a:pt x="73" y="771"/>
                  <a:pt x="157" y="798"/>
                </a:cubicBezTo>
                <a:cubicBezTo>
                  <a:pt x="189" y="821"/>
                  <a:pt x="197" y="834"/>
                  <a:pt x="206" y="872"/>
                </a:cubicBezTo>
                <a:cubicBezTo>
                  <a:pt x="200" y="935"/>
                  <a:pt x="209" y="1054"/>
                  <a:pt x="149" y="1094"/>
                </a:cubicBezTo>
                <a:cubicBezTo>
                  <a:pt x="137" y="1128"/>
                  <a:pt x="130" y="1156"/>
                  <a:pt x="124" y="1193"/>
                </a:cubicBezTo>
                <a:cubicBezTo>
                  <a:pt x="134" y="1225"/>
                  <a:pt x="141" y="1231"/>
                  <a:pt x="173" y="1242"/>
                </a:cubicBezTo>
                <a:cubicBezTo>
                  <a:pt x="182" y="1271"/>
                  <a:pt x="200" y="1281"/>
                  <a:pt x="214" y="1308"/>
                </a:cubicBezTo>
                <a:cubicBezTo>
                  <a:pt x="233" y="1344"/>
                  <a:pt x="240" y="1380"/>
                  <a:pt x="264" y="1415"/>
                </a:cubicBezTo>
                <a:cubicBezTo>
                  <a:pt x="258" y="1498"/>
                  <a:pt x="255" y="1521"/>
                  <a:pt x="239" y="1588"/>
                </a:cubicBezTo>
                <a:cubicBezTo>
                  <a:pt x="245" y="1689"/>
                  <a:pt x="241" y="1698"/>
                  <a:pt x="264" y="1769"/>
                </a:cubicBezTo>
                <a:cubicBezTo>
                  <a:pt x="258" y="1827"/>
                  <a:pt x="253" y="1896"/>
                  <a:pt x="190" y="1917"/>
                </a:cubicBezTo>
                <a:cubicBezTo>
                  <a:pt x="178" y="1925"/>
                  <a:pt x="147" y="1944"/>
                  <a:pt x="140" y="1958"/>
                </a:cubicBezTo>
                <a:cubicBezTo>
                  <a:pt x="114" y="2010"/>
                  <a:pt x="155" y="1992"/>
                  <a:pt x="107" y="2016"/>
                </a:cubicBezTo>
                <a:cubicBezTo>
                  <a:pt x="87" y="2026"/>
                  <a:pt x="63" y="2027"/>
                  <a:pt x="42" y="2032"/>
                </a:cubicBezTo>
                <a:cubicBezTo>
                  <a:pt x="33" y="2034"/>
                  <a:pt x="17" y="2041"/>
                  <a:pt x="17" y="2041"/>
                </a:cubicBezTo>
              </a:path>
            </a:pathLst>
          </a:custGeom>
          <a:solidFill>
            <a:srgbClr val="CCECFF"/>
          </a:solid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3"/>
          <p:cNvSpPr>
            <a:spLocks noGrp="1" noChangeArrowheads="1"/>
          </p:cNvSpPr>
          <p:nvPr>
            <p:ph type="body" idx="4294967295"/>
          </p:nvPr>
        </p:nvSpPr>
        <p:spPr>
          <a:xfrm>
            <a:off x="457200" y="228600"/>
            <a:ext cx="8153400" cy="5897563"/>
          </a:xfrm>
        </p:spPr>
        <p:txBody>
          <a:bodyPr/>
          <a:lstStyle/>
          <a:p>
            <a:pPr eaLnBrk="1" hangingPunct="1"/>
            <a:r>
              <a:rPr lang="en-US" smtClean="0"/>
              <a:t>This is a light microscope.  </a:t>
            </a:r>
          </a:p>
          <a:p>
            <a:pPr lvl="1" eaLnBrk="1" hangingPunct="1"/>
            <a:r>
              <a:rPr lang="en-US" smtClean="0"/>
              <a:t>It lets you magnify images that light can pass through. Uses a glass slide and coverslip.  </a:t>
            </a:r>
          </a:p>
        </p:txBody>
      </p:sp>
      <p:pic>
        <p:nvPicPr>
          <p:cNvPr id="467971" name="Picture 4" descr="Microsc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905000"/>
            <a:ext cx="3886200" cy="47244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67972"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4679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5000"/>
            <a:ext cx="4648200" cy="4724400"/>
          </a:xfrm>
          <a:prstGeom prst="rect">
            <a:avLst/>
          </a:prstGeom>
          <a:noFill/>
          <a:ln w="57150">
            <a:solidFill>
              <a:srgbClr val="FF9933"/>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8995" name="TextBox 2"/>
          <p:cNvSpPr txBox="1">
            <a:spLocks noChangeArrowheads="1"/>
          </p:cNvSpPr>
          <p:nvPr/>
        </p:nvSpPr>
        <p:spPr bwMode="auto">
          <a:xfrm>
            <a:off x="304800" y="762000"/>
            <a:ext cx="228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t>Glass Slide</a:t>
            </a:r>
          </a:p>
        </p:txBody>
      </p:sp>
      <p:cxnSp>
        <p:nvCxnSpPr>
          <p:cNvPr id="468996" name="Straight Arrow Connector 4"/>
          <p:cNvCxnSpPr>
            <a:cxnSpLocks noChangeShapeType="1"/>
          </p:cNvCxnSpPr>
          <p:nvPr/>
        </p:nvCxnSpPr>
        <p:spPr bwMode="auto">
          <a:xfrm rot="16200000" flipH="1">
            <a:off x="38100" y="2324100"/>
            <a:ext cx="3200400" cy="1447800"/>
          </a:xfrm>
          <a:prstGeom prst="straightConnector1">
            <a:avLst/>
          </a:prstGeom>
          <a:noFill/>
          <a:ln w="76200" algn="ctr">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0019" name="TextBox 2"/>
          <p:cNvSpPr txBox="1">
            <a:spLocks noChangeArrowheads="1"/>
          </p:cNvSpPr>
          <p:nvPr/>
        </p:nvSpPr>
        <p:spPr bwMode="auto">
          <a:xfrm>
            <a:off x="304800" y="762000"/>
            <a:ext cx="228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t>Glass Slide</a:t>
            </a:r>
          </a:p>
        </p:txBody>
      </p:sp>
      <p:cxnSp>
        <p:nvCxnSpPr>
          <p:cNvPr id="470020" name="Straight Arrow Connector 4"/>
          <p:cNvCxnSpPr>
            <a:cxnSpLocks noChangeShapeType="1"/>
          </p:cNvCxnSpPr>
          <p:nvPr/>
        </p:nvCxnSpPr>
        <p:spPr bwMode="auto">
          <a:xfrm rot="16200000" flipH="1">
            <a:off x="38100" y="2324100"/>
            <a:ext cx="3200400" cy="1447800"/>
          </a:xfrm>
          <a:prstGeom prst="straightConnector1">
            <a:avLst/>
          </a:prstGeom>
          <a:noFill/>
          <a:ln w="762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70021" name="TextBox 5"/>
          <p:cNvSpPr txBox="1">
            <a:spLocks noChangeArrowheads="1"/>
          </p:cNvSpPr>
          <p:nvPr/>
        </p:nvSpPr>
        <p:spPr bwMode="auto">
          <a:xfrm>
            <a:off x="3124200" y="762000"/>
            <a:ext cx="2133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t>Coverslip</a:t>
            </a:r>
          </a:p>
        </p:txBody>
      </p:sp>
      <p:cxnSp>
        <p:nvCxnSpPr>
          <p:cNvPr id="470022" name="Straight Arrow Connector 6"/>
          <p:cNvCxnSpPr>
            <a:cxnSpLocks noChangeShapeType="1"/>
          </p:cNvCxnSpPr>
          <p:nvPr/>
        </p:nvCxnSpPr>
        <p:spPr bwMode="auto">
          <a:xfrm rot="16200000" flipH="1">
            <a:off x="2819400" y="2133600"/>
            <a:ext cx="2133600" cy="457200"/>
          </a:xfrm>
          <a:prstGeom prst="straightConnector1">
            <a:avLst/>
          </a:prstGeom>
          <a:noFill/>
          <a:ln w="76200" algn="ctr">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43" name="TextBox 2"/>
          <p:cNvSpPr txBox="1">
            <a:spLocks noChangeArrowheads="1"/>
          </p:cNvSpPr>
          <p:nvPr/>
        </p:nvSpPr>
        <p:spPr bwMode="auto">
          <a:xfrm>
            <a:off x="304800" y="762000"/>
            <a:ext cx="228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t>Glass Slide</a:t>
            </a:r>
          </a:p>
        </p:txBody>
      </p:sp>
      <p:cxnSp>
        <p:nvCxnSpPr>
          <p:cNvPr id="471044" name="Straight Arrow Connector 4"/>
          <p:cNvCxnSpPr>
            <a:cxnSpLocks noChangeShapeType="1"/>
          </p:cNvCxnSpPr>
          <p:nvPr/>
        </p:nvCxnSpPr>
        <p:spPr bwMode="auto">
          <a:xfrm rot="16200000" flipH="1">
            <a:off x="38100" y="2324100"/>
            <a:ext cx="3200400" cy="1447800"/>
          </a:xfrm>
          <a:prstGeom prst="straightConnector1">
            <a:avLst/>
          </a:prstGeom>
          <a:noFill/>
          <a:ln w="762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71045" name="TextBox 5"/>
          <p:cNvSpPr txBox="1">
            <a:spLocks noChangeArrowheads="1"/>
          </p:cNvSpPr>
          <p:nvPr/>
        </p:nvSpPr>
        <p:spPr bwMode="auto">
          <a:xfrm>
            <a:off x="3124200" y="762000"/>
            <a:ext cx="2133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t>Coverslip</a:t>
            </a:r>
          </a:p>
        </p:txBody>
      </p:sp>
      <p:cxnSp>
        <p:nvCxnSpPr>
          <p:cNvPr id="471046" name="Straight Arrow Connector 6"/>
          <p:cNvCxnSpPr>
            <a:cxnSpLocks noChangeShapeType="1"/>
          </p:cNvCxnSpPr>
          <p:nvPr/>
        </p:nvCxnSpPr>
        <p:spPr bwMode="auto">
          <a:xfrm rot="16200000" flipH="1">
            <a:off x="2819400" y="2133600"/>
            <a:ext cx="2133600" cy="457200"/>
          </a:xfrm>
          <a:prstGeom prst="straightConnector1">
            <a:avLst/>
          </a:prstGeom>
          <a:noFill/>
          <a:ln w="762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71047" name="TextBox 7"/>
          <p:cNvSpPr txBox="1">
            <a:spLocks noChangeArrowheads="1"/>
          </p:cNvSpPr>
          <p:nvPr/>
        </p:nvSpPr>
        <p:spPr bwMode="auto">
          <a:xfrm>
            <a:off x="5638800" y="152400"/>
            <a:ext cx="3276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solidFill>
                  <a:srgbClr val="6699FF"/>
                </a:solidFill>
              </a:rPr>
              <a:t>Drop of water for a wet mount slide.</a:t>
            </a:r>
          </a:p>
        </p:txBody>
      </p:sp>
      <p:cxnSp>
        <p:nvCxnSpPr>
          <p:cNvPr id="471048" name="Straight Arrow Connector 8"/>
          <p:cNvCxnSpPr>
            <a:cxnSpLocks noChangeShapeType="1"/>
          </p:cNvCxnSpPr>
          <p:nvPr/>
        </p:nvCxnSpPr>
        <p:spPr bwMode="auto">
          <a:xfrm rot="5400000">
            <a:off x="4457700" y="1943100"/>
            <a:ext cx="2057400" cy="1828800"/>
          </a:xfrm>
          <a:prstGeom prst="straightConnector1">
            <a:avLst/>
          </a:prstGeom>
          <a:noFill/>
          <a:ln w="76200" algn="ctr">
            <a:solidFill>
              <a:srgbClr val="6699FF"/>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67" name="TextBox 2"/>
          <p:cNvSpPr txBox="1">
            <a:spLocks noChangeArrowheads="1"/>
          </p:cNvSpPr>
          <p:nvPr/>
        </p:nvSpPr>
        <p:spPr bwMode="auto">
          <a:xfrm>
            <a:off x="304800" y="762000"/>
            <a:ext cx="228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t>Glass Slide</a:t>
            </a:r>
          </a:p>
        </p:txBody>
      </p:sp>
      <p:cxnSp>
        <p:nvCxnSpPr>
          <p:cNvPr id="472068" name="Straight Arrow Connector 4"/>
          <p:cNvCxnSpPr>
            <a:cxnSpLocks noChangeShapeType="1"/>
          </p:cNvCxnSpPr>
          <p:nvPr/>
        </p:nvCxnSpPr>
        <p:spPr bwMode="auto">
          <a:xfrm rot="16200000" flipH="1">
            <a:off x="38100" y="2324100"/>
            <a:ext cx="3200400" cy="1447800"/>
          </a:xfrm>
          <a:prstGeom prst="straightConnector1">
            <a:avLst/>
          </a:prstGeom>
          <a:noFill/>
          <a:ln w="762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72069" name="TextBox 5"/>
          <p:cNvSpPr txBox="1">
            <a:spLocks noChangeArrowheads="1"/>
          </p:cNvSpPr>
          <p:nvPr/>
        </p:nvSpPr>
        <p:spPr bwMode="auto">
          <a:xfrm>
            <a:off x="3124200" y="762000"/>
            <a:ext cx="2133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t>Coverslip</a:t>
            </a:r>
          </a:p>
        </p:txBody>
      </p:sp>
      <p:cxnSp>
        <p:nvCxnSpPr>
          <p:cNvPr id="472070" name="Straight Arrow Connector 6"/>
          <p:cNvCxnSpPr>
            <a:cxnSpLocks noChangeShapeType="1"/>
          </p:cNvCxnSpPr>
          <p:nvPr/>
        </p:nvCxnSpPr>
        <p:spPr bwMode="auto">
          <a:xfrm rot="16200000" flipH="1">
            <a:off x="2819400" y="2133600"/>
            <a:ext cx="2133600" cy="457200"/>
          </a:xfrm>
          <a:prstGeom prst="straightConnector1">
            <a:avLst/>
          </a:prstGeom>
          <a:noFill/>
          <a:ln w="762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72071" name="TextBox 7"/>
          <p:cNvSpPr txBox="1">
            <a:spLocks noChangeArrowheads="1"/>
          </p:cNvSpPr>
          <p:nvPr/>
        </p:nvSpPr>
        <p:spPr bwMode="auto">
          <a:xfrm>
            <a:off x="5638800" y="152400"/>
            <a:ext cx="3276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solidFill>
                  <a:srgbClr val="6699FF"/>
                </a:solidFill>
              </a:rPr>
              <a:t>Drop of water for a wet mount slide.</a:t>
            </a:r>
          </a:p>
        </p:txBody>
      </p:sp>
      <p:cxnSp>
        <p:nvCxnSpPr>
          <p:cNvPr id="472072" name="Straight Arrow Connector 8"/>
          <p:cNvCxnSpPr>
            <a:cxnSpLocks noChangeShapeType="1"/>
          </p:cNvCxnSpPr>
          <p:nvPr/>
        </p:nvCxnSpPr>
        <p:spPr bwMode="auto">
          <a:xfrm rot="5400000">
            <a:off x="4457700" y="1943100"/>
            <a:ext cx="2057400" cy="1828800"/>
          </a:xfrm>
          <a:prstGeom prst="straightConnector1">
            <a:avLst/>
          </a:prstGeom>
          <a:noFill/>
          <a:ln w="76200" algn="ctr">
            <a:solidFill>
              <a:srgbClr val="6699FF"/>
            </a:solidFill>
            <a:round/>
            <a:headEnd/>
            <a:tailEnd type="arrow" w="med" len="med"/>
          </a:ln>
          <a:extLst>
            <a:ext uri="{909E8E84-426E-40DD-AFC4-6F175D3DCCD1}">
              <a14:hiddenFill xmlns:a14="http://schemas.microsoft.com/office/drawing/2010/main">
                <a:noFill/>
              </a14:hiddenFill>
            </a:ext>
          </a:extLst>
        </p:spPr>
      </p:cxnSp>
      <p:sp>
        <p:nvSpPr>
          <p:cNvPr id="472073" name="TextBox 1"/>
          <p:cNvSpPr txBox="1">
            <a:spLocks noChangeArrowheads="1"/>
          </p:cNvSpPr>
          <p:nvPr/>
        </p:nvSpPr>
        <p:spPr bwMode="auto">
          <a:xfrm>
            <a:off x="130175" y="5105400"/>
            <a:ext cx="8534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2400"/>
              <a:t>Learn more about wet mount slides, oil immersion, and more at…</a:t>
            </a:r>
          </a:p>
          <a:p>
            <a:r>
              <a:rPr lang="en-US" sz="2400">
                <a:hlinkClick r:id="rId3"/>
              </a:rPr>
              <a:t>http://www.microbehunter.com/2010/08/13/making-a-wet-mount-microscope-slide/</a:t>
            </a:r>
            <a:endParaRPr lang="en-US" sz="2400"/>
          </a:p>
        </p:txBody>
      </p:sp>
    </p:spTree>
  </p:cSld>
  <p:clrMapOvr>
    <a:masterClrMapping/>
  </p:clrMapOvr>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ChangeArrowheads="1"/>
          </p:cNvSpPr>
          <p:nvPr>
            <p:ph type="title"/>
          </p:nvPr>
        </p:nvSpPr>
        <p:spPr/>
        <p:txBody>
          <a:bodyPr/>
          <a:lstStyle/>
          <a:p>
            <a:pPr eaLnBrk="1" hangingPunct="1"/>
            <a:endParaRPr lang="en-US" smtClean="0"/>
          </a:p>
        </p:txBody>
      </p:sp>
      <p:pic>
        <p:nvPicPr>
          <p:cNvPr id="473091"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2400" y="304800"/>
            <a:ext cx="8763000" cy="6324600"/>
          </a:xfrm>
          <a:ln w="38100">
            <a:solidFill>
              <a:srgbClr val="808080"/>
            </a:solidFill>
            <a:miter lim="800000"/>
            <a:headEnd/>
            <a:tailEnd/>
          </a:ln>
        </p:spPr>
      </p:pic>
      <p:sp>
        <p:nvSpPr>
          <p:cNvPr id="473092" name="Rectangle 3"/>
          <p:cNvSpPr>
            <a:spLocks noChangeArrowheads="1"/>
          </p:cNvSpPr>
          <p:nvPr/>
        </p:nvSpPr>
        <p:spPr bwMode="auto">
          <a:xfrm>
            <a:off x="838200" y="2743200"/>
            <a:ext cx="2133600" cy="1600200"/>
          </a:xfrm>
          <a:prstGeom prst="rect">
            <a:avLst/>
          </a:prstGeom>
          <a:solidFill>
            <a:schemeClr val="tx1"/>
          </a:solidFill>
          <a:ln w="9525" algn="ctr">
            <a:solidFill>
              <a:schemeClr val="tx1"/>
            </a:solidFill>
            <a:round/>
            <a:headEnd/>
            <a:tailEnd/>
          </a:ln>
        </p:spPr>
        <p:txBody>
          <a:bodyPr/>
          <a:lstStyle/>
          <a:p>
            <a:endParaRPr lang="en-US"/>
          </a:p>
        </p:txBody>
      </p:sp>
      <p:sp>
        <p:nvSpPr>
          <p:cNvPr id="473093" name="Rectangle 4"/>
          <p:cNvSpPr>
            <a:spLocks noChangeArrowheads="1"/>
          </p:cNvSpPr>
          <p:nvPr/>
        </p:nvSpPr>
        <p:spPr bwMode="auto">
          <a:xfrm>
            <a:off x="3505200" y="2819400"/>
            <a:ext cx="2286000" cy="1447800"/>
          </a:xfrm>
          <a:prstGeom prst="rect">
            <a:avLst/>
          </a:prstGeom>
          <a:solidFill>
            <a:schemeClr val="tx1"/>
          </a:solidFill>
          <a:ln w="9525" algn="ctr">
            <a:solidFill>
              <a:schemeClr val="tx1"/>
            </a:solidFill>
            <a:round/>
            <a:headEnd/>
            <a:tailEnd/>
          </a:ln>
        </p:spPr>
        <p:txBody>
          <a:bodyPr/>
          <a:lstStyle/>
          <a:p>
            <a:endParaRPr lang="en-US"/>
          </a:p>
        </p:txBody>
      </p:sp>
      <p:sp>
        <p:nvSpPr>
          <p:cNvPr id="473094" name="Freeform 5"/>
          <p:cNvSpPr>
            <a:spLocks/>
          </p:cNvSpPr>
          <p:nvPr/>
        </p:nvSpPr>
        <p:spPr bwMode="auto">
          <a:xfrm>
            <a:off x="3952875" y="4195763"/>
            <a:ext cx="917575" cy="352425"/>
          </a:xfrm>
          <a:custGeom>
            <a:avLst/>
            <a:gdLst>
              <a:gd name="T0" fmla="*/ 54159 w 916952"/>
              <a:gd name="T1" fmla="*/ 0 h 352952"/>
              <a:gd name="T2" fmla="*/ 108308 w 916952"/>
              <a:gd name="T3" fmla="*/ 119229 h 352952"/>
              <a:gd name="T4" fmla="*/ 162465 w 916952"/>
              <a:gd name="T5" fmla="*/ 172219 h 352952"/>
              <a:gd name="T6" fmla="*/ 176002 w 916952"/>
              <a:gd name="T7" fmla="*/ 238457 h 352952"/>
              <a:gd name="T8" fmla="*/ 189542 w 916952"/>
              <a:gd name="T9" fmla="*/ 317944 h 352952"/>
              <a:gd name="T10" fmla="*/ 744631 w 916952"/>
              <a:gd name="T11" fmla="*/ 331192 h 352952"/>
              <a:gd name="T12" fmla="*/ 812323 w 916952"/>
              <a:gd name="T13" fmla="*/ 264953 h 352952"/>
              <a:gd name="T14" fmla="*/ 907093 w 916952"/>
              <a:gd name="T15" fmla="*/ 158972 h 352952"/>
              <a:gd name="T16" fmla="*/ 893554 w 916952"/>
              <a:gd name="T17" fmla="*/ 79487 h 352952"/>
              <a:gd name="T18" fmla="*/ 839400 w 916952"/>
              <a:gd name="T19" fmla="*/ 52992 h 352952"/>
              <a:gd name="T20" fmla="*/ 758168 w 916952"/>
              <a:gd name="T21" fmla="*/ 26494 h 352952"/>
              <a:gd name="T22" fmla="*/ 0 w 916952"/>
              <a:gd name="T23" fmla="*/ 39743 h 3529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6952"/>
              <a:gd name="T37" fmla="*/ 0 h 352952"/>
              <a:gd name="T38" fmla="*/ 916952 w 916952"/>
              <a:gd name="T39" fmla="*/ 352952 h 3529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6952" h="352952">
                <a:moveTo>
                  <a:pt x="53789" y="0"/>
                </a:moveTo>
                <a:cubicBezTo>
                  <a:pt x="71718" y="40341"/>
                  <a:pt x="82261" y="84858"/>
                  <a:pt x="107577" y="121024"/>
                </a:cubicBezTo>
                <a:cubicBezTo>
                  <a:pt x="177302" y="220633"/>
                  <a:pt x="127498" y="39345"/>
                  <a:pt x="161365" y="174812"/>
                </a:cubicBezTo>
                <a:cubicBezTo>
                  <a:pt x="166908" y="196985"/>
                  <a:pt x="170724" y="219560"/>
                  <a:pt x="174812" y="242047"/>
                </a:cubicBezTo>
                <a:cubicBezTo>
                  <a:pt x="179689" y="268873"/>
                  <a:pt x="161365" y="318248"/>
                  <a:pt x="188259" y="322730"/>
                </a:cubicBezTo>
                <a:cubicBezTo>
                  <a:pt x="369589" y="352952"/>
                  <a:pt x="555812" y="331695"/>
                  <a:pt x="739589" y="336177"/>
                </a:cubicBezTo>
                <a:cubicBezTo>
                  <a:pt x="820270" y="282390"/>
                  <a:pt x="744073" y="340658"/>
                  <a:pt x="806824" y="268942"/>
                </a:cubicBezTo>
                <a:cubicBezTo>
                  <a:pt x="916952" y="143081"/>
                  <a:pt x="840434" y="252144"/>
                  <a:pt x="900953" y="161365"/>
                </a:cubicBezTo>
                <a:cubicBezTo>
                  <a:pt x="896471" y="134471"/>
                  <a:pt x="901956" y="103804"/>
                  <a:pt x="887506" y="80683"/>
                </a:cubicBezTo>
                <a:cubicBezTo>
                  <a:pt x="876882" y="63684"/>
                  <a:pt x="852330" y="61234"/>
                  <a:pt x="833718" y="53789"/>
                </a:cubicBezTo>
                <a:cubicBezTo>
                  <a:pt x="807397" y="43260"/>
                  <a:pt x="753036" y="26894"/>
                  <a:pt x="753036" y="26894"/>
                </a:cubicBezTo>
                <a:lnTo>
                  <a:pt x="0" y="40342"/>
                </a:lnTo>
              </a:path>
            </a:pathLst>
          </a:custGeom>
          <a:solidFill>
            <a:schemeClr val="tx1"/>
          </a:solidFill>
          <a:ln w="9525" cap="flat" cmpd="sng" algn="ctr">
            <a:solidFill>
              <a:schemeClr val="tx1"/>
            </a:solidFill>
            <a:prstDash val="solid"/>
            <a:round/>
            <a:headEnd type="none" w="med" len="med"/>
            <a:tailEnd type="none" w="med" len="med"/>
          </a:ln>
        </p:spPr>
        <p:txBody>
          <a:bodyPr/>
          <a:lstStyle/>
          <a:p>
            <a:endParaRPr lang="en-US"/>
          </a:p>
        </p:txBody>
      </p:sp>
      <p:sp>
        <p:nvSpPr>
          <p:cNvPr id="473095" name="Rectangle 6"/>
          <p:cNvSpPr>
            <a:spLocks noChangeArrowheads="1"/>
          </p:cNvSpPr>
          <p:nvPr/>
        </p:nvSpPr>
        <p:spPr bwMode="auto">
          <a:xfrm>
            <a:off x="3429000" y="2438400"/>
            <a:ext cx="2286000" cy="381000"/>
          </a:xfrm>
          <a:prstGeom prst="rect">
            <a:avLst/>
          </a:prstGeom>
          <a:solidFill>
            <a:schemeClr val="tx1"/>
          </a:solidFill>
          <a:ln w="9525" algn="ctr">
            <a:solidFill>
              <a:schemeClr val="tx1"/>
            </a:solidFill>
            <a:round/>
            <a:headEnd/>
            <a:tailEnd/>
          </a:ln>
        </p:spPr>
        <p:txBody>
          <a:bodyPr/>
          <a:lstStyle/>
          <a:p>
            <a:endParaRPr lang="en-US"/>
          </a:p>
        </p:txBody>
      </p:sp>
      <p:sp>
        <p:nvSpPr>
          <p:cNvPr id="473096" name="Rectangle 7"/>
          <p:cNvSpPr>
            <a:spLocks noChangeArrowheads="1"/>
          </p:cNvSpPr>
          <p:nvPr/>
        </p:nvSpPr>
        <p:spPr bwMode="auto">
          <a:xfrm>
            <a:off x="3505200" y="990600"/>
            <a:ext cx="2286000" cy="1447800"/>
          </a:xfrm>
          <a:prstGeom prst="rect">
            <a:avLst/>
          </a:prstGeom>
          <a:solidFill>
            <a:schemeClr val="tx1"/>
          </a:solidFill>
          <a:ln w="9525" algn="ctr">
            <a:solidFill>
              <a:schemeClr val="tx1"/>
            </a:solidFill>
            <a:round/>
            <a:headEnd/>
            <a:tailEnd/>
          </a:ln>
        </p:spPr>
        <p:txBody>
          <a:bodyPr/>
          <a:lstStyle/>
          <a:p>
            <a:endParaRPr lang="en-US"/>
          </a:p>
        </p:txBody>
      </p:sp>
      <p:sp>
        <p:nvSpPr>
          <p:cNvPr id="473097" name="Rectangle 8"/>
          <p:cNvSpPr>
            <a:spLocks noChangeArrowheads="1"/>
          </p:cNvSpPr>
          <p:nvPr/>
        </p:nvSpPr>
        <p:spPr bwMode="auto">
          <a:xfrm>
            <a:off x="685800" y="609600"/>
            <a:ext cx="2819400" cy="1447800"/>
          </a:xfrm>
          <a:prstGeom prst="rect">
            <a:avLst/>
          </a:prstGeom>
          <a:solidFill>
            <a:schemeClr val="tx1"/>
          </a:solidFill>
          <a:ln w="9525" algn="ctr">
            <a:solidFill>
              <a:schemeClr val="tx1"/>
            </a:solidFill>
            <a:round/>
            <a:headEnd/>
            <a:tailEnd/>
          </a:ln>
        </p:spPr>
        <p:txBody>
          <a:bodyPr/>
          <a:lstStyle/>
          <a:p>
            <a:endParaRPr lang="en-US"/>
          </a:p>
        </p:txBody>
      </p:sp>
      <p:sp>
        <p:nvSpPr>
          <p:cNvPr id="473098" name="Rectangle 9"/>
          <p:cNvSpPr>
            <a:spLocks noChangeArrowheads="1"/>
          </p:cNvSpPr>
          <p:nvPr/>
        </p:nvSpPr>
        <p:spPr bwMode="auto">
          <a:xfrm>
            <a:off x="762000" y="2133600"/>
            <a:ext cx="2667000" cy="990600"/>
          </a:xfrm>
          <a:prstGeom prst="rect">
            <a:avLst/>
          </a:prstGeom>
          <a:solidFill>
            <a:schemeClr val="tx1"/>
          </a:solidFill>
          <a:ln w="9525" algn="ctr">
            <a:solidFill>
              <a:schemeClr val="tx1"/>
            </a:solidFill>
            <a:round/>
            <a:headEnd/>
            <a:tailEnd/>
          </a:ln>
        </p:spPr>
        <p:txBody>
          <a:bodyPr/>
          <a:lstStyle/>
          <a:p>
            <a:endParaRPr lang="en-US"/>
          </a:p>
        </p:txBody>
      </p:sp>
      <p:sp>
        <p:nvSpPr>
          <p:cNvPr id="473099" name="Rectangle 10"/>
          <p:cNvSpPr>
            <a:spLocks noChangeArrowheads="1"/>
          </p:cNvSpPr>
          <p:nvPr/>
        </p:nvSpPr>
        <p:spPr bwMode="auto">
          <a:xfrm>
            <a:off x="838200" y="3200400"/>
            <a:ext cx="4495800" cy="1066800"/>
          </a:xfrm>
          <a:prstGeom prst="rect">
            <a:avLst/>
          </a:prstGeom>
          <a:solidFill>
            <a:schemeClr val="tx1"/>
          </a:solidFill>
          <a:ln w="9525" algn="ctr">
            <a:solidFill>
              <a:schemeClr val="tx1"/>
            </a:solidFill>
            <a:round/>
            <a:headEnd/>
            <a:tailEnd/>
          </a:ln>
        </p:spPr>
        <p:txBody>
          <a:bodyPr/>
          <a:lstStyle/>
          <a:p>
            <a:endParaRPr lang="en-US"/>
          </a:p>
        </p:txBody>
      </p:sp>
      <p:sp>
        <p:nvSpPr>
          <p:cNvPr id="473100" name="Rectangle 11"/>
          <p:cNvSpPr>
            <a:spLocks noChangeArrowheads="1"/>
          </p:cNvSpPr>
          <p:nvPr/>
        </p:nvSpPr>
        <p:spPr bwMode="auto">
          <a:xfrm>
            <a:off x="5791200" y="1371600"/>
            <a:ext cx="2286000" cy="1066800"/>
          </a:xfrm>
          <a:prstGeom prst="rect">
            <a:avLst/>
          </a:prstGeom>
          <a:solidFill>
            <a:schemeClr val="tx1"/>
          </a:solidFill>
          <a:ln w="9525" algn="ctr">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Grp="1" noChangeArrowheads="1"/>
          </p:cNvSpPr>
          <p:nvPr>
            <p:ph type="title"/>
          </p:nvPr>
        </p:nvSpPr>
        <p:spPr/>
        <p:txBody>
          <a:bodyPr/>
          <a:lstStyle/>
          <a:p>
            <a:pPr eaLnBrk="1" hangingPunct="1"/>
            <a:endParaRPr lang="en-US" smtClean="0"/>
          </a:p>
        </p:txBody>
      </p:sp>
      <p:pic>
        <p:nvPicPr>
          <p:cNvPr id="47411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2400" y="304800"/>
            <a:ext cx="8763000" cy="6324600"/>
          </a:xfrm>
          <a:ln w="38100">
            <a:solidFill>
              <a:srgbClr val="808080"/>
            </a:solidFill>
            <a:miter lim="800000"/>
            <a:headEnd/>
            <a:tailEnd/>
          </a:ln>
        </p:spPr>
      </p:pic>
      <p:sp>
        <p:nvSpPr>
          <p:cNvPr id="474116" name="Rectangle 6"/>
          <p:cNvSpPr>
            <a:spLocks noChangeArrowheads="1"/>
          </p:cNvSpPr>
          <p:nvPr/>
        </p:nvSpPr>
        <p:spPr bwMode="auto">
          <a:xfrm>
            <a:off x="3429000" y="2438400"/>
            <a:ext cx="2286000" cy="381000"/>
          </a:xfrm>
          <a:prstGeom prst="rect">
            <a:avLst/>
          </a:prstGeom>
          <a:solidFill>
            <a:schemeClr val="tx1"/>
          </a:solidFill>
          <a:ln w="9525" algn="ctr">
            <a:solidFill>
              <a:schemeClr val="tx1"/>
            </a:solidFill>
            <a:round/>
            <a:headEnd/>
            <a:tailEnd/>
          </a:ln>
        </p:spPr>
        <p:txBody>
          <a:bodyPr/>
          <a:lstStyle/>
          <a:p>
            <a:endParaRPr lang="en-US"/>
          </a:p>
        </p:txBody>
      </p:sp>
      <p:sp>
        <p:nvSpPr>
          <p:cNvPr id="474117" name="Rectangle 7"/>
          <p:cNvSpPr>
            <a:spLocks noChangeArrowheads="1"/>
          </p:cNvSpPr>
          <p:nvPr/>
        </p:nvSpPr>
        <p:spPr bwMode="auto">
          <a:xfrm>
            <a:off x="3505200" y="990600"/>
            <a:ext cx="2286000" cy="1447800"/>
          </a:xfrm>
          <a:prstGeom prst="rect">
            <a:avLst/>
          </a:prstGeom>
          <a:solidFill>
            <a:schemeClr val="tx1"/>
          </a:solidFill>
          <a:ln w="9525" algn="ctr">
            <a:solidFill>
              <a:schemeClr val="tx1"/>
            </a:solidFill>
            <a:round/>
            <a:headEnd/>
            <a:tailEnd/>
          </a:ln>
        </p:spPr>
        <p:txBody>
          <a:bodyPr/>
          <a:lstStyle/>
          <a:p>
            <a:endParaRPr lang="en-US"/>
          </a:p>
        </p:txBody>
      </p:sp>
      <p:sp>
        <p:nvSpPr>
          <p:cNvPr id="474118" name="Rectangle 8"/>
          <p:cNvSpPr>
            <a:spLocks noChangeArrowheads="1"/>
          </p:cNvSpPr>
          <p:nvPr/>
        </p:nvSpPr>
        <p:spPr bwMode="auto">
          <a:xfrm>
            <a:off x="685800" y="609600"/>
            <a:ext cx="2819400" cy="1447800"/>
          </a:xfrm>
          <a:prstGeom prst="rect">
            <a:avLst/>
          </a:prstGeom>
          <a:solidFill>
            <a:schemeClr val="tx1"/>
          </a:solidFill>
          <a:ln w="9525" algn="ctr">
            <a:solidFill>
              <a:schemeClr val="tx1"/>
            </a:solidFill>
            <a:round/>
            <a:headEnd/>
            <a:tailEnd/>
          </a:ln>
        </p:spPr>
        <p:txBody>
          <a:bodyPr/>
          <a:lstStyle/>
          <a:p>
            <a:endParaRPr lang="en-US"/>
          </a:p>
        </p:txBody>
      </p:sp>
      <p:sp>
        <p:nvSpPr>
          <p:cNvPr id="474119" name="Rectangle 9"/>
          <p:cNvSpPr>
            <a:spLocks noChangeArrowheads="1"/>
          </p:cNvSpPr>
          <p:nvPr/>
        </p:nvSpPr>
        <p:spPr bwMode="auto">
          <a:xfrm>
            <a:off x="762000" y="2133600"/>
            <a:ext cx="2667000" cy="990600"/>
          </a:xfrm>
          <a:prstGeom prst="rect">
            <a:avLst/>
          </a:prstGeom>
          <a:solidFill>
            <a:schemeClr val="tx1"/>
          </a:solidFill>
          <a:ln w="9525" algn="ctr">
            <a:solidFill>
              <a:schemeClr val="tx1"/>
            </a:solidFill>
            <a:round/>
            <a:headEnd/>
            <a:tailEnd/>
          </a:ln>
        </p:spPr>
        <p:txBody>
          <a:bodyPr/>
          <a:lstStyle/>
          <a:p>
            <a:endParaRPr lang="en-US"/>
          </a:p>
        </p:txBody>
      </p:sp>
      <p:sp>
        <p:nvSpPr>
          <p:cNvPr id="474120" name="Rectangle 11"/>
          <p:cNvSpPr>
            <a:spLocks noChangeArrowheads="1"/>
          </p:cNvSpPr>
          <p:nvPr/>
        </p:nvSpPr>
        <p:spPr bwMode="auto">
          <a:xfrm>
            <a:off x="5791200" y="1371600"/>
            <a:ext cx="2286000" cy="1066800"/>
          </a:xfrm>
          <a:prstGeom prst="rect">
            <a:avLst/>
          </a:prstGeom>
          <a:solidFill>
            <a:schemeClr val="tx1"/>
          </a:solidFill>
          <a:ln w="9525" algn="ctr">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Grp="1" noChangeArrowheads="1"/>
          </p:cNvSpPr>
          <p:nvPr>
            <p:ph type="title"/>
          </p:nvPr>
        </p:nvSpPr>
        <p:spPr/>
        <p:txBody>
          <a:bodyPr/>
          <a:lstStyle/>
          <a:p>
            <a:pPr eaLnBrk="1" hangingPunct="1"/>
            <a:endParaRPr lang="en-US" smtClean="0"/>
          </a:p>
        </p:txBody>
      </p:sp>
      <p:pic>
        <p:nvPicPr>
          <p:cNvPr id="475139"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2400" y="304800"/>
            <a:ext cx="8763000" cy="6324600"/>
          </a:xfrm>
          <a:ln w="38100">
            <a:solidFill>
              <a:srgbClr val="808080"/>
            </a:solidFill>
            <a:miter lim="800000"/>
            <a:headEnd/>
            <a:tailEnd/>
          </a:ln>
        </p:spPr>
      </p:pic>
      <p:sp>
        <p:nvSpPr>
          <p:cNvPr id="475140" name="Rectangle 7"/>
          <p:cNvSpPr>
            <a:spLocks noChangeArrowheads="1"/>
          </p:cNvSpPr>
          <p:nvPr/>
        </p:nvSpPr>
        <p:spPr bwMode="auto">
          <a:xfrm>
            <a:off x="3505200" y="990600"/>
            <a:ext cx="2286000" cy="1447800"/>
          </a:xfrm>
          <a:prstGeom prst="rect">
            <a:avLst/>
          </a:prstGeom>
          <a:solidFill>
            <a:schemeClr val="tx1"/>
          </a:solidFill>
          <a:ln w="9525" algn="ctr">
            <a:solidFill>
              <a:schemeClr val="tx1"/>
            </a:solidFill>
            <a:round/>
            <a:headEnd/>
            <a:tailEnd/>
          </a:ln>
        </p:spPr>
        <p:txBody>
          <a:bodyPr/>
          <a:lstStyle/>
          <a:p>
            <a:endParaRPr lang="en-US"/>
          </a:p>
        </p:txBody>
      </p:sp>
      <p:sp>
        <p:nvSpPr>
          <p:cNvPr id="475141" name="Rectangle 8"/>
          <p:cNvSpPr>
            <a:spLocks noChangeArrowheads="1"/>
          </p:cNvSpPr>
          <p:nvPr/>
        </p:nvSpPr>
        <p:spPr bwMode="auto">
          <a:xfrm>
            <a:off x="685800" y="609600"/>
            <a:ext cx="2819400" cy="1447800"/>
          </a:xfrm>
          <a:prstGeom prst="rect">
            <a:avLst/>
          </a:prstGeom>
          <a:solidFill>
            <a:schemeClr val="tx1"/>
          </a:solidFill>
          <a:ln w="9525" algn="ctr">
            <a:solidFill>
              <a:schemeClr val="tx1"/>
            </a:solidFill>
            <a:round/>
            <a:headEnd/>
            <a:tailEnd/>
          </a:ln>
        </p:spPr>
        <p:txBody>
          <a:bodyPr/>
          <a:lstStyle/>
          <a:p>
            <a:endParaRPr lang="en-US"/>
          </a:p>
        </p:txBody>
      </p:sp>
      <p:sp>
        <p:nvSpPr>
          <p:cNvPr id="475142" name="Rectangle 11"/>
          <p:cNvSpPr>
            <a:spLocks noChangeArrowheads="1"/>
          </p:cNvSpPr>
          <p:nvPr/>
        </p:nvSpPr>
        <p:spPr bwMode="auto">
          <a:xfrm>
            <a:off x="5791200" y="1371600"/>
            <a:ext cx="2286000" cy="1066800"/>
          </a:xfrm>
          <a:prstGeom prst="rect">
            <a:avLst/>
          </a:prstGeom>
          <a:solidFill>
            <a:schemeClr val="tx1"/>
          </a:solidFill>
          <a:ln w="9525" algn="ctr">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Grp="1" noChangeArrowheads="1"/>
          </p:cNvSpPr>
          <p:nvPr>
            <p:ph type="title"/>
          </p:nvPr>
        </p:nvSpPr>
        <p:spPr/>
        <p:txBody>
          <a:bodyPr/>
          <a:lstStyle/>
          <a:p>
            <a:pPr eaLnBrk="1" hangingPunct="1"/>
            <a:endParaRPr lang="en-US" smtClean="0"/>
          </a:p>
        </p:txBody>
      </p:sp>
      <p:pic>
        <p:nvPicPr>
          <p:cNvPr id="47616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2400" y="304800"/>
            <a:ext cx="8763000" cy="6324600"/>
          </a:xfrm>
          <a:ln w="38100">
            <a:solidFill>
              <a:srgbClr val="808080"/>
            </a:solidFill>
            <a:miter lim="800000"/>
            <a:headEnd/>
            <a:tailEnd/>
          </a:ln>
        </p:spPr>
      </p:pic>
    </p:spTree>
  </p:cSld>
  <p:clrMapOvr>
    <a:masterClrMapping/>
  </p:clrMapOvr>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6" name="Picture 4" descr="Microsc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19400"/>
            <a:ext cx="8534400" cy="38100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77187"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p:txBody>
          <a:bodyPr/>
          <a:lstStyle/>
          <a:p>
            <a:pPr eaLnBrk="1" hangingPunct="1"/>
            <a:endParaRPr lang="en-US" smtClean="0"/>
          </a:p>
        </p:txBody>
      </p:sp>
      <p:sp>
        <p:nvSpPr>
          <p:cNvPr id="63491" name="Rectangle 3"/>
          <p:cNvSpPr>
            <a:spLocks noGrp="1" noChangeArrowheads="1"/>
          </p:cNvSpPr>
          <p:nvPr>
            <p:ph type="body" idx="4294967295"/>
          </p:nvPr>
        </p:nvSpPr>
        <p:spPr>
          <a:xfrm>
            <a:off x="457200" y="304800"/>
            <a:ext cx="8229600" cy="5821363"/>
          </a:xfrm>
        </p:spPr>
        <p:txBody>
          <a:bodyPr/>
          <a:lstStyle/>
          <a:p>
            <a:pPr eaLnBrk="1" hangingPunct="1"/>
            <a:r>
              <a:rPr lang="en-US" smtClean="0"/>
              <a:t>Handle everything as if it's pathogenic.</a:t>
            </a:r>
          </a:p>
          <a:p>
            <a:pPr lvl="1" eaLnBrk="1" hangingPunct="1"/>
            <a:r>
              <a:rPr lang="en-US" smtClean="0"/>
              <a:t>Pathogenic means that what your handling could be an infective agent that could cause disease.</a:t>
            </a:r>
          </a:p>
          <a:p>
            <a:pPr lvl="1" eaLnBrk="1" hangingPunct="1"/>
            <a:r>
              <a:rPr lang="en-US" smtClean="0"/>
              <a:t>Clean work station periodically with proper disinfectant.</a:t>
            </a:r>
          </a:p>
        </p:txBody>
      </p:sp>
      <p:pic>
        <p:nvPicPr>
          <p:cNvPr id="63492" name="Picture 5" descr="e_coli%20NI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352800"/>
            <a:ext cx="8610600" cy="3248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3493"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63494" name="AutoShape 6"/>
          <p:cNvSpPr>
            <a:spLocks noChangeArrowheads="1"/>
          </p:cNvSpPr>
          <p:nvPr/>
        </p:nvSpPr>
        <p:spPr bwMode="auto">
          <a:xfrm>
            <a:off x="5334000" y="3657600"/>
            <a:ext cx="2286000" cy="990600"/>
          </a:xfrm>
          <a:prstGeom prst="wedgeRoundRectCallout">
            <a:avLst>
              <a:gd name="adj1" fmla="val 67361"/>
              <a:gd name="adj2" fmla="val 105611"/>
              <a:gd name="adj3" fmla="val 16667"/>
            </a:avLst>
          </a:prstGeom>
          <a:solidFill>
            <a:schemeClr val="tx1"/>
          </a:solidFill>
          <a:ln w="28575">
            <a:solidFill>
              <a:schemeClr val="bg1"/>
            </a:solidFill>
            <a:miter lim="800000"/>
            <a:headEnd/>
            <a:tailEnd/>
          </a:ln>
        </p:spPr>
        <p:txBody>
          <a:bodyPr/>
          <a:lstStyle/>
          <a:p>
            <a:pPr algn="ctr"/>
            <a:r>
              <a:rPr lang="en-US" sz="3600">
                <a:solidFill>
                  <a:schemeClr val="bg1"/>
                </a:solidFill>
              </a:rPr>
              <a:t>“Oh-no!”</a:t>
            </a:r>
          </a:p>
        </p:txBody>
      </p:sp>
      <p:sp>
        <p:nvSpPr>
          <p:cNvPr id="63495" name="Rectangle 7"/>
          <p:cNvSpPr>
            <a:spLocks noChangeArrowheads="1"/>
          </p:cNvSpPr>
          <p:nvPr/>
        </p:nvSpPr>
        <p:spPr bwMode="auto">
          <a:xfrm>
            <a:off x="381000" y="3352800"/>
            <a:ext cx="2209800" cy="3276600"/>
          </a:xfrm>
          <a:prstGeom prst="rect">
            <a:avLst/>
          </a:prstGeom>
          <a:solidFill>
            <a:srgbClr val="CCECFF"/>
          </a:solidFill>
          <a:ln w="9525">
            <a:solidFill>
              <a:schemeClr val="tx1"/>
            </a:solidFill>
            <a:miter lim="800000"/>
            <a:headEnd/>
            <a:tailEnd/>
          </a:ln>
        </p:spPr>
        <p:txBody>
          <a:bodyPr wrap="none" anchor="ctr"/>
          <a:lstStyle/>
          <a:p>
            <a:endParaRPr lang="en-US"/>
          </a:p>
        </p:txBody>
      </p:sp>
      <p:sp>
        <p:nvSpPr>
          <p:cNvPr id="63496" name="Freeform 8"/>
          <p:cNvSpPr>
            <a:spLocks/>
          </p:cNvSpPr>
          <p:nvPr/>
        </p:nvSpPr>
        <p:spPr bwMode="auto">
          <a:xfrm>
            <a:off x="2514600" y="3352800"/>
            <a:ext cx="419100" cy="3240088"/>
          </a:xfrm>
          <a:custGeom>
            <a:avLst/>
            <a:gdLst>
              <a:gd name="T0" fmla="*/ 0 w 264"/>
              <a:gd name="T1" fmla="*/ 0 h 2041"/>
              <a:gd name="T2" fmla="*/ 2147483647 w 264"/>
              <a:gd name="T3" fmla="*/ 2147483647 h 2041"/>
              <a:gd name="T4" fmla="*/ 2147483647 w 264"/>
              <a:gd name="T5" fmla="*/ 2147483647 h 2041"/>
              <a:gd name="T6" fmla="*/ 2147483647 w 264"/>
              <a:gd name="T7" fmla="*/ 2147483647 h 2041"/>
              <a:gd name="T8" fmla="*/ 2147483647 w 264"/>
              <a:gd name="T9" fmla="*/ 2147483647 h 2041"/>
              <a:gd name="T10" fmla="*/ 2147483647 w 264"/>
              <a:gd name="T11" fmla="*/ 2147483647 h 2041"/>
              <a:gd name="T12" fmla="*/ 2147483647 w 264"/>
              <a:gd name="T13" fmla="*/ 2147483647 h 2041"/>
              <a:gd name="T14" fmla="*/ 2147483647 w 264"/>
              <a:gd name="T15" fmla="*/ 2147483647 h 2041"/>
              <a:gd name="T16" fmla="*/ 2147483647 w 264"/>
              <a:gd name="T17" fmla="*/ 2147483647 h 2041"/>
              <a:gd name="T18" fmla="*/ 2147483647 w 264"/>
              <a:gd name="T19" fmla="*/ 2147483647 h 2041"/>
              <a:gd name="T20" fmla="*/ 2147483647 w 264"/>
              <a:gd name="T21" fmla="*/ 2147483647 h 2041"/>
              <a:gd name="T22" fmla="*/ 2147483647 w 264"/>
              <a:gd name="T23" fmla="*/ 2147483647 h 2041"/>
              <a:gd name="T24" fmla="*/ 2147483647 w 264"/>
              <a:gd name="T25" fmla="*/ 2147483647 h 2041"/>
              <a:gd name="T26" fmla="*/ 2147483647 w 264"/>
              <a:gd name="T27" fmla="*/ 2147483647 h 2041"/>
              <a:gd name="T28" fmla="*/ 2147483647 w 264"/>
              <a:gd name="T29" fmla="*/ 2147483647 h 2041"/>
              <a:gd name="T30" fmla="*/ 2147483647 w 264"/>
              <a:gd name="T31" fmla="*/ 2147483647 h 2041"/>
              <a:gd name="T32" fmla="*/ 2147483647 w 264"/>
              <a:gd name="T33" fmla="*/ 2147483647 h 2041"/>
              <a:gd name="T34" fmla="*/ 2147483647 w 264"/>
              <a:gd name="T35" fmla="*/ 2147483647 h 2041"/>
              <a:gd name="T36" fmla="*/ 2147483647 w 264"/>
              <a:gd name="T37" fmla="*/ 2147483647 h 2041"/>
              <a:gd name="T38" fmla="*/ 2147483647 w 264"/>
              <a:gd name="T39" fmla="*/ 2147483647 h 20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4"/>
              <a:gd name="T61" fmla="*/ 0 h 2041"/>
              <a:gd name="T62" fmla="*/ 264 w 264"/>
              <a:gd name="T63" fmla="*/ 2041 h 20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4" h="2041">
                <a:moveTo>
                  <a:pt x="0" y="0"/>
                </a:moveTo>
                <a:cubicBezTo>
                  <a:pt x="22" y="21"/>
                  <a:pt x="46" y="24"/>
                  <a:pt x="74" y="33"/>
                </a:cubicBezTo>
                <a:cubicBezTo>
                  <a:pt x="80" y="50"/>
                  <a:pt x="99" y="64"/>
                  <a:pt x="99" y="82"/>
                </a:cubicBezTo>
                <a:cubicBezTo>
                  <a:pt x="105" y="306"/>
                  <a:pt x="111" y="273"/>
                  <a:pt x="83" y="387"/>
                </a:cubicBezTo>
                <a:cubicBezTo>
                  <a:pt x="86" y="450"/>
                  <a:pt x="85" y="513"/>
                  <a:pt x="91" y="576"/>
                </a:cubicBezTo>
                <a:cubicBezTo>
                  <a:pt x="93" y="599"/>
                  <a:pt x="107" y="642"/>
                  <a:pt x="107" y="642"/>
                </a:cubicBezTo>
                <a:cubicBezTo>
                  <a:pt x="94" y="711"/>
                  <a:pt x="73" y="771"/>
                  <a:pt x="157" y="798"/>
                </a:cubicBezTo>
                <a:cubicBezTo>
                  <a:pt x="189" y="821"/>
                  <a:pt x="197" y="834"/>
                  <a:pt x="206" y="872"/>
                </a:cubicBezTo>
                <a:cubicBezTo>
                  <a:pt x="200" y="935"/>
                  <a:pt x="209" y="1054"/>
                  <a:pt x="149" y="1094"/>
                </a:cubicBezTo>
                <a:cubicBezTo>
                  <a:pt x="137" y="1128"/>
                  <a:pt x="130" y="1156"/>
                  <a:pt x="124" y="1193"/>
                </a:cubicBezTo>
                <a:cubicBezTo>
                  <a:pt x="134" y="1225"/>
                  <a:pt x="141" y="1231"/>
                  <a:pt x="173" y="1242"/>
                </a:cubicBezTo>
                <a:cubicBezTo>
                  <a:pt x="182" y="1271"/>
                  <a:pt x="200" y="1281"/>
                  <a:pt x="214" y="1308"/>
                </a:cubicBezTo>
                <a:cubicBezTo>
                  <a:pt x="233" y="1344"/>
                  <a:pt x="240" y="1380"/>
                  <a:pt x="264" y="1415"/>
                </a:cubicBezTo>
                <a:cubicBezTo>
                  <a:pt x="258" y="1498"/>
                  <a:pt x="255" y="1521"/>
                  <a:pt x="239" y="1588"/>
                </a:cubicBezTo>
                <a:cubicBezTo>
                  <a:pt x="245" y="1689"/>
                  <a:pt x="241" y="1698"/>
                  <a:pt x="264" y="1769"/>
                </a:cubicBezTo>
                <a:cubicBezTo>
                  <a:pt x="258" y="1827"/>
                  <a:pt x="253" y="1896"/>
                  <a:pt x="190" y="1917"/>
                </a:cubicBezTo>
                <a:cubicBezTo>
                  <a:pt x="178" y="1925"/>
                  <a:pt x="147" y="1944"/>
                  <a:pt x="140" y="1958"/>
                </a:cubicBezTo>
                <a:cubicBezTo>
                  <a:pt x="114" y="2010"/>
                  <a:pt x="155" y="1992"/>
                  <a:pt x="107" y="2016"/>
                </a:cubicBezTo>
                <a:cubicBezTo>
                  <a:pt x="87" y="2026"/>
                  <a:pt x="63" y="2027"/>
                  <a:pt x="42" y="2032"/>
                </a:cubicBezTo>
                <a:cubicBezTo>
                  <a:pt x="33" y="2034"/>
                  <a:pt x="17" y="2041"/>
                  <a:pt x="17" y="2041"/>
                </a:cubicBezTo>
              </a:path>
            </a:pathLst>
          </a:custGeom>
          <a:solidFill>
            <a:srgbClr val="CCECFF"/>
          </a:solid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210" name="Picture 4" descr="Microsc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19400"/>
            <a:ext cx="8534400" cy="38100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4782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83716">
            <a:off x="3429000" y="4876800"/>
            <a:ext cx="37623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8212"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3"/>
          <p:cNvSpPr>
            <a:spLocks noGrp="1" noChangeArrowheads="1"/>
          </p:cNvSpPr>
          <p:nvPr>
            <p:ph type="body" idx="4294967295"/>
          </p:nvPr>
        </p:nvSpPr>
        <p:spPr>
          <a:xfrm>
            <a:off x="457200" y="228600"/>
            <a:ext cx="8153400" cy="5897563"/>
          </a:xfrm>
        </p:spPr>
        <p:txBody>
          <a:bodyPr/>
          <a:lstStyle/>
          <a:p>
            <a:pPr eaLnBrk="1" hangingPunct="1"/>
            <a:r>
              <a:rPr lang="en-US" smtClean="0">
                <a:solidFill>
                  <a:srgbClr val="FFFF00"/>
                </a:solidFill>
              </a:rPr>
              <a:t>You do not put large objects under a light microscope such as a rock, pencil, finger, etc. </a:t>
            </a:r>
          </a:p>
        </p:txBody>
      </p:sp>
      <p:pic>
        <p:nvPicPr>
          <p:cNvPr id="479235" name="Picture 4" descr="Microsc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19400"/>
            <a:ext cx="8534400" cy="38100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47923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83716">
            <a:off x="3429000" y="4876800"/>
            <a:ext cx="37623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9237"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3"/>
          <p:cNvSpPr>
            <a:spLocks noGrp="1" noChangeArrowheads="1"/>
          </p:cNvSpPr>
          <p:nvPr>
            <p:ph type="body" idx="4294967295"/>
          </p:nvPr>
        </p:nvSpPr>
        <p:spPr>
          <a:xfrm>
            <a:off x="457200" y="228600"/>
            <a:ext cx="8153400" cy="5897563"/>
          </a:xfrm>
        </p:spPr>
        <p:txBody>
          <a:bodyPr/>
          <a:lstStyle/>
          <a:p>
            <a:pPr eaLnBrk="1" hangingPunct="1"/>
            <a:r>
              <a:rPr lang="en-US" smtClean="0"/>
              <a:t>You do not put large objects under a light microscope such as a rock, pencil, finger, etc. </a:t>
            </a:r>
          </a:p>
          <a:p>
            <a:pPr lvl="1" eaLnBrk="1" hangingPunct="1"/>
            <a:r>
              <a:rPr lang="en-US" smtClean="0">
                <a:solidFill>
                  <a:srgbClr val="6699FF"/>
                </a:solidFill>
              </a:rPr>
              <a:t>Specimens need to be incredibly thin and light must pass through. </a:t>
            </a:r>
          </a:p>
        </p:txBody>
      </p:sp>
      <p:pic>
        <p:nvPicPr>
          <p:cNvPr id="480259" name="Picture 4" descr="Microsc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19400"/>
            <a:ext cx="8534400" cy="38100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48026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83716">
            <a:off x="3429000" y="4876800"/>
            <a:ext cx="37623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0261"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3"/>
          <p:cNvSpPr>
            <a:spLocks noGrp="1" noChangeArrowheads="1"/>
          </p:cNvSpPr>
          <p:nvPr>
            <p:ph type="body" idx="4294967295"/>
          </p:nvPr>
        </p:nvSpPr>
        <p:spPr>
          <a:xfrm>
            <a:off x="457200" y="228600"/>
            <a:ext cx="8153400" cy="5897563"/>
          </a:xfrm>
        </p:spPr>
        <p:txBody>
          <a:bodyPr/>
          <a:lstStyle/>
          <a:p>
            <a:pPr eaLnBrk="1" hangingPunct="1"/>
            <a:r>
              <a:rPr lang="en-US" smtClean="0"/>
              <a:t>You do not put large objects under a light microscope such as a rock, pencil, finger, etc. </a:t>
            </a:r>
          </a:p>
          <a:p>
            <a:pPr lvl="1" eaLnBrk="1" hangingPunct="1"/>
            <a:r>
              <a:rPr lang="en-US" smtClean="0">
                <a:solidFill>
                  <a:srgbClr val="6699FF"/>
                </a:solidFill>
              </a:rPr>
              <a:t>Specimens need to be incredibly thin and light must pass through. </a:t>
            </a:r>
            <a:r>
              <a:rPr lang="en-US" smtClean="0">
                <a:solidFill>
                  <a:srgbClr val="FFC000"/>
                </a:solidFill>
              </a:rPr>
              <a:t>Uses Slides!</a:t>
            </a:r>
          </a:p>
        </p:txBody>
      </p:sp>
      <p:pic>
        <p:nvPicPr>
          <p:cNvPr id="481283" name="Picture 4" descr="Microsc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19400"/>
            <a:ext cx="8534400" cy="38100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81284"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48128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048000"/>
            <a:ext cx="2514600" cy="1885950"/>
          </a:xfrm>
          <a:prstGeom prst="rect">
            <a:avLst/>
          </a:prstGeom>
          <a:noFill/>
          <a:ln w="57150">
            <a:solidFill>
              <a:srgbClr val="FF9933"/>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3"/>
          <p:cNvSpPr>
            <a:spLocks noGrp="1" noChangeArrowheads="1"/>
          </p:cNvSpPr>
          <p:nvPr>
            <p:ph type="body" idx="1"/>
          </p:nvPr>
        </p:nvSpPr>
        <p:spPr>
          <a:xfrm>
            <a:off x="304800" y="228600"/>
            <a:ext cx="8610600" cy="5897563"/>
          </a:xfrm>
        </p:spPr>
        <p:txBody>
          <a:bodyPr/>
          <a:lstStyle/>
          <a:p>
            <a:pPr eaLnBrk="1" hangingPunct="1"/>
            <a:r>
              <a:rPr lang="en-US" smtClean="0">
                <a:solidFill>
                  <a:srgbClr val="FF66FF"/>
                </a:solidFill>
              </a:rPr>
              <a:t>This is an electron microscope</a:t>
            </a:r>
            <a:r>
              <a:rPr lang="en-US" smtClean="0"/>
              <a:t>.  </a:t>
            </a:r>
          </a:p>
        </p:txBody>
      </p:sp>
      <p:pic>
        <p:nvPicPr>
          <p:cNvPr id="482307" name="Picture 4" descr="transmission-electron-microscope-tem-1058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438400"/>
            <a:ext cx="8534400" cy="421005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82308"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3"/>
          <p:cNvSpPr>
            <a:spLocks noGrp="1" noChangeArrowheads="1"/>
          </p:cNvSpPr>
          <p:nvPr>
            <p:ph type="body" idx="1"/>
          </p:nvPr>
        </p:nvSpPr>
        <p:spPr>
          <a:xfrm>
            <a:off x="304800" y="228600"/>
            <a:ext cx="8610600" cy="5897563"/>
          </a:xfrm>
        </p:spPr>
        <p:txBody>
          <a:bodyPr/>
          <a:lstStyle/>
          <a:p>
            <a:pPr eaLnBrk="1" hangingPunct="1"/>
            <a:r>
              <a:rPr lang="en-US" smtClean="0"/>
              <a:t>This is an electron microscope.  </a:t>
            </a:r>
            <a:r>
              <a:rPr lang="en-US" smtClean="0">
                <a:solidFill>
                  <a:srgbClr val="FF66FF"/>
                </a:solidFill>
              </a:rPr>
              <a:t>It can magnify specimens much smaller than a light, or stereoscope, </a:t>
            </a:r>
            <a:endParaRPr lang="en-US" smtClean="0"/>
          </a:p>
        </p:txBody>
      </p:sp>
      <p:pic>
        <p:nvPicPr>
          <p:cNvPr id="483331" name="Picture 4" descr="transmission-electron-microscope-tem-1058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438400"/>
            <a:ext cx="8534400" cy="421005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83332"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3"/>
          <p:cNvSpPr>
            <a:spLocks noGrp="1" noChangeArrowheads="1"/>
          </p:cNvSpPr>
          <p:nvPr>
            <p:ph type="body" idx="1"/>
          </p:nvPr>
        </p:nvSpPr>
        <p:spPr>
          <a:xfrm>
            <a:off x="304800" y="228600"/>
            <a:ext cx="8610600" cy="5897563"/>
          </a:xfrm>
        </p:spPr>
        <p:txBody>
          <a:bodyPr/>
          <a:lstStyle/>
          <a:p>
            <a:pPr eaLnBrk="1" hangingPunct="1"/>
            <a:r>
              <a:rPr lang="en-US" smtClean="0"/>
              <a:t>This is an electron microscope.  It can magnify specimens much smaller than a light, or stereoscope, </a:t>
            </a:r>
            <a:r>
              <a:rPr lang="en-US" smtClean="0">
                <a:solidFill>
                  <a:srgbClr val="FF66FF"/>
                </a:solidFill>
              </a:rPr>
              <a:t>but doesn’t usually view live cells or specimens.</a:t>
            </a:r>
          </a:p>
        </p:txBody>
      </p:sp>
      <p:pic>
        <p:nvPicPr>
          <p:cNvPr id="484355" name="Picture 4" descr="transmission-electron-microscope-tem-1058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438400"/>
            <a:ext cx="8534400" cy="421005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84356"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3"/>
          <p:cNvSpPr>
            <a:spLocks noGrp="1" noChangeArrowheads="1"/>
          </p:cNvSpPr>
          <p:nvPr>
            <p:ph type="body" idx="1"/>
          </p:nvPr>
        </p:nvSpPr>
        <p:spPr>
          <a:xfrm>
            <a:off x="304800" y="228600"/>
            <a:ext cx="8610600" cy="5897563"/>
          </a:xfrm>
        </p:spPr>
        <p:txBody>
          <a:bodyPr/>
          <a:lstStyle/>
          <a:p>
            <a:pPr eaLnBrk="1" hangingPunct="1"/>
            <a:r>
              <a:rPr lang="en-US" smtClean="0"/>
              <a:t>This is an electron microscope.  It can magnify specimens much smaller than a light, or stereoscope, </a:t>
            </a:r>
            <a:r>
              <a:rPr lang="en-US" smtClean="0">
                <a:solidFill>
                  <a:srgbClr val="FF66FF"/>
                </a:solidFill>
              </a:rPr>
              <a:t>but doesn’t usually view live cells or specimens.</a:t>
            </a:r>
          </a:p>
        </p:txBody>
      </p:sp>
      <p:pic>
        <p:nvPicPr>
          <p:cNvPr id="485379" name="Picture 4" descr="transmission-electron-microscope-tem-1058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438400"/>
            <a:ext cx="8534400" cy="421005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85380"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485381" name="TextBox 1"/>
          <p:cNvSpPr txBox="1">
            <a:spLocks noChangeArrowheads="1"/>
          </p:cNvSpPr>
          <p:nvPr/>
        </p:nvSpPr>
        <p:spPr bwMode="auto">
          <a:xfrm>
            <a:off x="533400" y="2590800"/>
            <a:ext cx="2743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2400">
                <a:solidFill>
                  <a:schemeClr val="bg1"/>
                </a:solidFill>
              </a:rPr>
              <a:t>Electron Microscopes.: Learn more at.. </a:t>
            </a:r>
            <a:r>
              <a:rPr lang="en-US" sz="2400">
                <a:hlinkClick r:id="rId3"/>
              </a:rPr>
              <a:t>http://www.jic.ac.uk/microscopy/intro_em.html</a:t>
            </a:r>
            <a:endParaRPr lang="en-US" sz="2400"/>
          </a:p>
        </p:txBody>
      </p:sp>
    </p:spTree>
  </p:cSld>
  <p:clrMapOvr>
    <a:masterClrMapping/>
  </p:clrMapOvr>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3"/>
          <p:cNvSpPr>
            <a:spLocks noGrp="1" noChangeArrowheads="1"/>
          </p:cNvSpPr>
          <p:nvPr>
            <p:ph type="body" idx="1"/>
          </p:nvPr>
        </p:nvSpPr>
        <p:spPr>
          <a:xfrm>
            <a:off x="457200" y="152400"/>
            <a:ext cx="8153400" cy="6477000"/>
          </a:xfrm>
        </p:spPr>
        <p:txBody>
          <a:bodyPr/>
          <a:lstStyle/>
          <a:p>
            <a:pPr eaLnBrk="1" hangingPunct="1"/>
            <a:r>
              <a:rPr lang="en-US" smtClean="0"/>
              <a:t>Scanning electron microscope.  </a:t>
            </a:r>
          </a:p>
          <a:p>
            <a:pPr lvl="1" eaLnBrk="1" hangingPunct="1"/>
            <a:r>
              <a:rPr lang="en-US" smtClean="0"/>
              <a:t>Lets you see small specimens in 3-D.</a:t>
            </a:r>
          </a:p>
        </p:txBody>
      </p:sp>
      <p:pic>
        <p:nvPicPr>
          <p:cNvPr id="48640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8686800" cy="5211763"/>
          </a:xfrm>
          <a:prstGeom prst="rect">
            <a:avLst/>
          </a:prstGeom>
          <a:noFill/>
          <a:ln w="38100">
            <a:solidFill>
              <a:srgbClr val="404040"/>
            </a:solidFill>
            <a:miter lim="800000"/>
            <a:headEnd/>
            <a:tailEnd/>
          </a:ln>
          <a:extLst>
            <a:ext uri="{909E8E84-426E-40DD-AFC4-6F175D3DCCD1}">
              <a14:hiddenFill xmlns:a14="http://schemas.microsoft.com/office/drawing/2010/main">
                <a:solidFill>
                  <a:srgbClr val="FFFFFF"/>
                </a:solidFill>
              </a14:hiddenFill>
            </a:ext>
          </a:extLst>
        </p:spPr>
      </p:pic>
      <p:sp>
        <p:nvSpPr>
          <p:cNvPr id="486404"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3"/>
          <p:cNvSpPr>
            <a:spLocks noGrp="1" noChangeArrowheads="1"/>
          </p:cNvSpPr>
          <p:nvPr>
            <p:ph idx="4294967295"/>
          </p:nvPr>
        </p:nvSpPr>
        <p:spPr>
          <a:xfrm>
            <a:off x="228600" y="304800"/>
            <a:ext cx="8686800" cy="5821363"/>
          </a:xfrm>
        </p:spPr>
        <p:txBody>
          <a:bodyPr/>
          <a:lstStyle/>
          <a:p>
            <a:pPr eaLnBrk="1" hangingPunct="1"/>
            <a:r>
              <a:rPr lang="en-US" smtClean="0"/>
              <a:t>Video! A look at the atoms in steel. Look closely to get a good look atom </a:t>
            </a:r>
            <a:r>
              <a:rPr lang="en-US" smtClean="0">
                <a:sym typeface="Wingdings" pitchFamily="2" charset="2"/>
              </a:rPr>
              <a:t></a:t>
            </a:r>
            <a:r>
              <a:rPr lang="en-US" smtClean="0"/>
              <a:t>.</a:t>
            </a:r>
          </a:p>
          <a:p>
            <a:pPr lvl="1" eaLnBrk="1" hangingPunct="1"/>
            <a:r>
              <a:rPr lang="en-US" smtClean="0"/>
              <a:t>May use an electron microscope.</a:t>
            </a:r>
          </a:p>
          <a:p>
            <a:pPr lvl="1" eaLnBrk="1" hangingPunct="1"/>
            <a:r>
              <a:rPr lang="en-US" smtClean="0">
                <a:hlinkClick r:id="rId2"/>
              </a:rPr>
              <a:t>http://www.youtube.com/watch?v=dNvdrpEmS48</a:t>
            </a:r>
            <a:r>
              <a:rPr lang="en-US" smtClean="0"/>
              <a:t> </a:t>
            </a:r>
          </a:p>
        </p:txBody>
      </p:sp>
      <p:pic>
        <p:nvPicPr>
          <p:cNvPr id="487427" name="Picture 5" descr="ato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4600"/>
            <a:ext cx="8458200" cy="411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87428"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eaLnBrk="1" hangingPunct="1"/>
            <a:r>
              <a:rPr lang="en-US" sz="800" b="1">
                <a:latin typeface="Verdana" pitchFamily="34" charset="0"/>
              </a:rPr>
              <a:t>Copyright © 2010 Ryan P. Murphy</a:t>
            </a:r>
            <a:endParaRPr lang="en-US" sz="320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Grp="1" noChangeArrowheads="1"/>
          </p:cNvSpPr>
          <p:nvPr>
            <p:ph type="body" idx="4294967295"/>
          </p:nvPr>
        </p:nvSpPr>
        <p:spPr>
          <a:xfrm>
            <a:off x="457200" y="304800"/>
            <a:ext cx="8153400" cy="5821363"/>
          </a:xfrm>
        </p:spPr>
        <p:txBody>
          <a:bodyPr/>
          <a:lstStyle/>
          <a:p>
            <a:pPr eaLnBrk="1" hangingPunct="1"/>
            <a:r>
              <a:rPr lang="en-US" smtClean="0"/>
              <a:t>Handle everything as if it's pathogenic.</a:t>
            </a:r>
          </a:p>
          <a:p>
            <a:pPr lvl="1" eaLnBrk="1" hangingPunct="1"/>
            <a:r>
              <a:rPr lang="en-US" smtClean="0"/>
              <a:t>Pathogenic means that what your handling could be an infective agent that could cause disease.</a:t>
            </a:r>
          </a:p>
          <a:p>
            <a:pPr lvl="1" eaLnBrk="1" hangingPunct="1"/>
            <a:r>
              <a:rPr lang="en-US" smtClean="0"/>
              <a:t>Clean work station periodically with proper disinfectant.</a:t>
            </a:r>
          </a:p>
        </p:txBody>
      </p:sp>
      <p:pic>
        <p:nvPicPr>
          <p:cNvPr id="64515" name="Picture 5" descr="e_coli%20NI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352800"/>
            <a:ext cx="8610600" cy="3248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4516"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64517" name="AutoShape 6"/>
          <p:cNvSpPr>
            <a:spLocks noChangeArrowheads="1"/>
          </p:cNvSpPr>
          <p:nvPr/>
        </p:nvSpPr>
        <p:spPr bwMode="auto">
          <a:xfrm>
            <a:off x="5334000" y="3657600"/>
            <a:ext cx="2286000" cy="990600"/>
          </a:xfrm>
          <a:prstGeom prst="wedgeRoundRectCallout">
            <a:avLst>
              <a:gd name="adj1" fmla="val 67361"/>
              <a:gd name="adj2" fmla="val 105611"/>
              <a:gd name="adj3" fmla="val 16667"/>
            </a:avLst>
          </a:prstGeom>
          <a:solidFill>
            <a:schemeClr val="tx1"/>
          </a:solidFill>
          <a:ln w="28575">
            <a:solidFill>
              <a:schemeClr val="bg1"/>
            </a:solidFill>
            <a:miter lim="800000"/>
            <a:headEnd/>
            <a:tailEnd/>
          </a:ln>
        </p:spPr>
        <p:txBody>
          <a:bodyPr/>
          <a:lstStyle/>
          <a:p>
            <a:pPr algn="ctr"/>
            <a:r>
              <a:rPr lang="en-US" sz="3600">
                <a:solidFill>
                  <a:schemeClr val="bg1"/>
                </a:solidFill>
              </a:rPr>
              <a:t>“Ahhhh”</a:t>
            </a:r>
          </a:p>
        </p:txBody>
      </p:sp>
      <p:sp>
        <p:nvSpPr>
          <p:cNvPr id="64518" name="Rectangle 7"/>
          <p:cNvSpPr>
            <a:spLocks noChangeArrowheads="1"/>
          </p:cNvSpPr>
          <p:nvPr/>
        </p:nvSpPr>
        <p:spPr bwMode="auto">
          <a:xfrm>
            <a:off x="381000" y="3352800"/>
            <a:ext cx="4267200" cy="3276600"/>
          </a:xfrm>
          <a:prstGeom prst="rect">
            <a:avLst/>
          </a:prstGeom>
          <a:solidFill>
            <a:srgbClr val="CCECFF"/>
          </a:solidFill>
          <a:ln w="9525">
            <a:solidFill>
              <a:schemeClr val="tx1"/>
            </a:solidFill>
            <a:miter lim="800000"/>
            <a:headEnd/>
            <a:tailEnd/>
          </a:ln>
        </p:spPr>
        <p:txBody>
          <a:bodyPr wrap="none" anchor="ctr"/>
          <a:lstStyle/>
          <a:p>
            <a:endParaRPr lang="en-US"/>
          </a:p>
        </p:txBody>
      </p:sp>
      <p:sp>
        <p:nvSpPr>
          <p:cNvPr id="64519" name="Freeform 8"/>
          <p:cNvSpPr>
            <a:spLocks/>
          </p:cNvSpPr>
          <p:nvPr/>
        </p:nvSpPr>
        <p:spPr bwMode="auto">
          <a:xfrm>
            <a:off x="4572000" y="3352800"/>
            <a:ext cx="419100" cy="3240088"/>
          </a:xfrm>
          <a:custGeom>
            <a:avLst/>
            <a:gdLst>
              <a:gd name="T0" fmla="*/ 0 w 264"/>
              <a:gd name="T1" fmla="*/ 0 h 2041"/>
              <a:gd name="T2" fmla="*/ 2147483647 w 264"/>
              <a:gd name="T3" fmla="*/ 2147483647 h 2041"/>
              <a:gd name="T4" fmla="*/ 2147483647 w 264"/>
              <a:gd name="T5" fmla="*/ 2147483647 h 2041"/>
              <a:gd name="T6" fmla="*/ 2147483647 w 264"/>
              <a:gd name="T7" fmla="*/ 2147483647 h 2041"/>
              <a:gd name="T8" fmla="*/ 2147483647 w 264"/>
              <a:gd name="T9" fmla="*/ 2147483647 h 2041"/>
              <a:gd name="T10" fmla="*/ 2147483647 w 264"/>
              <a:gd name="T11" fmla="*/ 2147483647 h 2041"/>
              <a:gd name="T12" fmla="*/ 2147483647 w 264"/>
              <a:gd name="T13" fmla="*/ 2147483647 h 2041"/>
              <a:gd name="T14" fmla="*/ 2147483647 w 264"/>
              <a:gd name="T15" fmla="*/ 2147483647 h 2041"/>
              <a:gd name="T16" fmla="*/ 2147483647 w 264"/>
              <a:gd name="T17" fmla="*/ 2147483647 h 2041"/>
              <a:gd name="T18" fmla="*/ 2147483647 w 264"/>
              <a:gd name="T19" fmla="*/ 2147483647 h 2041"/>
              <a:gd name="T20" fmla="*/ 2147483647 w 264"/>
              <a:gd name="T21" fmla="*/ 2147483647 h 2041"/>
              <a:gd name="T22" fmla="*/ 2147483647 w 264"/>
              <a:gd name="T23" fmla="*/ 2147483647 h 2041"/>
              <a:gd name="T24" fmla="*/ 2147483647 w 264"/>
              <a:gd name="T25" fmla="*/ 2147483647 h 2041"/>
              <a:gd name="T26" fmla="*/ 2147483647 w 264"/>
              <a:gd name="T27" fmla="*/ 2147483647 h 2041"/>
              <a:gd name="T28" fmla="*/ 2147483647 w 264"/>
              <a:gd name="T29" fmla="*/ 2147483647 h 2041"/>
              <a:gd name="T30" fmla="*/ 2147483647 w 264"/>
              <a:gd name="T31" fmla="*/ 2147483647 h 2041"/>
              <a:gd name="T32" fmla="*/ 2147483647 w 264"/>
              <a:gd name="T33" fmla="*/ 2147483647 h 2041"/>
              <a:gd name="T34" fmla="*/ 2147483647 w 264"/>
              <a:gd name="T35" fmla="*/ 2147483647 h 2041"/>
              <a:gd name="T36" fmla="*/ 2147483647 w 264"/>
              <a:gd name="T37" fmla="*/ 2147483647 h 2041"/>
              <a:gd name="T38" fmla="*/ 2147483647 w 264"/>
              <a:gd name="T39" fmla="*/ 2147483647 h 20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4"/>
              <a:gd name="T61" fmla="*/ 0 h 2041"/>
              <a:gd name="T62" fmla="*/ 264 w 264"/>
              <a:gd name="T63" fmla="*/ 2041 h 20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4" h="2041">
                <a:moveTo>
                  <a:pt x="0" y="0"/>
                </a:moveTo>
                <a:cubicBezTo>
                  <a:pt x="22" y="21"/>
                  <a:pt x="46" y="24"/>
                  <a:pt x="74" y="33"/>
                </a:cubicBezTo>
                <a:cubicBezTo>
                  <a:pt x="80" y="50"/>
                  <a:pt x="99" y="64"/>
                  <a:pt x="99" y="82"/>
                </a:cubicBezTo>
                <a:cubicBezTo>
                  <a:pt x="105" y="306"/>
                  <a:pt x="111" y="273"/>
                  <a:pt x="83" y="387"/>
                </a:cubicBezTo>
                <a:cubicBezTo>
                  <a:pt x="86" y="450"/>
                  <a:pt x="85" y="513"/>
                  <a:pt x="91" y="576"/>
                </a:cubicBezTo>
                <a:cubicBezTo>
                  <a:pt x="93" y="599"/>
                  <a:pt x="107" y="642"/>
                  <a:pt x="107" y="642"/>
                </a:cubicBezTo>
                <a:cubicBezTo>
                  <a:pt x="94" y="711"/>
                  <a:pt x="73" y="771"/>
                  <a:pt x="157" y="798"/>
                </a:cubicBezTo>
                <a:cubicBezTo>
                  <a:pt x="189" y="821"/>
                  <a:pt x="197" y="834"/>
                  <a:pt x="206" y="872"/>
                </a:cubicBezTo>
                <a:cubicBezTo>
                  <a:pt x="200" y="935"/>
                  <a:pt x="209" y="1054"/>
                  <a:pt x="149" y="1094"/>
                </a:cubicBezTo>
                <a:cubicBezTo>
                  <a:pt x="137" y="1128"/>
                  <a:pt x="130" y="1156"/>
                  <a:pt x="124" y="1193"/>
                </a:cubicBezTo>
                <a:cubicBezTo>
                  <a:pt x="134" y="1225"/>
                  <a:pt x="141" y="1231"/>
                  <a:pt x="173" y="1242"/>
                </a:cubicBezTo>
                <a:cubicBezTo>
                  <a:pt x="182" y="1271"/>
                  <a:pt x="200" y="1281"/>
                  <a:pt x="214" y="1308"/>
                </a:cubicBezTo>
                <a:cubicBezTo>
                  <a:pt x="233" y="1344"/>
                  <a:pt x="240" y="1380"/>
                  <a:pt x="264" y="1415"/>
                </a:cubicBezTo>
                <a:cubicBezTo>
                  <a:pt x="258" y="1498"/>
                  <a:pt x="255" y="1521"/>
                  <a:pt x="239" y="1588"/>
                </a:cubicBezTo>
                <a:cubicBezTo>
                  <a:pt x="245" y="1689"/>
                  <a:pt x="241" y="1698"/>
                  <a:pt x="264" y="1769"/>
                </a:cubicBezTo>
                <a:cubicBezTo>
                  <a:pt x="258" y="1827"/>
                  <a:pt x="253" y="1896"/>
                  <a:pt x="190" y="1917"/>
                </a:cubicBezTo>
                <a:cubicBezTo>
                  <a:pt x="178" y="1925"/>
                  <a:pt x="147" y="1944"/>
                  <a:pt x="140" y="1958"/>
                </a:cubicBezTo>
                <a:cubicBezTo>
                  <a:pt x="114" y="2010"/>
                  <a:pt x="155" y="1992"/>
                  <a:pt x="107" y="2016"/>
                </a:cubicBezTo>
                <a:cubicBezTo>
                  <a:pt x="87" y="2026"/>
                  <a:pt x="63" y="2027"/>
                  <a:pt x="42" y="2032"/>
                </a:cubicBezTo>
                <a:cubicBezTo>
                  <a:pt x="33" y="2034"/>
                  <a:pt x="17" y="2041"/>
                  <a:pt x="17" y="2041"/>
                </a:cubicBezTo>
              </a:path>
            </a:pathLst>
          </a:custGeom>
          <a:solidFill>
            <a:srgbClr val="CCECFF"/>
          </a:solid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3"/>
          <p:cNvSpPr>
            <a:spLocks noGrp="1" noChangeArrowheads="1"/>
          </p:cNvSpPr>
          <p:nvPr>
            <p:ph type="body" idx="1"/>
          </p:nvPr>
        </p:nvSpPr>
        <p:spPr>
          <a:xfrm>
            <a:off x="457200" y="304800"/>
            <a:ext cx="8153400" cy="5821363"/>
          </a:xfrm>
        </p:spPr>
        <p:txBody>
          <a:bodyPr/>
          <a:lstStyle/>
          <a:p>
            <a:pPr eaLnBrk="1" hangingPunct="1"/>
            <a:r>
              <a:rPr lang="en-US" smtClean="0"/>
              <a:t>Head of a flea under an electron microscope.</a:t>
            </a:r>
          </a:p>
        </p:txBody>
      </p:sp>
      <p:pic>
        <p:nvPicPr>
          <p:cNvPr id="4884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229600" cy="48768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88452"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3"/>
          <p:cNvSpPr>
            <a:spLocks noGrp="1" noChangeArrowheads="1"/>
          </p:cNvSpPr>
          <p:nvPr>
            <p:ph type="body" idx="1"/>
          </p:nvPr>
        </p:nvSpPr>
        <p:spPr>
          <a:xfrm>
            <a:off x="457200" y="152400"/>
            <a:ext cx="8153400" cy="5973763"/>
          </a:xfrm>
        </p:spPr>
        <p:txBody>
          <a:bodyPr/>
          <a:lstStyle/>
          <a:p>
            <a:pPr eaLnBrk="1" hangingPunct="1"/>
            <a:r>
              <a:rPr lang="en-US" smtClean="0"/>
              <a:t>What is this a picture of? </a:t>
            </a:r>
          </a:p>
          <a:p>
            <a:pPr lvl="1" eaLnBrk="1" hangingPunct="1"/>
            <a:r>
              <a:rPr lang="en-US" smtClean="0"/>
              <a:t>Hint, It’s on your homework.</a:t>
            </a:r>
          </a:p>
        </p:txBody>
      </p:sp>
      <p:pic>
        <p:nvPicPr>
          <p:cNvPr id="48947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610600" cy="5287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89476"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3"/>
          <p:cNvSpPr>
            <a:spLocks noGrp="1" noChangeArrowheads="1"/>
          </p:cNvSpPr>
          <p:nvPr>
            <p:ph type="body" idx="4294967295"/>
          </p:nvPr>
        </p:nvSpPr>
        <p:spPr>
          <a:xfrm>
            <a:off x="457200" y="152400"/>
            <a:ext cx="8153400" cy="5973763"/>
          </a:xfrm>
        </p:spPr>
        <p:txBody>
          <a:bodyPr/>
          <a:lstStyle/>
          <a:p>
            <a:pPr eaLnBrk="1" hangingPunct="1"/>
            <a:r>
              <a:rPr lang="en-US" smtClean="0"/>
              <a:t>What is this a picture of? </a:t>
            </a:r>
          </a:p>
          <a:p>
            <a:pPr lvl="1" eaLnBrk="1" hangingPunct="1"/>
            <a:r>
              <a:rPr lang="en-US" smtClean="0"/>
              <a:t>Hint, It’s on your homework.</a:t>
            </a:r>
          </a:p>
        </p:txBody>
      </p:sp>
      <p:pic>
        <p:nvPicPr>
          <p:cNvPr id="49049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610600" cy="5287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90500"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49050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447800"/>
            <a:ext cx="4381500" cy="275272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3"/>
          <p:cNvSpPr>
            <a:spLocks noGrp="1" noChangeArrowheads="1"/>
          </p:cNvSpPr>
          <p:nvPr>
            <p:ph type="body" idx="4294967295"/>
          </p:nvPr>
        </p:nvSpPr>
        <p:spPr>
          <a:xfrm>
            <a:off x="457200" y="152400"/>
            <a:ext cx="8153400" cy="5973763"/>
          </a:xfrm>
        </p:spPr>
        <p:txBody>
          <a:bodyPr/>
          <a:lstStyle/>
          <a:p>
            <a:pPr eaLnBrk="1" hangingPunct="1"/>
            <a:r>
              <a:rPr lang="en-US" smtClean="0"/>
              <a:t>What is this a picture of? </a:t>
            </a:r>
          </a:p>
          <a:p>
            <a:pPr lvl="1" eaLnBrk="1" hangingPunct="1"/>
            <a:r>
              <a:rPr lang="en-US" smtClean="0"/>
              <a:t>Hint, It’s on your homework.</a:t>
            </a:r>
          </a:p>
        </p:txBody>
      </p:sp>
      <p:pic>
        <p:nvPicPr>
          <p:cNvPr id="49152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610600" cy="5287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91524"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49152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447800"/>
            <a:ext cx="4381500" cy="275272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91526" name="Oval 7"/>
          <p:cNvSpPr>
            <a:spLocks noChangeArrowheads="1"/>
          </p:cNvSpPr>
          <p:nvPr/>
        </p:nvSpPr>
        <p:spPr bwMode="auto">
          <a:xfrm>
            <a:off x="5410200" y="3276600"/>
            <a:ext cx="381000" cy="228600"/>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3"/>
          <p:cNvSpPr>
            <a:spLocks noGrp="1" noChangeArrowheads="1"/>
          </p:cNvSpPr>
          <p:nvPr>
            <p:ph type="body" idx="1"/>
          </p:nvPr>
        </p:nvSpPr>
        <p:spPr>
          <a:xfrm>
            <a:off x="457200" y="304800"/>
            <a:ext cx="8229600" cy="5821363"/>
          </a:xfrm>
        </p:spPr>
        <p:txBody>
          <a:bodyPr/>
          <a:lstStyle/>
          <a:p>
            <a:pPr eaLnBrk="1" hangingPunct="1"/>
            <a:r>
              <a:rPr lang="en-US" smtClean="0"/>
              <a:t>What is this a picture of? Hint, It’s on your lunch?</a:t>
            </a:r>
          </a:p>
          <a:p>
            <a:pPr eaLnBrk="1" hangingPunct="1"/>
            <a:endParaRPr lang="en-US" smtClean="0"/>
          </a:p>
        </p:txBody>
      </p:sp>
      <p:pic>
        <p:nvPicPr>
          <p:cNvPr id="49254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8763000" cy="4906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92548"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3"/>
          <p:cNvSpPr>
            <a:spLocks noGrp="1" noChangeArrowheads="1"/>
          </p:cNvSpPr>
          <p:nvPr>
            <p:ph type="body" idx="4294967295"/>
          </p:nvPr>
        </p:nvSpPr>
        <p:spPr>
          <a:xfrm>
            <a:off x="457200" y="304800"/>
            <a:ext cx="8229600" cy="5821363"/>
          </a:xfrm>
        </p:spPr>
        <p:txBody>
          <a:bodyPr/>
          <a:lstStyle/>
          <a:p>
            <a:pPr eaLnBrk="1" hangingPunct="1"/>
            <a:r>
              <a:rPr lang="en-US" smtClean="0"/>
              <a:t>What is this a picture of? Hint, It’s on your lunch? </a:t>
            </a:r>
            <a:r>
              <a:rPr lang="en-US" smtClean="0">
                <a:solidFill>
                  <a:schemeClr val="hlink"/>
                </a:solidFill>
              </a:rPr>
              <a:t>Grain of Table Salt.</a:t>
            </a:r>
          </a:p>
          <a:p>
            <a:pPr eaLnBrk="1" hangingPunct="1"/>
            <a:endParaRPr lang="en-US" smtClean="0">
              <a:solidFill>
                <a:schemeClr val="folHlink"/>
              </a:solidFill>
            </a:endParaRPr>
          </a:p>
        </p:txBody>
      </p:sp>
      <p:pic>
        <p:nvPicPr>
          <p:cNvPr id="4935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8763000" cy="4906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93572"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3"/>
          <p:cNvSpPr>
            <a:spLocks noGrp="1" noChangeArrowheads="1"/>
          </p:cNvSpPr>
          <p:nvPr>
            <p:ph type="body" idx="1"/>
          </p:nvPr>
        </p:nvSpPr>
        <p:spPr>
          <a:xfrm>
            <a:off x="457200" y="228600"/>
            <a:ext cx="8001000" cy="5897563"/>
          </a:xfrm>
        </p:spPr>
        <p:txBody>
          <a:bodyPr/>
          <a:lstStyle/>
          <a:p>
            <a:pPr eaLnBrk="1" hangingPunct="1"/>
            <a:r>
              <a:rPr lang="en-US" smtClean="0"/>
              <a:t>What is this a picture of? Hint- It may be on your person.</a:t>
            </a:r>
          </a:p>
        </p:txBody>
      </p:sp>
      <p:pic>
        <p:nvPicPr>
          <p:cNvPr id="49459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8534400" cy="5135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94596"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3"/>
          <p:cNvSpPr>
            <a:spLocks noGrp="1" noChangeArrowheads="1"/>
          </p:cNvSpPr>
          <p:nvPr>
            <p:ph type="body" idx="4294967295"/>
          </p:nvPr>
        </p:nvSpPr>
        <p:spPr>
          <a:xfrm>
            <a:off x="457200" y="228600"/>
            <a:ext cx="8153400" cy="5897563"/>
          </a:xfrm>
        </p:spPr>
        <p:txBody>
          <a:bodyPr/>
          <a:lstStyle/>
          <a:p>
            <a:pPr eaLnBrk="1" hangingPunct="1"/>
            <a:r>
              <a:rPr lang="en-US" smtClean="0"/>
              <a:t>What is this a picture of? Hint- It may be on your person. </a:t>
            </a:r>
            <a:endParaRPr lang="en-US" smtClean="0">
              <a:solidFill>
                <a:srgbClr val="FF66FF"/>
              </a:solidFill>
            </a:endParaRPr>
          </a:p>
        </p:txBody>
      </p:sp>
      <p:pic>
        <p:nvPicPr>
          <p:cNvPr id="4956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8534400" cy="5135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95620"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3"/>
          <p:cNvSpPr>
            <a:spLocks noGrp="1" noChangeArrowheads="1"/>
          </p:cNvSpPr>
          <p:nvPr>
            <p:ph type="body" idx="4294967295"/>
          </p:nvPr>
        </p:nvSpPr>
        <p:spPr>
          <a:xfrm>
            <a:off x="457200" y="228600"/>
            <a:ext cx="8153400" cy="5897563"/>
          </a:xfrm>
        </p:spPr>
        <p:txBody>
          <a:bodyPr/>
          <a:lstStyle/>
          <a:p>
            <a:pPr eaLnBrk="1" hangingPunct="1"/>
            <a:r>
              <a:rPr lang="en-US" smtClean="0"/>
              <a:t>What is this a picture of? Hint- It may be on your person. </a:t>
            </a:r>
            <a:endParaRPr lang="en-US" smtClean="0">
              <a:solidFill>
                <a:srgbClr val="FF66FF"/>
              </a:solidFill>
            </a:endParaRPr>
          </a:p>
        </p:txBody>
      </p:sp>
      <p:pic>
        <p:nvPicPr>
          <p:cNvPr id="49664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8534400" cy="5135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96644"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496645" name="WordArt 6"/>
          <p:cNvSpPr>
            <a:spLocks noChangeArrowheads="1" noChangeShapeType="1" noTextEdit="1"/>
          </p:cNvSpPr>
          <p:nvPr/>
        </p:nvSpPr>
        <p:spPr bwMode="auto">
          <a:xfrm>
            <a:off x="6400800" y="2057400"/>
            <a:ext cx="2057400" cy="1389063"/>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solidFill>
                  <a:srgbClr val="FF66FF"/>
                </a:solidFill>
                <a:effectLst>
                  <a:outerShdw dist="45791" dir="2021404" algn="ctr" rotWithShape="0">
                    <a:srgbClr val="808080">
                      <a:alpha val="79999"/>
                    </a:srgbClr>
                  </a:outerShdw>
                </a:effectLst>
                <a:latin typeface="Arial Black"/>
              </a:rPr>
              <a:t>Soft </a:t>
            </a:r>
          </a:p>
        </p:txBody>
      </p:sp>
    </p:spTree>
  </p:cSld>
  <p:clrMapOvr>
    <a:masterClrMapping/>
  </p:clrMapOvr>
  <p:timing>
    <p:tnLst>
      <p:par>
        <p:cTn id="1" dur="indefinite" restart="never" nodeType="tmRoot"/>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3"/>
          <p:cNvSpPr>
            <a:spLocks noGrp="1" noChangeArrowheads="1"/>
          </p:cNvSpPr>
          <p:nvPr>
            <p:ph type="body" idx="4294967295"/>
          </p:nvPr>
        </p:nvSpPr>
        <p:spPr>
          <a:xfrm>
            <a:off x="457200" y="228600"/>
            <a:ext cx="8153400" cy="5897563"/>
          </a:xfrm>
        </p:spPr>
        <p:txBody>
          <a:bodyPr/>
          <a:lstStyle/>
          <a:p>
            <a:pPr eaLnBrk="1" hangingPunct="1"/>
            <a:r>
              <a:rPr lang="en-US" smtClean="0"/>
              <a:t>What is this a picture of? Hint- It may be on your person. </a:t>
            </a:r>
            <a:r>
              <a:rPr lang="en-US" smtClean="0">
                <a:solidFill>
                  <a:srgbClr val="66FF99"/>
                </a:solidFill>
              </a:rPr>
              <a:t>Answer: Velcro</a:t>
            </a:r>
          </a:p>
        </p:txBody>
      </p:sp>
      <p:pic>
        <p:nvPicPr>
          <p:cNvPr id="49766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8534400" cy="5135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97668"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497669" name="WordArt 6"/>
          <p:cNvSpPr>
            <a:spLocks noChangeArrowheads="1" noChangeShapeType="1" noTextEdit="1"/>
          </p:cNvSpPr>
          <p:nvPr/>
        </p:nvSpPr>
        <p:spPr bwMode="auto">
          <a:xfrm>
            <a:off x="6400800" y="2057400"/>
            <a:ext cx="2057400" cy="1389063"/>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solidFill>
                  <a:srgbClr val="FF66FF"/>
                </a:solidFill>
                <a:effectLst>
                  <a:outerShdw dist="45791" dir="2021404" algn="ctr" rotWithShape="0">
                    <a:srgbClr val="808080">
                      <a:alpha val="79999"/>
                    </a:srgbClr>
                  </a:outerShdw>
                </a:effectLst>
                <a:latin typeface="Arial Black"/>
              </a:rPr>
              <a:t>Soft </a:t>
            </a:r>
          </a:p>
        </p:txBody>
      </p:sp>
      <p:sp>
        <p:nvSpPr>
          <p:cNvPr id="497670" name="WordArt 7"/>
          <p:cNvSpPr>
            <a:spLocks noChangeArrowheads="1" noChangeShapeType="1" noTextEdit="1"/>
          </p:cNvSpPr>
          <p:nvPr/>
        </p:nvSpPr>
        <p:spPr bwMode="auto">
          <a:xfrm>
            <a:off x="762000" y="2286000"/>
            <a:ext cx="3276600" cy="1905000"/>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solidFill>
                  <a:srgbClr val="6699FF"/>
                </a:solidFill>
                <a:effectLst>
                  <a:outerShdw dist="45791" dir="2021404" algn="ctr" rotWithShape="0">
                    <a:srgbClr val="808080">
                      <a:alpha val="79999"/>
                    </a:srgbClr>
                  </a:outerShdw>
                </a:effectLst>
                <a:latin typeface="Arial Black"/>
              </a:rPr>
              <a:t>Scratchy</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body" idx="4294967295"/>
          </p:nvPr>
        </p:nvSpPr>
        <p:spPr>
          <a:xfrm>
            <a:off x="457200" y="304800"/>
            <a:ext cx="8153400" cy="5821363"/>
          </a:xfrm>
        </p:spPr>
        <p:txBody>
          <a:bodyPr/>
          <a:lstStyle/>
          <a:p>
            <a:pPr eaLnBrk="1" hangingPunct="1"/>
            <a:r>
              <a:rPr lang="en-US" smtClean="0"/>
              <a:t>Handle everything as if it's pathogenic.</a:t>
            </a:r>
          </a:p>
          <a:p>
            <a:pPr lvl="1" eaLnBrk="1" hangingPunct="1"/>
            <a:r>
              <a:rPr lang="en-US" smtClean="0"/>
              <a:t>Pathogenic means that what your handling could be an infective agent that could cause disease.</a:t>
            </a:r>
          </a:p>
          <a:p>
            <a:pPr lvl="1" eaLnBrk="1" hangingPunct="1"/>
            <a:r>
              <a:rPr lang="en-US" smtClean="0"/>
              <a:t>Clean work station periodically with proper disinfectant.</a:t>
            </a:r>
          </a:p>
        </p:txBody>
      </p:sp>
      <p:pic>
        <p:nvPicPr>
          <p:cNvPr id="65539" name="Picture 5" descr="e_coli%20NI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352800"/>
            <a:ext cx="8610600" cy="3248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5540"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65541" name="AutoShape 6"/>
          <p:cNvSpPr>
            <a:spLocks noChangeArrowheads="1"/>
          </p:cNvSpPr>
          <p:nvPr/>
        </p:nvSpPr>
        <p:spPr bwMode="auto">
          <a:xfrm rot="3737055">
            <a:off x="7032625" y="2816225"/>
            <a:ext cx="2286000" cy="882650"/>
          </a:xfrm>
          <a:prstGeom prst="wedgeRoundRectCallout">
            <a:avLst>
              <a:gd name="adj1" fmla="val 76333"/>
              <a:gd name="adj2" fmla="val 69560"/>
              <a:gd name="adj3" fmla="val 16667"/>
            </a:avLst>
          </a:prstGeom>
          <a:solidFill>
            <a:schemeClr val="tx1"/>
          </a:solidFill>
          <a:ln w="28575">
            <a:solidFill>
              <a:schemeClr val="bg1"/>
            </a:solidFill>
            <a:miter lim="800000"/>
            <a:headEnd/>
            <a:tailEnd/>
          </a:ln>
        </p:spPr>
        <p:txBody>
          <a:bodyPr/>
          <a:lstStyle/>
          <a:p>
            <a:pPr algn="ctr"/>
            <a:r>
              <a:rPr lang="en-US" sz="3600">
                <a:solidFill>
                  <a:schemeClr val="bg1"/>
                </a:solidFill>
              </a:rPr>
              <a:t>“Ahhhh”</a:t>
            </a:r>
          </a:p>
        </p:txBody>
      </p:sp>
      <p:sp>
        <p:nvSpPr>
          <p:cNvPr id="65542" name="Rectangle 7"/>
          <p:cNvSpPr>
            <a:spLocks noChangeArrowheads="1"/>
          </p:cNvSpPr>
          <p:nvPr/>
        </p:nvSpPr>
        <p:spPr bwMode="auto">
          <a:xfrm>
            <a:off x="381000" y="3352800"/>
            <a:ext cx="7010400" cy="3276600"/>
          </a:xfrm>
          <a:prstGeom prst="rect">
            <a:avLst/>
          </a:prstGeom>
          <a:solidFill>
            <a:srgbClr val="CCECFF"/>
          </a:solidFill>
          <a:ln w="9525">
            <a:solidFill>
              <a:schemeClr val="tx1"/>
            </a:solidFill>
            <a:miter lim="800000"/>
            <a:headEnd/>
            <a:tailEnd/>
          </a:ln>
        </p:spPr>
        <p:txBody>
          <a:bodyPr wrap="none" anchor="ctr"/>
          <a:lstStyle/>
          <a:p>
            <a:endParaRPr lang="en-US"/>
          </a:p>
        </p:txBody>
      </p:sp>
      <p:sp>
        <p:nvSpPr>
          <p:cNvPr id="65543" name="Freeform 8"/>
          <p:cNvSpPr>
            <a:spLocks/>
          </p:cNvSpPr>
          <p:nvPr/>
        </p:nvSpPr>
        <p:spPr bwMode="auto">
          <a:xfrm>
            <a:off x="7315200" y="3352800"/>
            <a:ext cx="419100" cy="3240088"/>
          </a:xfrm>
          <a:custGeom>
            <a:avLst/>
            <a:gdLst>
              <a:gd name="T0" fmla="*/ 0 w 264"/>
              <a:gd name="T1" fmla="*/ 0 h 2041"/>
              <a:gd name="T2" fmla="*/ 2147483647 w 264"/>
              <a:gd name="T3" fmla="*/ 2147483647 h 2041"/>
              <a:gd name="T4" fmla="*/ 2147483647 w 264"/>
              <a:gd name="T5" fmla="*/ 2147483647 h 2041"/>
              <a:gd name="T6" fmla="*/ 2147483647 w 264"/>
              <a:gd name="T7" fmla="*/ 2147483647 h 2041"/>
              <a:gd name="T8" fmla="*/ 2147483647 w 264"/>
              <a:gd name="T9" fmla="*/ 2147483647 h 2041"/>
              <a:gd name="T10" fmla="*/ 2147483647 w 264"/>
              <a:gd name="T11" fmla="*/ 2147483647 h 2041"/>
              <a:gd name="T12" fmla="*/ 2147483647 w 264"/>
              <a:gd name="T13" fmla="*/ 2147483647 h 2041"/>
              <a:gd name="T14" fmla="*/ 2147483647 w 264"/>
              <a:gd name="T15" fmla="*/ 2147483647 h 2041"/>
              <a:gd name="T16" fmla="*/ 2147483647 w 264"/>
              <a:gd name="T17" fmla="*/ 2147483647 h 2041"/>
              <a:gd name="T18" fmla="*/ 2147483647 w 264"/>
              <a:gd name="T19" fmla="*/ 2147483647 h 2041"/>
              <a:gd name="T20" fmla="*/ 2147483647 w 264"/>
              <a:gd name="T21" fmla="*/ 2147483647 h 2041"/>
              <a:gd name="T22" fmla="*/ 2147483647 w 264"/>
              <a:gd name="T23" fmla="*/ 2147483647 h 2041"/>
              <a:gd name="T24" fmla="*/ 2147483647 w 264"/>
              <a:gd name="T25" fmla="*/ 2147483647 h 2041"/>
              <a:gd name="T26" fmla="*/ 2147483647 w 264"/>
              <a:gd name="T27" fmla="*/ 2147483647 h 2041"/>
              <a:gd name="T28" fmla="*/ 2147483647 w 264"/>
              <a:gd name="T29" fmla="*/ 2147483647 h 2041"/>
              <a:gd name="T30" fmla="*/ 2147483647 w 264"/>
              <a:gd name="T31" fmla="*/ 2147483647 h 2041"/>
              <a:gd name="T32" fmla="*/ 2147483647 w 264"/>
              <a:gd name="T33" fmla="*/ 2147483647 h 2041"/>
              <a:gd name="T34" fmla="*/ 2147483647 w 264"/>
              <a:gd name="T35" fmla="*/ 2147483647 h 2041"/>
              <a:gd name="T36" fmla="*/ 2147483647 w 264"/>
              <a:gd name="T37" fmla="*/ 2147483647 h 2041"/>
              <a:gd name="T38" fmla="*/ 2147483647 w 264"/>
              <a:gd name="T39" fmla="*/ 2147483647 h 20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4"/>
              <a:gd name="T61" fmla="*/ 0 h 2041"/>
              <a:gd name="T62" fmla="*/ 264 w 264"/>
              <a:gd name="T63" fmla="*/ 2041 h 20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4" h="2041">
                <a:moveTo>
                  <a:pt x="0" y="0"/>
                </a:moveTo>
                <a:cubicBezTo>
                  <a:pt x="22" y="21"/>
                  <a:pt x="46" y="24"/>
                  <a:pt x="74" y="33"/>
                </a:cubicBezTo>
                <a:cubicBezTo>
                  <a:pt x="80" y="50"/>
                  <a:pt x="99" y="64"/>
                  <a:pt x="99" y="82"/>
                </a:cubicBezTo>
                <a:cubicBezTo>
                  <a:pt x="105" y="306"/>
                  <a:pt x="111" y="273"/>
                  <a:pt x="83" y="387"/>
                </a:cubicBezTo>
                <a:cubicBezTo>
                  <a:pt x="86" y="450"/>
                  <a:pt x="85" y="513"/>
                  <a:pt x="91" y="576"/>
                </a:cubicBezTo>
                <a:cubicBezTo>
                  <a:pt x="93" y="599"/>
                  <a:pt x="107" y="642"/>
                  <a:pt x="107" y="642"/>
                </a:cubicBezTo>
                <a:cubicBezTo>
                  <a:pt x="94" y="711"/>
                  <a:pt x="73" y="771"/>
                  <a:pt x="157" y="798"/>
                </a:cubicBezTo>
                <a:cubicBezTo>
                  <a:pt x="189" y="821"/>
                  <a:pt x="197" y="834"/>
                  <a:pt x="206" y="872"/>
                </a:cubicBezTo>
                <a:cubicBezTo>
                  <a:pt x="200" y="935"/>
                  <a:pt x="209" y="1054"/>
                  <a:pt x="149" y="1094"/>
                </a:cubicBezTo>
                <a:cubicBezTo>
                  <a:pt x="137" y="1128"/>
                  <a:pt x="130" y="1156"/>
                  <a:pt x="124" y="1193"/>
                </a:cubicBezTo>
                <a:cubicBezTo>
                  <a:pt x="134" y="1225"/>
                  <a:pt x="141" y="1231"/>
                  <a:pt x="173" y="1242"/>
                </a:cubicBezTo>
                <a:cubicBezTo>
                  <a:pt x="182" y="1271"/>
                  <a:pt x="200" y="1281"/>
                  <a:pt x="214" y="1308"/>
                </a:cubicBezTo>
                <a:cubicBezTo>
                  <a:pt x="233" y="1344"/>
                  <a:pt x="240" y="1380"/>
                  <a:pt x="264" y="1415"/>
                </a:cubicBezTo>
                <a:cubicBezTo>
                  <a:pt x="258" y="1498"/>
                  <a:pt x="255" y="1521"/>
                  <a:pt x="239" y="1588"/>
                </a:cubicBezTo>
                <a:cubicBezTo>
                  <a:pt x="245" y="1689"/>
                  <a:pt x="241" y="1698"/>
                  <a:pt x="264" y="1769"/>
                </a:cubicBezTo>
                <a:cubicBezTo>
                  <a:pt x="258" y="1827"/>
                  <a:pt x="253" y="1896"/>
                  <a:pt x="190" y="1917"/>
                </a:cubicBezTo>
                <a:cubicBezTo>
                  <a:pt x="178" y="1925"/>
                  <a:pt x="147" y="1944"/>
                  <a:pt x="140" y="1958"/>
                </a:cubicBezTo>
                <a:cubicBezTo>
                  <a:pt x="114" y="2010"/>
                  <a:pt x="155" y="1992"/>
                  <a:pt x="107" y="2016"/>
                </a:cubicBezTo>
                <a:cubicBezTo>
                  <a:pt x="87" y="2026"/>
                  <a:pt x="63" y="2027"/>
                  <a:pt x="42" y="2032"/>
                </a:cubicBezTo>
                <a:cubicBezTo>
                  <a:pt x="33" y="2034"/>
                  <a:pt x="17" y="2041"/>
                  <a:pt x="17" y="2041"/>
                </a:cubicBezTo>
              </a:path>
            </a:pathLst>
          </a:custGeom>
          <a:solidFill>
            <a:srgbClr val="CCECFF"/>
          </a:solid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3"/>
          <p:cNvSpPr>
            <a:spLocks noGrp="1" noChangeArrowheads="1"/>
          </p:cNvSpPr>
          <p:nvPr>
            <p:ph type="body" idx="1"/>
          </p:nvPr>
        </p:nvSpPr>
        <p:spPr>
          <a:xfrm>
            <a:off x="457200" y="304800"/>
            <a:ext cx="8229600" cy="5821363"/>
          </a:xfrm>
        </p:spPr>
        <p:txBody>
          <a:bodyPr/>
          <a:lstStyle/>
          <a:p>
            <a:pPr eaLnBrk="1" hangingPunct="1"/>
            <a:r>
              <a:rPr lang="en-US" smtClean="0">
                <a:solidFill>
                  <a:srgbClr val="9966FF"/>
                </a:solidFill>
              </a:rPr>
              <a:t>Mascara brush.</a:t>
            </a:r>
          </a:p>
          <a:p>
            <a:pPr eaLnBrk="1" hangingPunct="1"/>
            <a:endParaRPr lang="en-US" smtClean="0">
              <a:solidFill>
                <a:srgbClr val="9966FF"/>
              </a:solidFill>
            </a:endParaRPr>
          </a:p>
        </p:txBody>
      </p:sp>
      <p:pic>
        <p:nvPicPr>
          <p:cNvPr id="498691" name="Picture 4" descr="mascar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763000" cy="5772150"/>
          </a:xfrm>
          <a:prstGeom prst="rect">
            <a:avLst/>
          </a:prstGeom>
          <a:noFill/>
          <a:ln w="9525">
            <a:solidFill>
              <a:srgbClr val="6600CC"/>
            </a:solidFill>
            <a:miter lim="800000"/>
            <a:headEnd/>
            <a:tailEnd/>
          </a:ln>
          <a:extLst>
            <a:ext uri="{909E8E84-426E-40DD-AFC4-6F175D3DCCD1}">
              <a14:hiddenFill xmlns:a14="http://schemas.microsoft.com/office/drawing/2010/main">
                <a:solidFill>
                  <a:srgbClr val="FFFFFF"/>
                </a:solidFill>
              </a14:hiddenFill>
            </a:ext>
          </a:extLst>
        </p:spPr>
      </p:pic>
      <p:sp>
        <p:nvSpPr>
          <p:cNvPr id="498692"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3"/>
          <p:cNvSpPr>
            <a:spLocks noGrp="1" noChangeArrowheads="1"/>
          </p:cNvSpPr>
          <p:nvPr>
            <p:ph type="body" idx="1"/>
          </p:nvPr>
        </p:nvSpPr>
        <p:spPr>
          <a:xfrm>
            <a:off x="457200" y="228600"/>
            <a:ext cx="8153400" cy="5897563"/>
          </a:xfrm>
        </p:spPr>
        <p:txBody>
          <a:bodyPr/>
          <a:lstStyle/>
          <a:p>
            <a:pPr eaLnBrk="1" hangingPunct="1"/>
            <a:r>
              <a:rPr lang="en-US" smtClean="0">
                <a:solidFill>
                  <a:schemeClr val="hlink"/>
                </a:solidFill>
              </a:rPr>
              <a:t>Diatom (Protista) Shell made of glass.</a:t>
            </a:r>
          </a:p>
        </p:txBody>
      </p:sp>
      <p:pic>
        <p:nvPicPr>
          <p:cNvPr id="49971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8763000" cy="5745163"/>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499716"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3"/>
          <p:cNvSpPr>
            <a:spLocks noGrp="1" noChangeArrowheads="1"/>
          </p:cNvSpPr>
          <p:nvPr>
            <p:ph type="body" idx="1"/>
          </p:nvPr>
        </p:nvSpPr>
        <p:spPr>
          <a:xfrm>
            <a:off x="457200" y="228600"/>
            <a:ext cx="7924800" cy="5897563"/>
          </a:xfrm>
        </p:spPr>
        <p:txBody>
          <a:bodyPr/>
          <a:lstStyle/>
          <a:p>
            <a:pPr eaLnBrk="1" hangingPunct="1"/>
            <a:r>
              <a:rPr lang="en-US" smtClean="0">
                <a:solidFill>
                  <a:srgbClr val="66FF99"/>
                </a:solidFill>
              </a:rPr>
              <a:t>Cross section of a leaf.</a:t>
            </a:r>
          </a:p>
          <a:p>
            <a:pPr eaLnBrk="1" hangingPunct="1"/>
            <a:endParaRPr lang="en-US" smtClean="0"/>
          </a:p>
        </p:txBody>
      </p:sp>
      <p:pic>
        <p:nvPicPr>
          <p:cNvPr id="500739" name="Picture 4" descr="m04_walnut_lea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8763000" cy="5695950"/>
          </a:xfrm>
          <a:prstGeom prst="rect">
            <a:avLst/>
          </a:prstGeom>
          <a:noFill/>
          <a:ln w="9525">
            <a:solidFill>
              <a:srgbClr val="33CC33"/>
            </a:solidFill>
            <a:miter lim="800000"/>
            <a:headEnd/>
            <a:tailEnd/>
          </a:ln>
          <a:extLst>
            <a:ext uri="{909E8E84-426E-40DD-AFC4-6F175D3DCCD1}">
              <a14:hiddenFill xmlns:a14="http://schemas.microsoft.com/office/drawing/2010/main">
                <a:solidFill>
                  <a:srgbClr val="FFFFFF"/>
                </a:solidFill>
              </a14:hiddenFill>
            </a:ext>
          </a:extLst>
        </p:spPr>
      </p:pic>
      <p:sp>
        <p:nvSpPr>
          <p:cNvPr id="500740"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3"/>
          <p:cNvSpPr>
            <a:spLocks noGrp="1" noChangeArrowheads="1"/>
          </p:cNvSpPr>
          <p:nvPr>
            <p:ph type="body" idx="1"/>
          </p:nvPr>
        </p:nvSpPr>
        <p:spPr>
          <a:xfrm>
            <a:off x="457200" y="228600"/>
            <a:ext cx="8153400" cy="5897563"/>
          </a:xfrm>
        </p:spPr>
        <p:txBody>
          <a:bodyPr/>
          <a:lstStyle/>
          <a:p>
            <a:pPr eaLnBrk="1" hangingPunct="1"/>
            <a:r>
              <a:rPr lang="en-US" smtClean="0">
                <a:solidFill>
                  <a:srgbClr val="FFCCCC"/>
                </a:solidFill>
              </a:rPr>
              <a:t>Clam gills.</a:t>
            </a:r>
          </a:p>
          <a:p>
            <a:pPr eaLnBrk="1" hangingPunct="1"/>
            <a:endParaRPr lang="en-US" smtClean="0"/>
          </a:p>
        </p:txBody>
      </p:sp>
      <p:pic>
        <p:nvPicPr>
          <p:cNvPr id="501763" name="Picture 4" descr="clamgill">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8686800" cy="5867400"/>
          </a:xfrm>
          <a:prstGeom prst="rect">
            <a:avLst/>
          </a:prstGeom>
          <a:noFill/>
          <a:ln w="9525">
            <a:solidFill>
              <a:srgbClr val="FFCCCC"/>
            </a:solidFill>
            <a:miter lim="800000"/>
            <a:headEnd/>
            <a:tailEnd/>
          </a:ln>
          <a:extLst>
            <a:ext uri="{909E8E84-426E-40DD-AFC4-6F175D3DCCD1}">
              <a14:hiddenFill xmlns:a14="http://schemas.microsoft.com/office/drawing/2010/main">
                <a:solidFill>
                  <a:srgbClr val="FFFFFF"/>
                </a:solidFill>
              </a14:hiddenFill>
            </a:ext>
          </a:extLst>
        </p:spPr>
      </p:pic>
      <p:sp>
        <p:nvSpPr>
          <p:cNvPr id="501764"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3"/>
          <p:cNvSpPr>
            <a:spLocks noGrp="1" noChangeArrowheads="1"/>
          </p:cNvSpPr>
          <p:nvPr>
            <p:ph type="body" idx="1"/>
          </p:nvPr>
        </p:nvSpPr>
        <p:spPr>
          <a:xfrm>
            <a:off x="457200" y="228600"/>
            <a:ext cx="7924800" cy="5897563"/>
          </a:xfrm>
        </p:spPr>
        <p:txBody>
          <a:bodyPr/>
          <a:lstStyle/>
          <a:p>
            <a:pPr eaLnBrk="1" hangingPunct="1"/>
            <a:r>
              <a:rPr lang="en-US" smtClean="0">
                <a:solidFill>
                  <a:srgbClr val="996633"/>
                </a:solidFill>
              </a:rPr>
              <a:t>Eye of a fruit fly.</a:t>
            </a:r>
          </a:p>
          <a:p>
            <a:pPr eaLnBrk="1" hangingPunct="1"/>
            <a:endParaRPr lang="en-US" smtClean="0"/>
          </a:p>
        </p:txBody>
      </p:sp>
      <p:pic>
        <p:nvPicPr>
          <p:cNvPr id="502787" name="Picture 4" descr="751px-Drosophilidae_compound_eye_-thumb-640xauto-28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78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00200"/>
            <a:ext cx="8001000" cy="45720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02789" name="Rectangle 5"/>
          <p:cNvSpPr>
            <a:spLocks noChangeArrowheads="1"/>
          </p:cNvSpPr>
          <p:nvPr/>
        </p:nvSpPr>
        <p:spPr bwMode="auto">
          <a:xfrm>
            <a:off x="6934200" y="3200400"/>
            <a:ext cx="304800" cy="304800"/>
          </a:xfrm>
          <a:prstGeom prst="rect">
            <a:avLst/>
          </a:prstGeom>
          <a:noFill/>
          <a:ln w="28575"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3"/>
          <p:cNvSpPr>
            <a:spLocks noGrp="1" noChangeArrowheads="1"/>
          </p:cNvSpPr>
          <p:nvPr>
            <p:ph type="body" idx="4294967295"/>
          </p:nvPr>
        </p:nvSpPr>
        <p:spPr>
          <a:xfrm>
            <a:off x="457200" y="152400"/>
            <a:ext cx="8153400" cy="5973763"/>
          </a:xfrm>
        </p:spPr>
        <p:txBody>
          <a:bodyPr/>
          <a:lstStyle/>
          <a:p>
            <a:pPr eaLnBrk="1" hangingPunct="1"/>
            <a:r>
              <a:rPr lang="en-US" smtClean="0">
                <a:solidFill>
                  <a:srgbClr val="996633"/>
                </a:solidFill>
              </a:rPr>
              <a:t>Eye of a fruit fly.</a:t>
            </a:r>
          </a:p>
          <a:p>
            <a:pPr eaLnBrk="1" hangingPunct="1"/>
            <a:endParaRPr lang="en-US" smtClean="0"/>
          </a:p>
        </p:txBody>
      </p:sp>
      <p:pic>
        <p:nvPicPr>
          <p:cNvPr id="503811" name="Picture 4" descr="751px-Drosophilidae_compound_eye_-thumb-640xauto-28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3"/>
          <p:cNvSpPr>
            <a:spLocks noGrp="1" noChangeArrowheads="1"/>
          </p:cNvSpPr>
          <p:nvPr>
            <p:ph type="body" idx="1"/>
          </p:nvPr>
        </p:nvSpPr>
        <p:spPr>
          <a:xfrm>
            <a:off x="457200" y="304800"/>
            <a:ext cx="8077200" cy="5821363"/>
          </a:xfrm>
        </p:spPr>
        <p:txBody>
          <a:bodyPr/>
          <a:lstStyle/>
          <a:p>
            <a:pPr eaLnBrk="1" hangingPunct="1"/>
            <a:r>
              <a:rPr lang="en-US" smtClean="0">
                <a:solidFill>
                  <a:schemeClr val="folHlink"/>
                </a:solidFill>
              </a:rPr>
              <a:t>Variety of Pollen Grains.</a:t>
            </a:r>
          </a:p>
        </p:txBody>
      </p:sp>
      <p:pic>
        <p:nvPicPr>
          <p:cNvPr id="504835" name="Picture 4" descr="untit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64673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504836"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3"/>
          <p:cNvSpPr>
            <a:spLocks noGrp="1" noChangeArrowheads="1"/>
          </p:cNvSpPr>
          <p:nvPr>
            <p:ph type="body" idx="1"/>
          </p:nvPr>
        </p:nvSpPr>
        <p:spPr>
          <a:xfrm>
            <a:off x="457200" y="304800"/>
            <a:ext cx="7848600" cy="5821363"/>
          </a:xfrm>
        </p:spPr>
        <p:txBody>
          <a:bodyPr/>
          <a:lstStyle/>
          <a:p>
            <a:pPr eaLnBrk="1" hangingPunct="1"/>
            <a:r>
              <a:rPr lang="en-US" smtClean="0">
                <a:solidFill>
                  <a:srgbClr val="996633"/>
                </a:solidFill>
              </a:rPr>
              <a:t>Human hair.</a:t>
            </a:r>
          </a:p>
          <a:p>
            <a:pPr eaLnBrk="1" hangingPunct="1"/>
            <a:endParaRPr lang="en-US" smtClean="0"/>
          </a:p>
        </p:txBody>
      </p:sp>
      <p:pic>
        <p:nvPicPr>
          <p:cNvPr id="505859" name="Picture 4" descr="shampoo%2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8686800" cy="5686425"/>
          </a:xfrm>
          <a:prstGeom prst="rect">
            <a:avLst/>
          </a:prstGeom>
          <a:noFill/>
          <a:ln w="76200" cmpd="tri">
            <a:solidFill>
              <a:srgbClr val="996633"/>
            </a:solidFill>
            <a:miter lim="800000"/>
            <a:headEnd/>
            <a:tailEnd/>
          </a:ln>
          <a:extLst>
            <a:ext uri="{909E8E84-426E-40DD-AFC4-6F175D3DCCD1}">
              <a14:hiddenFill xmlns:a14="http://schemas.microsoft.com/office/drawing/2010/main">
                <a:solidFill>
                  <a:srgbClr val="FFFFFF"/>
                </a:solidFill>
              </a14:hiddenFill>
            </a:ext>
          </a:extLst>
        </p:spPr>
      </p:pic>
      <p:sp>
        <p:nvSpPr>
          <p:cNvPr id="505860"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p:txBody>
          <a:bodyPr/>
          <a:lstStyle/>
          <a:p>
            <a:pPr eaLnBrk="1" hangingPunct="1"/>
            <a:endParaRPr lang="en-US" smtClean="0"/>
          </a:p>
        </p:txBody>
      </p:sp>
      <p:sp>
        <p:nvSpPr>
          <p:cNvPr id="506883" name="Rectangle 3"/>
          <p:cNvSpPr>
            <a:spLocks noGrp="1" noChangeArrowheads="1"/>
          </p:cNvSpPr>
          <p:nvPr>
            <p:ph type="body" idx="1"/>
          </p:nvPr>
        </p:nvSpPr>
        <p:spPr/>
        <p:txBody>
          <a:bodyPr/>
          <a:lstStyle/>
          <a:p>
            <a:pPr eaLnBrk="1" hangingPunct="1"/>
            <a:endParaRPr lang="en-US" smtClean="0"/>
          </a:p>
        </p:txBody>
      </p:sp>
      <p:pic>
        <p:nvPicPr>
          <p:cNvPr id="506884" name="Picture 4" descr="liberty30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title" idx="4294967295"/>
          </p:nvPr>
        </p:nvSpPr>
        <p:spPr/>
        <p:txBody>
          <a:bodyPr/>
          <a:lstStyle/>
          <a:p>
            <a:pPr eaLnBrk="1" hangingPunct="1"/>
            <a:endParaRPr lang="en-US" smtClean="0"/>
          </a:p>
        </p:txBody>
      </p:sp>
      <p:sp>
        <p:nvSpPr>
          <p:cNvPr id="507907" name="Rectangle 3"/>
          <p:cNvSpPr>
            <a:spLocks noGrp="1" noChangeArrowheads="1"/>
          </p:cNvSpPr>
          <p:nvPr>
            <p:ph type="body" idx="4294967295"/>
          </p:nvPr>
        </p:nvSpPr>
        <p:spPr/>
        <p:txBody>
          <a:bodyPr/>
          <a:lstStyle/>
          <a:p>
            <a:pPr eaLnBrk="1" hangingPunct="1"/>
            <a:endParaRPr lang="en-US" smtClean="0"/>
          </a:p>
        </p:txBody>
      </p:sp>
      <p:pic>
        <p:nvPicPr>
          <p:cNvPr id="507908" name="Picture 4" descr="liberty30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79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279304">
            <a:off x="4572000" y="-228600"/>
            <a:ext cx="4800600" cy="480060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07910" name="Oval 6"/>
          <p:cNvSpPr>
            <a:spLocks noChangeArrowheads="1"/>
          </p:cNvSpPr>
          <p:nvPr/>
        </p:nvSpPr>
        <p:spPr bwMode="auto">
          <a:xfrm>
            <a:off x="4953000" y="0"/>
            <a:ext cx="4038600" cy="4267200"/>
          </a:xfrm>
          <a:prstGeom prst="ellipse">
            <a:avLst/>
          </a:prstGeom>
          <a:noFill/>
          <a:ln w="38100">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07911" name="Freeform 7"/>
          <p:cNvSpPr>
            <a:spLocks/>
          </p:cNvSpPr>
          <p:nvPr/>
        </p:nvSpPr>
        <p:spPr bwMode="auto">
          <a:xfrm>
            <a:off x="-95250" y="-136525"/>
            <a:ext cx="4872038" cy="2728913"/>
          </a:xfrm>
          <a:custGeom>
            <a:avLst/>
            <a:gdLst>
              <a:gd name="T0" fmla="*/ 2147483647 w 3069"/>
              <a:gd name="T1" fmla="*/ 0 h 1719"/>
              <a:gd name="T2" fmla="*/ 2147483647 w 3069"/>
              <a:gd name="T3" fmla="*/ 2147483647 h 1719"/>
              <a:gd name="T4" fmla="*/ 2147483647 w 3069"/>
              <a:gd name="T5" fmla="*/ 2147483647 h 1719"/>
              <a:gd name="T6" fmla="*/ 2147483647 w 3069"/>
              <a:gd name="T7" fmla="*/ 2147483647 h 1719"/>
              <a:gd name="T8" fmla="*/ 2147483647 w 3069"/>
              <a:gd name="T9" fmla="*/ 2147483647 h 1719"/>
              <a:gd name="T10" fmla="*/ 2147483647 w 3069"/>
              <a:gd name="T11" fmla="*/ 2147483647 h 1719"/>
              <a:gd name="T12" fmla="*/ 2147483647 w 3069"/>
              <a:gd name="T13" fmla="*/ 2147483647 h 1719"/>
              <a:gd name="T14" fmla="*/ 2147483647 w 3069"/>
              <a:gd name="T15" fmla="*/ 2147483647 h 1719"/>
              <a:gd name="T16" fmla="*/ 2147483647 w 3069"/>
              <a:gd name="T17" fmla="*/ 2147483647 h 1719"/>
              <a:gd name="T18" fmla="*/ 2147483647 w 3069"/>
              <a:gd name="T19" fmla="*/ 2147483647 h 1719"/>
              <a:gd name="T20" fmla="*/ 2147483647 w 3069"/>
              <a:gd name="T21" fmla="*/ 2147483647 h 1719"/>
              <a:gd name="T22" fmla="*/ 2147483647 w 3069"/>
              <a:gd name="T23" fmla="*/ 2147483647 h 1719"/>
              <a:gd name="T24" fmla="*/ 2147483647 w 3069"/>
              <a:gd name="T25" fmla="*/ 2147483647 h 1719"/>
              <a:gd name="T26" fmla="*/ 2147483647 w 3069"/>
              <a:gd name="T27" fmla="*/ 2147483647 h 1719"/>
              <a:gd name="T28" fmla="*/ 2147483647 w 3069"/>
              <a:gd name="T29" fmla="*/ 2147483647 h 1719"/>
              <a:gd name="T30" fmla="*/ 2147483647 w 3069"/>
              <a:gd name="T31" fmla="*/ 2147483647 h 1719"/>
              <a:gd name="T32" fmla="*/ 2147483647 w 3069"/>
              <a:gd name="T33" fmla="*/ 2147483647 h 1719"/>
              <a:gd name="T34" fmla="*/ 2147483647 w 3069"/>
              <a:gd name="T35" fmla="*/ 2147483647 h 1719"/>
              <a:gd name="T36" fmla="*/ 2147483647 w 3069"/>
              <a:gd name="T37" fmla="*/ 2147483647 h 1719"/>
              <a:gd name="T38" fmla="*/ 2147483647 w 3069"/>
              <a:gd name="T39" fmla="*/ 2147483647 h 1719"/>
              <a:gd name="T40" fmla="*/ 2147483647 w 3069"/>
              <a:gd name="T41" fmla="*/ 2147483647 h 1719"/>
              <a:gd name="T42" fmla="*/ 2147483647 w 3069"/>
              <a:gd name="T43" fmla="*/ 2147483647 h 1719"/>
              <a:gd name="T44" fmla="*/ 2147483647 w 3069"/>
              <a:gd name="T45" fmla="*/ 2147483647 h 1719"/>
              <a:gd name="T46" fmla="*/ 2147483647 w 3069"/>
              <a:gd name="T47" fmla="*/ 2147483647 h 1719"/>
              <a:gd name="T48" fmla="*/ 2147483647 w 3069"/>
              <a:gd name="T49" fmla="*/ 2147483647 h 1719"/>
              <a:gd name="T50" fmla="*/ 2147483647 w 3069"/>
              <a:gd name="T51" fmla="*/ 2147483647 h 1719"/>
              <a:gd name="T52" fmla="*/ 2147483647 w 3069"/>
              <a:gd name="T53" fmla="*/ 2147483647 h 1719"/>
              <a:gd name="T54" fmla="*/ 2147483647 w 3069"/>
              <a:gd name="T55" fmla="*/ 2147483647 h 1719"/>
              <a:gd name="T56" fmla="*/ 2147483647 w 3069"/>
              <a:gd name="T57" fmla="*/ 2147483647 h 1719"/>
              <a:gd name="T58" fmla="*/ 2147483647 w 3069"/>
              <a:gd name="T59" fmla="*/ 2147483647 h 1719"/>
              <a:gd name="T60" fmla="*/ 2147483647 w 3069"/>
              <a:gd name="T61" fmla="*/ 2147483647 h 1719"/>
              <a:gd name="T62" fmla="*/ 2147483647 w 3069"/>
              <a:gd name="T63" fmla="*/ 2147483647 h 1719"/>
              <a:gd name="T64" fmla="*/ 2147483647 w 3069"/>
              <a:gd name="T65" fmla="*/ 2147483647 h 1719"/>
              <a:gd name="T66" fmla="*/ 2147483647 w 3069"/>
              <a:gd name="T67" fmla="*/ 2147483647 h 1719"/>
              <a:gd name="T68" fmla="*/ 2147483647 w 3069"/>
              <a:gd name="T69" fmla="*/ 2147483647 h 1719"/>
              <a:gd name="T70" fmla="*/ 2147483647 w 3069"/>
              <a:gd name="T71" fmla="*/ 2147483647 h 1719"/>
              <a:gd name="T72" fmla="*/ 2147483647 w 3069"/>
              <a:gd name="T73" fmla="*/ 2147483647 h 1719"/>
              <a:gd name="T74" fmla="*/ 2147483647 w 3069"/>
              <a:gd name="T75" fmla="*/ 2147483647 h 1719"/>
              <a:gd name="T76" fmla="*/ 2147483647 w 3069"/>
              <a:gd name="T77" fmla="*/ 2147483647 h 1719"/>
              <a:gd name="T78" fmla="*/ 2147483647 w 3069"/>
              <a:gd name="T79" fmla="*/ 2147483647 h 1719"/>
              <a:gd name="T80" fmla="*/ 2147483647 w 3069"/>
              <a:gd name="T81" fmla="*/ 2147483647 h 1719"/>
              <a:gd name="T82" fmla="*/ 2147483647 w 3069"/>
              <a:gd name="T83" fmla="*/ 2147483647 h 1719"/>
              <a:gd name="T84" fmla="*/ 2147483647 w 3069"/>
              <a:gd name="T85" fmla="*/ 2147483647 h 1719"/>
              <a:gd name="T86" fmla="*/ 2147483647 w 3069"/>
              <a:gd name="T87" fmla="*/ 2147483647 h 1719"/>
              <a:gd name="T88" fmla="*/ 2147483647 w 3069"/>
              <a:gd name="T89" fmla="*/ 2147483647 h 1719"/>
              <a:gd name="T90" fmla="*/ 2147483647 w 3069"/>
              <a:gd name="T91" fmla="*/ 2147483647 h 1719"/>
              <a:gd name="T92" fmla="*/ 2147483647 w 3069"/>
              <a:gd name="T93" fmla="*/ 2147483647 h 1719"/>
              <a:gd name="T94" fmla="*/ 0 w 3069"/>
              <a:gd name="T95" fmla="*/ 2147483647 h 171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069"/>
              <a:gd name="T145" fmla="*/ 0 h 1719"/>
              <a:gd name="T146" fmla="*/ 3069 w 3069"/>
              <a:gd name="T147" fmla="*/ 1719 h 171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069" h="1719">
                <a:moveTo>
                  <a:pt x="3069" y="0"/>
                </a:moveTo>
                <a:cubicBezTo>
                  <a:pt x="3020" y="7"/>
                  <a:pt x="2978" y="18"/>
                  <a:pt x="2931" y="34"/>
                </a:cubicBezTo>
                <a:cubicBezTo>
                  <a:pt x="2914" y="40"/>
                  <a:pt x="2880" y="52"/>
                  <a:pt x="2880" y="52"/>
                </a:cubicBezTo>
                <a:cubicBezTo>
                  <a:pt x="2861" y="80"/>
                  <a:pt x="2853" y="93"/>
                  <a:pt x="2820" y="103"/>
                </a:cubicBezTo>
                <a:cubicBezTo>
                  <a:pt x="2784" y="137"/>
                  <a:pt x="2720" y="149"/>
                  <a:pt x="2673" y="163"/>
                </a:cubicBezTo>
                <a:cubicBezTo>
                  <a:pt x="2647" y="190"/>
                  <a:pt x="2613" y="195"/>
                  <a:pt x="2579" y="206"/>
                </a:cubicBezTo>
                <a:cubicBezTo>
                  <a:pt x="2522" y="263"/>
                  <a:pt x="2556" y="246"/>
                  <a:pt x="2476" y="258"/>
                </a:cubicBezTo>
                <a:cubicBezTo>
                  <a:pt x="2458" y="270"/>
                  <a:pt x="2397" y="311"/>
                  <a:pt x="2373" y="318"/>
                </a:cubicBezTo>
                <a:cubicBezTo>
                  <a:pt x="2353" y="324"/>
                  <a:pt x="2332" y="323"/>
                  <a:pt x="2312" y="327"/>
                </a:cubicBezTo>
                <a:cubicBezTo>
                  <a:pt x="2271" y="334"/>
                  <a:pt x="2233" y="351"/>
                  <a:pt x="2192" y="361"/>
                </a:cubicBezTo>
                <a:cubicBezTo>
                  <a:pt x="2183" y="367"/>
                  <a:pt x="2175" y="374"/>
                  <a:pt x="2166" y="378"/>
                </a:cubicBezTo>
                <a:cubicBezTo>
                  <a:pt x="2150" y="385"/>
                  <a:pt x="2115" y="395"/>
                  <a:pt x="2115" y="395"/>
                </a:cubicBezTo>
                <a:cubicBezTo>
                  <a:pt x="2102" y="408"/>
                  <a:pt x="2085" y="417"/>
                  <a:pt x="2072" y="430"/>
                </a:cubicBezTo>
                <a:cubicBezTo>
                  <a:pt x="2043" y="460"/>
                  <a:pt x="2047" y="467"/>
                  <a:pt x="2003" y="481"/>
                </a:cubicBezTo>
                <a:cubicBezTo>
                  <a:pt x="1971" y="515"/>
                  <a:pt x="2004" y="486"/>
                  <a:pt x="1960" y="507"/>
                </a:cubicBezTo>
                <a:cubicBezTo>
                  <a:pt x="1951" y="511"/>
                  <a:pt x="1942" y="517"/>
                  <a:pt x="1934" y="524"/>
                </a:cubicBezTo>
                <a:cubicBezTo>
                  <a:pt x="1928" y="529"/>
                  <a:pt x="1924" y="538"/>
                  <a:pt x="1917" y="542"/>
                </a:cubicBezTo>
                <a:cubicBezTo>
                  <a:pt x="1912" y="545"/>
                  <a:pt x="1858" y="559"/>
                  <a:pt x="1857" y="559"/>
                </a:cubicBezTo>
                <a:cubicBezTo>
                  <a:pt x="1815" y="587"/>
                  <a:pt x="1777" y="591"/>
                  <a:pt x="1728" y="602"/>
                </a:cubicBezTo>
                <a:cubicBezTo>
                  <a:pt x="1683" y="612"/>
                  <a:pt x="1645" y="629"/>
                  <a:pt x="1599" y="636"/>
                </a:cubicBezTo>
                <a:cubicBezTo>
                  <a:pt x="1582" y="642"/>
                  <a:pt x="1563" y="644"/>
                  <a:pt x="1547" y="653"/>
                </a:cubicBezTo>
                <a:cubicBezTo>
                  <a:pt x="1488" y="689"/>
                  <a:pt x="1577" y="657"/>
                  <a:pt x="1504" y="679"/>
                </a:cubicBezTo>
                <a:cubicBezTo>
                  <a:pt x="1493" y="688"/>
                  <a:pt x="1481" y="696"/>
                  <a:pt x="1470" y="705"/>
                </a:cubicBezTo>
                <a:cubicBezTo>
                  <a:pt x="1461" y="713"/>
                  <a:pt x="1454" y="723"/>
                  <a:pt x="1444" y="731"/>
                </a:cubicBezTo>
                <a:cubicBezTo>
                  <a:pt x="1422" y="749"/>
                  <a:pt x="1375" y="782"/>
                  <a:pt x="1375" y="782"/>
                </a:cubicBezTo>
                <a:cubicBezTo>
                  <a:pt x="1351" y="819"/>
                  <a:pt x="1340" y="808"/>
                  <a:pt x="1307" y="834"/>
                </a:cubicBezTo>
                <a:cubicBezTo>
                  <a:pt x="1268" y="865"/>
                  <a:pt x="1276" y="883"/>
                  <a:pt x="1221" y="903"/>
                </a:cubicBezTo>
                <a:cubicBezTo>
                  <a:pt x="1171" y="950"/>
                  <a:pt x="1246" y="880"/>
                  <a:pt x="1169" y="946"/>
                </a:cubicBezTo>
                <a:cubicBezTo>
                  <a:pt x="1154" y="959"/>
                  <a:pt x="1143" y="979"/>
                  <a:pt x="1126" y="989"/>
                </a:cubicBezTo>
                <a:cubicBezTo>
                  <a:pt x="1110" y="998"/>
                  <a:pt x="1091" y="1000"/>
                  <a:pt x="1074" y="1006"/>
                </a:cubicBezTo>
                <a:cubicBezTo>
                  <a:pt x="1038" y="1061"/>
                  <a:pt x="1005" y="1066"/>
                  <a:pt x="945" y="1075"/>
                </a:cubicBezTo>
                <a:cubicBezTo>
                  <a:pt x="920" y="1092"/>
                  <a:pt x="889" y="1097"/>
                  <a:pt x="868" y="1118"/>
                </a:cubicBezTo>
                <a:cubicBezTo>
                  <a:pt x="858" y="1128"/>
                  <a:pt x="853" y="1143"/>
                  <a:pt x="842" y="1152"/>
                </a:cubicBezTo>
                <a:cubicBezTo>
                  <a:pt x="835" y="1158"/>
                  <a:pt x="825" y="1157"/>
                  <a:pt x="817" y="1161"/>
                </a:cubicBezTo>
                <a:cubicBezTo>
                  <a:pt x="805" y="1167"/>
                  <a:pt x="763" y="1198"/>
                  <a:pt x="756" y="1204"/>
                </a:cubicBezTo>
                <a:cubicBezTo>
                  <a:pt x="693" y="1258"/>
                  <a:pt x="768" y="1197"/>
                  <a:pt x="713" y="1264"/>
                </a:cubicBezTo>
                <a:cubicBezTo>
                  <a:pt x="687" y="1295"/>
                  <a:pt x="646" y="1305"/>
                  <a:pt x="610" y="1315"/>
                </a:cubicBezTo>
                <a:cubicBezTo>
                  <a:pt x="597" y="1328"/>
                  <a:pt x="590" y="1347"/>
                  <a:pt x="576" y="1358"/>
                </a:cubicBezTo>
                <a:cubicBezTo>
                  <a:pt x="570" y="1363"/>
                  <a:pt x="519" y="1375"/>
                  <a:pt x="516" y="1376"/>
                </a:cubicBezTo>
                <a:cubicBezTo>
                  <a:pt x="467" y="1422"/>
                  <a:pt x="398" y="1488"/>
                  <a:pt x="335" y="1505"/>
                </a:cubicBezTo>
                <a:cubicBezTo>
                  <a:pt x="310" y="1542"/>
                  <a:pt x="274" y="1545"/>
                  <a:pt x="232" y="1556"/>
                </a:cubicBezTo>
                <a:cubicBezTo>
                  <a:pt x="223" y="1562"/>
                  <a:pt x="216" y="1569"/>
                  <a:pt x="206" y="1573"/>
                </a:cubicBezTo>
                <a:cubicBezTo>
                  <a:pt x="192" y="1578"/>
                  <a:pt x="176" y="1575"/>
                  <a:pt x="163" y="1582"/>
                </a:cubicBezTo>
                <a:cubicBezTo>
                  <a:pt x="154" y="1587"/>
                  <a:pt x="155" y="1602"/>
                  <a:pt x="146" y="1608"/>
                </a:cubicBezTo>
                <a:cubicBezTo>
                  <a:pt x="136" y="1614"/>
                  <a:pt x="123" y="1613"/>
                  <a:pt x="112" y="1616"/>
                </a:cubicBezTo>
                <a:cubicBezTo>
                  <a:pt x="84" y="1643"/>
                  <a:pt x="64" y="1664"/>
                  <a:pt x="26" y="1676"/>
                </a:cubicBezTo>
                <a:cubicBezTo>
                  <a:pt x="20" y="1682"/>
                  <a:pt x="12" y="1687"/>
                  <a:pt x="8" y="1694"/>
                </a:cubicBezTo>
                <a:cubicBezTo>
                  <a:pt x="3" y="1701"/>
                  <a:pt x="0" y="1719"/>
                  <a:pt x="0" y="1719"/>
                </a:cubicBezTo>
              </a:path>
            </a:pathLst>
          </a:custGeom>
          <a:noFill/>
          <a:ln w="76200" cmpd="sng">
            <a:solidFill>
              <a:srgbClr val="FF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7912" name="Freeform 9"/>
          <p:cNvSpPr>
            <a:spLocks/>
          </p:cNvSpPr>
          <p:nvPr/>
        </p:nvSpPr>
        <p:spPr bwMode="auto">
          <a:xfrm>
            <a:off x="-95250" y="4845050"/>
            <a:ext cx="7069138" cy="436563"/>
          </a:xfrm>
          <a:custGeom>
            <a:avLst/>
            <a:gdLst>
              <a:gd name="T0" fmla="*/ 0 w 4453"/>
              <a:gd name="T1" fmla="*/ 0 h 275"/>
              <a:gd name="T2" fmla="*/ 2147483647 w 4453"/>
              <a:gd name="T3" fmla="*/ 2147483647 h 275"/>
              <a:gd name="T4" fmla="*/ 2147483647 w 4453"/>
              <a:gd name="T5" fmla="*/ 2147483647 h 275"/>
              <a:gd name="T6" fmla="*/ 2147483647 w 4453"/>
              <a:gd name="T7" fmla="*/ 2147483647 h 275"/>
              <a:gd name="T8" fmla="*/ 2147483647 w 4453"/>
              <a:gd name="T9" fmla="*/ 2147483647 h 275"/>
              <a:gd name="T10" fmla="*/ 2147483647 w 4453"/>
              <a:gd name="T11" fmla="*/ 2147483647 h 275"/>
              <a:gd name="T12" fmla="*/ 2147483647 w 4453"/>
              <a:gd name="T13" fmla="*/ 2147483647 h 275"/>
              <a:gd name="T14" fmla="*/ 2147483647 w 4453"/>
              <a:gd name="T15" fmla="*/ 2147483647 h 275"/>
              <a:gd name="T16" fmla="*/ 2147483647 w 4453"/>
              <a:gd name="T17" fmla="*/ 2147483647 h 275"/>
              <a:gd name="T18" fmla="*/ 2147483647 w 4453"/>
              <a:gd name="T19" fmla="*/ 2147483647 h 2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53"/>
              <a:gd name="T31" fmla="*/ 0 h 275"/>
              <a:gd name="T32" fmla="*/ 4453 w 4453"/>
              <a:gd name="T33" fmla="*/ 275 h 2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53" h="275">
                <a:moveTo>
                  <a:pt x="0" y="0"/>
                </a:moveTo>
                <a:cubicBezTo>
                  <a:pt x="23" y="34"/>
                  <a:pt x="64" y="62"/>
                  <a:pt x="103" y="77"/>
                </a:cubicBezTo>
                <a:cubicBezTo>
                  <a:pt x="146" y="93"/>
                  <a:pt x="138" y="78"/>
                  <a:pt x="172" y="95"/>
                </a:cubicBezTo>
                <a:cubicBezTo>
                  <a:pt x="303" y="161"/>
                  <a:pt x="459" y="158"/>
                  <a:pt x="602" y="180"/>
                </a:cubicBezTo>
                <a:cubicBezTo>
                  <a:pt x="682" y="209"/>
                  <a:pt x="777" y="209"/>
                  <a:pt x="860" y="215"/>
                </a:cubicBezTo>
                <a:cubicBezTo>
                  <a:pt x="926" y="225"/>
                  <a:pt x="992" y="237"/>
                  <a:pt x="1057" y="249"/>
                </a:cubicBezTo>
                <a:cubicBezTo>
                  <a:pt x="1083" y="254"/>
                  <a:pt x="1135" y="266"/>
                  <a:pt x="1135" y="266"/>
                </a:cubicBezTo>
                <a:cubicBezTo>
                  <a:pt x="1553" y="168"/>
                  <a:pt x="2424" y="275"/>
                  <a:pt x="2424" y="275"/>
                </a:cubicBezTo>
                <a:cubicBezTo>
                  <a:pt x="3027" y="261"/>
                  <a:pt x="3624" y="262"/>
                  <a:pt x="4230" y="258"/>
                </a:cubicBezTo>
                <a:cubicBezTo>
                  <a:pt x="4290" y="255"/>
                  <a:pt x="4389" y="266"/>
                  <a:pt x="4453" y="232"/>
                </a:cubicBezTo>
              </a:path>
            </a:pathLst>
          </a:custGeom>
          <a:noFill/>
          <a:ln w="76200" cmpd="sng">
            <a:solidFill>
              <a:srgbClr val="FF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7913" name="Freeform 10"/>
          <p:cNvSpPr>
            <a:spLocks/>
          </p:cNvSpPr>
          <p:nvPr/>
        </p:nvSpPr>
        <p:spPr bwMode="auto">
          <a:xfrm>
            <a:off x="7847013" y="5145088"/>
            <a:ext cx="1373187" cy="112712"/>
          </a:xfrm>
          <a:custGeom>
            <a:avLst/>
            <a:gdLst>
              <a:gd name="T0" fmla="*/ 0 w 800"/>
              <a:gd name="T1" fmla="*/ 2147483647 h 52"/>
              <a:gd name="T2" fmla="*/ 2147483647 w 800"/>
              <a:gd name="T3" fmla="*/ 2147483647 h 52"/>
              <a:gd name="T4" fmla="*/ 2147483647 w 800"/>
              <a:gd name="T5" fmla="*/ 2147483647 h 52"/>
              <a:gd name="T6" fmla="*/ 2147483647 w 800"/>
              <a:gd name="T7" fmla="*/ 0 h 52"/>
              <a:gd name="T8" fmla="*/ 0 60000 65536"/>
              <a:gd name="T9" fmla="*/ 0 60000 65536"/>
              <a:gd name="T10" fmla="*/ 0 60000 65536"/>
              <a:gd name="T11" fmla="*/ 0 60000 65536"/>
              <a:gd name="T12" fmla="*/ 0 w 800"/>
              <a:gd name="T13" fmla="*/ 0 h 52"/>
              <a:gd name="T14" fmla="*/ 800 w 800"/>
              <a:gd name="T15" fmla="*/ 52 h 52"/>
            </a:gdLst>
            <a:ahLst/>
            <a:cxnLst>
              <a:cxn ang="T8">
                <a:pos x="T0" y="T1"/>
              </a:cxn>
              <a:cxn ang="T9">
                <a:pos x="T2" y="T3"/>
              </a:cxn>
              <a:cxn ang="T10">
                <a:pos x="T4" y="T5"/>
              </a:cxn>
              <a:cxn ang="T11">
                <a:pos x="T6" y="T7"/>
              </a:cxn>
            </a:cxnLst>
            <a:rect l="T12" t="T13" r="T14" b="T15"/>
            <a:pathLst>
              <a:path w="800" h="52">
                <a:moveTo>
                  <a:pt x="0" y="52"/>
                </a:moveTo>
                <a:cubicBezTo>
                  <a:pt x="248" y="45"/>
                  <a:pt x="492" y="26"/>
                  <a:pt x="740" y="17"/>
                </a:cubicBezTo>
                <a:cubicBezTo>
                  <a:pt x="748" y="14"/>
                  <a:pt x="757" y="11"/>
                  <a:pt x="765" y="9"/>
                </a:cubicBezTo>
                <a:cubicBezTo>
                  <a:pt x="777" y="6"/>
                  <a:pt x="800" y="0"/>
                  <a:pt x="800" y="0"/>
                </a:cubicBezTo>
              </a:path>
            </a:pathLst>
          </a:custGeom>
          <a:noFill/>
          <a:ln w="76200" cmpd="sng">
            <a:solidFill>
              <a:srgbClr val="FF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body" idx="4294967295"/>
          </p:nvPr>
        </p:nvSpPr>
        <p:spPr>
          <a:xfrm>
            <a:off x="457200" y="304800"/>
            <a:ext cx="8153400" cy="5821363"/>
          </a:xfrm>
        </p:spPr>
        <p:txBody>
          <a:bodyPr/>
          <a:lstStyle/>
          <a:p>
            <a:pPr eaLnBrk="1" hangingPunct="1"/>
            <a:r>
              <a:rPr lang="en-US" smtClean="0"/>
              <a:t>Handle everything as if it's pathogenic.</a:t>
            </a:r>
          </a:p>
          <a:p>
            <a:pPr lvl="1" eaLnBrk="1" hangingPunct="1"/>
            <a:r>
              <a:rPr lang="en-US" smtClean="0"/>
              <a:t>Pathogenic means that what your handling could be an infective agent that could cause disease.</a:t>
            </a:r>
          </a:p>
          <a:p>
            <a:pPr lvl="1" eaLnBrk="1" hangingPunct="1"/>
            <a:r>
              <a:rPr lang="en-US" smtClean="0"/>
              <a:t>Clean work station periodically with proper disinfectant.</a:t>
            </a:r>
          </a:p>
        </p:txBody>
      </p:sp>
      <p:pic>
        <p:nvPicPr>
          <p:cNvPr id="66563" name="Picture 5" descr="e_coli%20NI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352800"/>
            <a:ext cx="8610600" cy="3248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6564"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66565" name="Rectangle 7"/>
          <p:cNvSpPr>
            <a:spLocks noChangeArrowheads="1"/>
          </p:cNvSpPr>
          <p:nvPr/>
        </p:nvSpPr>
        <p:spPr bwMode="auto">
          <a:xfrm>
            <a:off x="381000" y="3352800"/>
            <a:ext cx="8610600" cy="3276600"/>
          </a:xfrm>
          <a:prstGeom prst="rect">
            <a:avLst/>
          </a:prstGeom>
          <a:solidFill>
            <a:srgbClr val="CCECFF"/>
          </a:solidFill>
          <a:ln w="9525">
            <a:solidFill>
              <a:schemeClr val="tx1"/>
            </a:solidFill>
            <a:miter lim="800000"/>
            <a:headEnd/>
            <a:tailEnd/>
          </a:ln>
        </p:spPr>
        <p:txBody>
          <a:bodyPr wrap="none" anchor="ctr"/>
          <a:lstStyle/>
          <a:p>
            <a:endParaRPr lang="en-US"/>
          </a:p>
        </p:txBody>
      </p:sp>
      <p:sp>
        <p:nvSpPr>
          <p:cNvPr id="66566" name="Text Box 9"/>
          <p:cNvSpPr txBox="1">
            <a:spLocks noChangeArrowheads="1"/>
          </p:cNvSpPr>
          <p:nvPr/>
        </p:nvSpPr>
        <p:spPr bwMode="auto">
          <a:xfrm>
            <a:off x="1600200" y="4114800"/>
            <a:ext cx="640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lgn="ctr">
              <a:spcBef>
                <a:spcPct val="50000"/>
              </a:spcBef>
            </a:pPr>
            <a:r>
              <a:rPr lang="en-US" sz="3600">
                <a:solidFill>
                  <a:schemeClr val="bg1"/>
                </a:solidFill>
              </a:rPr>
              <a:t>Clean Work Station!</a:t>
            </a:r>
          </a:p>
        </p:txBody>
      </p:sp>
    </p:spTree>
  </p:cSld>
  <p:clrMapOvr>
    <a:masterClrMapping/>
  </p:clrMapOvr>
  <p:timing>
    <p:tnLst>
      <p:par>
        <p:cTn id="1" dur="indefinite" restart="never" nodeType="tmRoot"/>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3"/>
          <p:cNvSpPr>
            <a:spLocks noGrp="1" noChangeArrowheads="1"/>
          </p:cNvSpPr>
          <p:nvPr>
            <p:ph type="body" idx="1"/>
          </p:nvPr>
        </p:nvSpPr>
        <p:spPr>
          <a:xfrm>
            <a:off x="457200" y="228600"/>
            <a:ext cx="8077200" cy="5897563"/>
          </a:xfrm>
        </p:spPr>
        <p:txBody>
          <a:bodyPr/>
          <a:lstStyle/>
          <a:p>
            <a:pPr eaLnBrk="1" hangingPunct="1"/>
            <a:r>
              <a:rPr lang="en-US" smtClean="0"/>
              <a:t>Toilet Paper</a:t>
            </a:r>
          </a:p>
          <a:p>
            <a:pPr eaLnBrk="1" hangingPunct="1"/>
            <a:endParaRPr lang="en-US" smtClean="0"/>
          </a:p>
        </p:txBody>
      </p:sp>
      <p:pic>
        <p:nvPicPr>
          <p:cNvPr id="508931" name="Picture 4" descr="tpape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89000"/>
            <a:ext cx="8839200" cy="5759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8932"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3"/>
          <p:cNvSpPr>
            <a:spLocks noGrp="1" noChangeArrowheads="1"/>
          </p:cNvSpPr>
          <p:nvPr>
            <p:ph type="body" idx="1"/>
          </p:nvPr>
        </p:nvSpPr>
        <p:spPr>
          <a:xfrm>
            <a:off x="457200" y="304800"/>
            <a:ext cx="8153400" cy="5821363"/>
          </a:xfrm>
        </p:spPr>
        <p:txBody>
          <a:bodyPr/>
          <a:lstStyle/>
          <a:p>
            <a:pPr eaLnBrk="1" hangingPunct="1"/>
            <a:r>
              <a:rPr lang="en-US" smtClean="0">
                <a:solidFill>
                  <a:srgbClr val="CCFF66"/>
                </a:solidFill>
              </a:rPr>
              <a:t>Electric Guitar String.</a:t>
            </a:r>
          </a:p>
          <a:p>
            <a:pPr eaLnBrk="1" hangingPunct="1"/>
            <a:endParaRPr lang="en-US" smtClean="0"/>
          </a:p>
        </p:txBody>
      </p:sp>
      <p:pic>
        <p:nvPicPr>
          <p:cNvPr id="509955" name="Picture 4" descr="80x. Photo by Scott Frankowski, UW Oshkosh">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8763000" cy="5622925"/>
          </a:xfrm>
          <a:prstGeom prst="rect">
            <a:avLst/>
          </a:prstGeom>
          <a:noFill/>
          <a:ln w="9525">
            <a:solidFill>
              <a:srgbClr val="CCFF66"/>
            </a:solidFill>
            <a:miter lim="800000"/>
            <a:headEnd/>
            <a:tailEnd/>
          </a:ln>
          <a:extLst>
            <a:ext uri="{909E8E84-426E-40DD-AFC4-6F175D3DCCD1}">
              <a14:hiddenFill xmlns:a14="http://schemas.microsoft.com/office/drawing/2010/main">
                <a:solidFill>
                  <a:srgbClr val="FFFFFF"/>
                </a:solidFill>
              </a14:hiddenFill>
            </a:ext>
          </a:extLst>
        </p:spPr>
      </p:pic>
      <p:sp>
        <p:nvSpPr>
          <p:cNvPr id="509956"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3"/>
          <p:cNvSpPr>
            <a:spLocks noGrp="1" noChangeArrowheads="1"/>
          </p:cNvSpPr>
          <p:nvPr>
            <p:ph type="body" idx="1"/>
          </p:nvPr>
        </p:nvSpPr>
        <p:spPr>
          <a:xfrm>
            <a:off x="457200" y="228600"/>
            <a:ext cx="8153400" cy="5897563"/>
          </a:xfrm>
        </p:spPr>
        <p:txBody>
          <a:bodyPr/>
          <a:lstStyle/>
          <a:p>
            <a:pPr eaLnBrk="1" hangingPunct="1"/>
            <a:r>
              <a:rPr lang="en-US" smtClean="0"/>
              <a:t>Nylon stockings.</a:t>
            </a:r>
          </a:p>
          <a:p>
            <a:pPr eaLnBrk="1" hangingPunct="1"/>
            <a:endParaRPr lang="en-US" smtClean="0"/>
          </a:p>
        </p:txBody>
      </p:sp>
      <p:pic>
        <p:nvPicPr>
          <p:cNvPr id="510979" name="Picture 4" descr="nyl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8763000" cy="5781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0980"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3"/>
          <p:cNvSpPr>
            <a:spLocks noGrp="1" noChangeArrowheads="1"/>
          </p:cNvSpPr>
          <p:nvPr>
            <p:ph type="body" idx="1"/>
          </p:nvPr>
        </p:nvSpPr>
        <p:spPr>
          <a:xfrm>
            <a:off x="457200" y="304800"/>
            <a:ext cx="8153400" cy="5821363"/>
          </a:xfrm>
        </p:spPr>
        <p:txBody>
          <a:bodyPr/>
          <a:lstStyle/>
          <a:p>
            <a:pPr eaLnBrk="1" hangingPunct="1"/>
            <a:r>
              <a:rPr lang="en-US" smtClean="0"/>
              <a:t>Microorganisms on a sheet of paper.</a:t>
            </a:r>
          </a:p>
          <a:p>
            <a:pPr eaLnBrk="1" hangingPunct="1"/>
            <a:endParaRPr lang="en-US" smtClean="0"/>
          </a:p>
        </p:txBody>
      </p:sp>
      <p:pic>
        <p:nvPicPr>
          <p:cNvPr id="512003" name="Picture 4" descr="Electron microscope pictures - micro-organism">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10600" cy="5734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004"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p:txBody>
          <a:bodyPr/>
          <a:lstStyle/>
          <a:p>
            <a:pPr eaLnBrk="1" hangingPunct="1"/>
            <a:endParaRPr lang="en-US" smtClean="0"/>
          </a:p>
        </p:txBody>
      </p:sp>
      <p:sp>
        <p:nvSpPr>
          <p:cNvPr id="513027" name="Rectangle 3"/>
          <p:cNvSpPr>
            <a:spLocks noGrp="1" noChangeArrowheads="1"/>
          </p:cNvSpPr>
          <p:nvPr>
            <p:ph type="body" idx="1"/>
          </p:nvPr>
        </p:nvSpPr>
        <p:spPr/>
        <p:txBody>
          <a:bodyPr/>
          <a:lstStyle/>
          <a:p>
            <a:pPr eaLnBrk="1" hangingPunct="1"/>
            <a:endParaRPr lang="en-US" smtClean="0"/>
          </a:p>
        </p:txBody>
      </p:sp>
      <p:pic>
        <p:nvPicPr>
          <p:cNvPr id="513028" name="Picture 4" descr="scet_03_img02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ChangeArrowheads="1"/>
          </p:cNvSpPr>
          <p:nvPr>
            <p:ph type="title" idx="4294967295"/>
          </p:nvPr>
        </p:nvSpPr>
        <p:spPr/>
        <p:txBody>
          <a:bodyPr/>
          <a:lstStyle/>
          <a:p>
            <a:pPr eaLnBrk="1" hangingPunct="1"/>
            <a:endParaRPr lang="en-US" smtClean="0"/>
          </a:p>
        </p:txBody>
      </p:sp>
      <p:sp>
        <p:nvSpPr>
          <p:cNvPr id="514051" name="Rectangle 3"/>
          <p:cNvSpPr>
            <a:spLocks noGrp="1" noChangeArrowheads="1"/>
          </p:cNvSpPr>
          <p:nvPr>
            <p:ph type="body" idx="4294967295"/>
          </p:nvPr>
        </p:nvSpPr>
        <p:spPr/>
        <p:txBody>
          <a:bodyPr/>
          <a:lstStyle/>
          <a:p>
            <a:pPr eaLnBrk="1" hangingPunct="1"/>
            <a:endParaRPr lang="en-US" smtClean="0"/>
          </a:p>
        </p:txBody>
      </p:sp>
      <p:pic>
        <p:nvPicPr>
          <p:cNvPr id="514052" name="Picture 4" descr="scet_03_img02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3" name="WordArt 5"/>
          <p:cNvSpPr>
            <a:spLocks noChangeArrowheads="1" noChangeShapeType="1" noTextEdit="1"/>
          </p:cNvSpPr>
          <p:nvPr/>
        </p:nvSpPr>
        <p:spPr bwMode="auto">
          <a:xfrm>
            <a:off x="2514600" y="1143000"/>
            <a:ext cx="3962400" cy="2609850"/>
          </a:xfrm>
          <a:prstGeom prst="rect">
            <a:avLst/>
          </a:prstGeom>
        </p:spPr>
        <p:txBody>
          <a:bodyPr wrap="none" fromWordArt="1">
            <a:prstTxWarp prst="textPlain">
              <a:avLst>
                <a:gd name="adj" fmla="val 50000"/>
              </a:avLst>
            </a:prstTxWarp>
          </a:bodyPr>
          <a:lstStyle/>
          <a:p>
            <a:pPr algn="ctr"/>
            <a:r>
              <a:rPr lang="en-US" sz="3600" kern="10" spc="720">
                <a:ln w="762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TICK</a:t>
            </a:r>
          </a:p>
        </p:txBody>
      </p:sp>
    </p:spTree>
  </p:cSld>
  <p:clrMapOvr>
    <a:masterClrMapping/>
  </p:clrMapOvr>
  <p:timing>
    <p:tnLst>
      <p:par>
        <p:cTn id="1" dur="indefinite" restart="never" nodeType="tmRoot"/>
      </p:par>
    </p:tn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title"/>
          </p:nvPr>
        </p:nvSpPr>
        <p:spPr/>
        <p:txBody>
          <a:bodyPr/>
          <a:lstStyle/>
          <a:p>
            <a:pPr eaLnBrk="1" hangingPunct="1"/>
            <a:endParaRPr lang="en-US" smtClean="0"/>
          </a:p>
        </p:txBody>
      </p:sp>
      <p:pic>
        <p:nvPicPr>
          <p:cNvPr id="51507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515076" name="Text Box 7"/>
          <p:cNvSpPr txBox="1">
            <a:spLocks noChangeArrowheads="1"/>
          </p:cNvSpPr>
          <p:nvPr/>
        </p:nvSpPr>
        <p:spPr bwMode="auto">
          <a:xfrm>
            <a:off x="228600" y="609600"/>
            <a:ext cx="175260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4400"/>
              <a:t>Head of Tick</a:t>
            </a:r>
          </a:p>
        </p:txBody>
      </p:sp>
    </p:spTree>
  </p:cSld>
  <p:clrMapOvr>
    <a:masterClrMapping/>
  </p:clrMapOvr>
  <p:timing>
    <p:tnLst>
      <p:par>
        <p:cTn id="1" dur="indefinite" restart="never" nodeType="tmRoot"/>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3"/>
          <p:cNvSpPr>
            <a:spLocks noGrp="1" noChangeArrowheads="1"/>
          </p:cNvSpPr>
          <p:nvPr>
            <p:ph type="body" idx="1"/>
          </p:nvPr>
        </p:nvSpPr>
        <p:spPr>
          <a:xfrm>
            <a:off x="457200" y="228600"/>
            <a:ext cx="8153400" cy="5897563"/>
          </a:xfrm>
        </p:spPr>
        <p:txBody>
          <a:bodyPr/>
          <a:lstStyle/>
          <a:p>
            <a:pPr eaLnBrk="1" hangingPunct="1"/>
            <a:r>
              <a:rPr lang="en-US" smtClean="0">
                <a:solidFill>
                  <a:schemeClr val="hlink"/>
                </a:solidFill>
              </a:rPr>
              <a:t>Aquatic skin parasites on fish.</a:t>
            </a:r>
          </a:p>
          <a:p>
            <a:pPr eaLnBrk="1" hangingPunct="1"/>
            <a:endParaRPr lang="en-US" smtClean="0"/>
          </a:p>
        </p:txBody>
      </p:sp>
      <p:pic>
        <p:nvPicPr>
          <p:cNvPr id="516099" name="Picture 4" descr="img003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8686800" cy="5562600"/>
          </a:xfrm>
          <a:prstGeom prst="rect">
            <a:avLst/>
          </a:prstGeom>
          <a:noFill/>
          <a:ln w="76200">
            <a:solidFill>
              <a:srgbClr val="92D05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3"/>
          <p:cNvSpPr>
            <a:spLocks noGrp="1" noChangeArrowheads="1"/>
          </p:cNvSpPr>
          <p:nvPr>
            <p:ph type="body" idx="1"/>
          </p:nvPr>
        </p:nvSpPr>
        <p:spPr>
          <a:xfrm>
            <a:off x="457200" y="304800"/>
            <a:ext cx="8001000" cy="5821363"/>
          </a:xfrm>
        </p:spPr>
        <p:txBody>
          <a:bodyPr/>
          <a:lstStyle/>
          <a:p>
            <a:pPr eaLnBrk="1" hangingPunct="1"/>
            <a:r>
              <a:rPr lang="en-US" smtClean="0"/>
              <a:t>Reptile Scales.</a:t>
            </a:r>
          </a:p>
          <a:p>
            <a:pPr eaLnBrk="1" hangingPunct="1"/>
            <a:endParaRPr lang="en-US" smtClean="0"/>
          </a:p>
        </p:txBody>
      </p:sp>
      <p:pic>
        <p:nvPicPr>
          <p:cNvPr id="517123" name="Picture 4" descr="electron micrograph picture - scales or armou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763000" cy="5781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3"/>
          <p:cNvSpPr>
            <a:spLocks noGrp="1" noChangeArrowheads="1"/>
          </p:cNvSpPr>
          <p:nvPr>
            <p:ph type="body" idx="1"/>
          </p:nvPr>
        </p:nvSpPr>
        <p:spPr>
          <a:xfrm>
            <a:off x="457200" y="304800"/>
            <a:ext cx="8229600" cy="5821363"/>
          </a:xfrm>
        </p:spPr>
        <p:txBody>
          <a:bodyPr/>
          <a:lstStyle/>
          <a:p>
            <a:pPr eaLnBrk="1" hangingPunct="1"/>
            <a:r>
              <a:rPr lang="en-US" smtClean="0"/>
              <a:t>Microscopic Spider.</a:t>
            </a:r>
          </a:p>
          <a:p>
            <a:pPr eaLnBrk="1" hangingPunct="1"/>
            <a:endParaRPr lang="en-US" smtClean="0"/>
          </a:p>
        </p:txBody>
      </p:sp>
      <p:pic>
        <p:nvPicPr>
          <p:cNvPr id="518147" name="Picture 4" descr="electron-microscope-spi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8839200" cy="5715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8148"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type="body" idx="4294967295"/>
          </p:nvPr>
        </p:nvSpPr>
        <p:spPr>
          <a:xfrm>
            <a:off x="152400" y="228600"/>
            <a:ext cx="8458200" cy="5897563"/>
          </a:xfrm>
        </p:spPr>
        <p:txBody>
          <a:bodyPr/>
          <a:lstStyle/>
          <a:p>
            <a:pPr eaLnBrk="1" hangingPunct="1"/>
            <a:r>
              <a:rPr lang="en-US" smtClean="0"/>
              <a:t>Do not breathe vapors or put anything close to your nose to smell unless instructed.</a:t>
            </a:r>
          </a:p>
          <a:p>
            <a:pPr lvl="1" eaLnBrk="1" hangingPunct="1"/>
            <a:r>
              <a:rPr lang="en-US" smtClean="0"/>
              <a:t>When smelling, do not hold the object below your nose, make a pass from one side to the other.</a:t>
            </a:r>
          </a:p>
        </p:txBody>
      </p:sp>
      <p:pic>
        <p:nvPicPr>
          <p:cNvPr id="67587" name="Picture 5" descr="water%20vapor%20from%20investigators%20breath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667000"/>
            <a:ext cx="8686800" cy="3990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7588"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67589" name="Rectangle 7"/>
          <p:cNvSpPr>
            <a:spLocks noChangeArrowheads="1"/>
          </p:cNvSpPr>
          <p:nvPr/>
        </p:nvSpPr>
        <p:spPr bwMode="auto">
          <a:xfrm>
            <a:off x="838200" y="1295400"/>
            <a:ext cx="7772400" cy="1295400"/>
          </a:xfrm>
          <a:prstGeom prst="rect">
            <a:avLst/>
          </a:prstGeom>
          <a:solidFill>
            <a:schemeClr val="bg1"/>
          </a:solidFill>
          <a:ln w="9525">
            <a:solidFill>
              <a:schemeClr val="bg1"/>
            </a:solidFill>
            <a:miter lim="800000"/>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p:cNvSpPr>
            <a:spLocks noGrp="1" noChangeArrowheads="1"/>
          </p:cNvSpPr>
          <p:nvPr>
            <p:ph type="title"/>
          </p:nvPr>
        </p:nvSpPr>
        <p:spPr/>
        <p:txBody>
          <a:bodyPr/>
          <a:lstStyle/>
          <a:p>
            <a:pPr eaLnBrk="1" hangingPunct="1"/>
            <a:endParaRPr lang="en-US" smtClean="0"/>
          </a:p>
        </p:txBody>
      </p:sp>
      <p:sp>
        <p:nvSpPr>
          <p:cNvPr id="519171" name="Rectangle 3"/>
          <p:cNvSpPr>
            <a:spLocks noGrp="1" noChangeArrowheads="1"/>
          </p:cNvSpPr>
          <p:nvPr>
            <p:ph type="body" idx="1"/>
          </p:nvPr>
        </p:nvSpPr>
        <p:spPr/>
        <p:txBody>
          <a:bodyPr/>
          <a:lstStyle/>
          <a:p>
            <a:pPr eaLnBrk="1" hangingPunct="1"/>
            <a:endParaRPr lang="en-US" smtClean="0"/>
          </a:p>
        </p:txBody>
      </p:sp>
      <p:pic>
        <p:nvPicPr>
          <p:cNvPr id="519172" name="Picture 4" descr="electron-microscope-pyralidae-mo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3"/>
          <p:cNvSpPr>
            <a:spLocks noGrp="1" noChangeArrowheads="1"/>
          </p:cNvSpPr>
          <p:nvPr>
            <p:ph type="body" idx="1"/>
          </p:nvPr>
        </p:nvSpPr>
        <p:spPr>
          <a:xfrm>
            <a:off x="457200" y="304800"/>
            <a:ext cx="8229600" cy="5821363"/>
          </a:xfrm>
        </p:spPr>
        <p:txBody>
          <a:bodyPr/>
          <a:lstStyle/>
          <a:p>
            <a:pPr eaLnBrk="1" hangingPunct="1"/>
            <a:r>
              <a:rPr lang="en-US" smtClean="0">
                <a:solidFill>
                  <a:srgbClr val="996633"/>
                </a:solidFill>
              </a:rPr>
              <a:t>Dust mite.</a:t>
            </a:r>
            <a:r>
              <a:rPr lang="en-US" smtClean="0"/>
              <a:t>  </a:t>
            </a:r>
          </a:p>
        </p:txBody>
      </p:sp>
      <p:pic>
        <p:nvPicPr>
          <p:cNvPr id="520195" name="Picture 4" descr="electron-microsc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10600" cy="5210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0196"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3"/>
          <p:cNvSpPr>
            <a:spLocks noGrp="1" noChangeArrowheads="1"/>
          </p:cNvSpPr>
          <p:nvPr>
            <p:ph type="body" idx="4294967295"/>
          </p:nvPr>
        </p:nvSpPr>
        <p:spPr>
          <a:xfrm>
            <a:off x="457200" y="304800"/>
            <a:ext cx="8153400" cy="5821363"/>
          </a:xfrm>
        </p:spPr>
        <p:txBody>
          <a:bodyPr/>
          <a:lstStyle/>
          <a:p>
            <a:pPr eaLnBrk="1" hangingPunct="1"/>
            <a:r>
              <a:rPr lang="en-US" smtClean="0">
                <a:solidFill>
                  <a:srgbClr val="996633"/>
                </a:solidFill>
              </a:rPr>
              <a:t>Dust mite.</a:t>
            </a:r>
            <a:r>
              <a:rPr lang="en-US" smtClean="0"/>
              <a:t> </a:t>
            </a:r>
            <a:r>
              <a:rPr lang="en-US" smtClean="0">
                <a:solidFill>
                  <a:srgbClr val="FF9933"/>
                </a:solidFill>
              </a:rPr>
              <a:t>If you are allergic to dust, it is most likely the feces of the dust mite.</a:t>
            </a:r>
          </a:p>
        </p:txBody>
      </p:sp>
      <p:pic>
        <p:nvPicPr>
          <p:cNvPr id="521219" name="Picture 4" descr="electron-microsc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10600" cy="5210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1220"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3"/>
          <p:cNvSpPr>
            <a:spLocks noGrp="1" noChangeArrowheads="1"/>
          </p:cNvSpPr>
          <p:nvPr>
            <p:ph type="body" idx="4294967295"/>
          </p:nvPr>
        </p:nvSpPr>
        <p:spPr>
          <a:xfrm>
            <a:off x="457200" y="304800"/>
            <a:ext cx="8153400" cy="5821363"/>
          </a:xfrm>
        </p:spPr>
        <p:txBody>
          <a:bodyPr/>
          <a:lstStyle/>
          <a:p>
            <a:pPr eaLnBrk="1" hangingPunct="1"/>
            <a:r>
              <a:rPr lang="en-US" smtClean="0">
                <a:solidFill>
                  <a:srgbClr val="996633"/>
                </a:solidFill>
              </a:rPr>
              <a:t>Dust mite.</a:t>
            </a:r>
            <a:r>
              <a:rPr lang="en-US" smtClean="0"/>
              <a:t> </a:t>
            </a:r>
            <a:r>
              <a:rPr lang="en-US" smtClean="0">
                <a:solidFill>
                  <a:srgbClr val="FF9933"/>
                </a:solidFill>
              </a:rPr>
              <a:t>If you are allergic to dust, it is most likely the feces of the dust mite.</a:t>
            </a:r>
          </a:p>
        </p:txBody>
      </p:sp>
      <p:pic>
        <p:nvPicPr>
          <p:cNvPr id="522243" name="Picture 4" descr="electron-microsc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10600" cy="5210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2244"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522245" name="Freeform 6"/>
          <p:cNvSpPr>
            <a:spLocks/>
          </p:cNvSpPr>
          <p:nvPr/>
        </p:nvSpPr>
        <p:spPr bwMode="auto">
          <a:xfrm>
            <a:off x="981075" y="4105275"/>
            <a:ext cx="269875" cy="198438"/>
          </a:xfrm>
          <a:custGeom>
            <a:avLst/>
            <a:gdLst>
              <a:gd name="T0" fmla="*/ 2147483647 w 170"/>
              <a:gd name="T1" fmla="*/ 2147483647 h 125"/>
              <a:gd name="T2" fmla="*/ 2147483647 w 170"/>
              <a:gd name="T3" fmla="*/ 2147483647 h 125"/>
              <a:gd name="T4" fmla="*/ 2147483647 w 170"/>
              <a:gd name="T5" fmla="*/ 2147483647 h 125"/>
              <a:gd name="T6" fmla="*/ 2147483647 w 170"/>
              <a:gd name="T7" fmla="*/ 2147483647 h 125"/>
              <a:gd name="T8" fmla="*/ 2147483647 w 170"/>
              <a:gd name="T9" fmla="*/ 2147483647 h 125"/>
              <a:gd name="T10" fmla="*/ 2147483647 w 170"/>
              <a:gd name="T11" fmla="*/ 2147483647 h 125"/>
              <a:gd name="T12" fmla="*/ 0 w 170"/>
              <a:gd name="T13" fmla="*/ 2147483647 h 125"/>
              <a:gd name="T14" fmla="*/ 0 60000 65536"/>
              <a:gd name="T15" fmla="*/ 0 60000 65536"/>
              <a:gd name="T16" fmla="*/ 0 60000 65536"/>
              <a:gd name="T17" fmla="*/ 0 60000 65536"/>
              <a:gd name="T18" fmla="*/ 0 60000 65536"/>
              <a:gd name="T19" fmla="*/ 0 60000 65536"/>
              <a:gd name="T20" fmla="*/ 0 60000 65536"/>
              <a:gd name="T21" fmla="*/ 0 w 170"/>
              <a:gd name="T22" fmla="*/ 0 h 125"/>
              <a:gd name="T23" fmla="*/ 170 w 170"/>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0" h="125">
                <a:moveTo>
                  <a:pt x="68" y="31"/>
                </a:moveTo>
                <a:cubicBezTo>
                  <a:pt x="34" y="43"/>
                  <a:pt x="28" y="58"/>
                  <a:pt x="17" y="91"/>
                </a:cubicBezTo>
                <a:cubicBezTo>
                  <a:pt x="46" y="100"/>
                  <a:pt x="68" y="108"/>
                  <a:pt x="94" y="125"/>
                </a:cubicBezTo>
                <a:cubicBezTo>
                  <a:pt x="108" y="122"/>
                  <a:pt x="124" y="123"/>
                  <a:pt x="136" y="116"/>
                </a:cubicBezTo>
                <a:cubicBezTo>
                  <a:pt x="156" y="104"/>
                  <a:pt x="163" y="60"/>
                  <a:pt x="170" y="40"/>
                </a:cubicBezTo>
                <a:cubicBezTo>
                  <a:pt x="144" y="0"/>
                  <a:pt x="132" y="5"/>
                  <a:pt x="85" y="14"/>
                </a:cubicBezTo>
                <a:cubicBezTo>
                  <a:pt x="57" y="33"/>
                  <a:pt x="34" y="40"/>
                  <a:pt x="0" y="40"/>
                </a:cubicBezTo>
              </a:path>
            </a:pathLst>
          </a:custGeom>
          <a:solidFill>
            <a:srgbClr val="CC6600"/>
          </a:solidFill>
          <a:ln w="9525">
            <a:solidFill>
              <a:srgbClr val="663300"/>
            </a:solidFill>
            <a:round/>
            <a:headEnd/>
            <a:tailEnd/>
          </a:ln>
        </p:spPr>
        <p:txBody>
          <a:bodyPr/>
          <a:lstStyle/>
          <a:p>
            <a:endParaRPr lang="en-US"/>
          </a:p>
        </p:txBody>
      </p:sp>
      <p:sp>
        <p:nvSpPr>
          <p:cNvPr id="522246" name="Freeform 7"/>
          <p:cNvSpPr>
            <a:spLocks/>
          </p:cNvSpPr>
          <p:nvPr/>
        </p:nvSpPr>
        <p:spPr bwMode="auto">
          <a:xfrm>
            <a:off x="963613" y="3908425"/>
            <a:ext cx="166687" cy="125413"/>
          </a:xfrm>
          <a:custGeom>
            <a:avLst/>
            <a:gdLst>
              <a:gd name="T0" fmla="*/ 2147483647 w 105"/>
              <a:gd name="T1" fmla="*/ 2147483647 h 79"/>
              <a:gd name="T2" fmla="*/ 2147483647 w 105"/>
              <a:gd name="T3" fmla="*/ 2147483647 h 79"/>
              <a:gd name="T4" fmla="*/ 2147483647 w 105"/>
              <a:gd name="T5" fmla="*/ 2147483647 h 79"/>
              <a:gd name="T6" fmla="*/ 2147483647 w 105"/>
              <a:gd name="T7" fmla="*/ 2147483647 h 79"/>
              <a:gd name="T8" fmla="*/ 2147483647 w 105"/>
              <a:gd name="T9" fmla="*/ 2147483647 h 79"/>
              <a:gd name="T10" fmla="*/ 0 60000 65536"/>
              <a:gd name="T11" fmla="*/ 0 60000 65536"/>
              <a:gd name="T12" fmla="*/ 0 60000 65536"/>
              <a:gd name="T13" fmla="*/ 0 60000 65536"/>
              <a:gd name="T14" fmla="*/ 0 60000 65536"/>
              <a:gd name="T15" fmla="*/ 0 w 105"/>
              <a:gd name="T16" fmla="*/ 0 h 79"/>
              <a:gd name="T17" fmla="*/ 105 w 105"/>
              <a:gd name="T18" fmla="*/ 79 h 79"/>
            </a:gdLst>
            <a:ahLst/>
            <a:cxnLst>
              <a:cxn ang="T10">
                <a:pos x="T0" y="T1"/>
              </a:cxn>
              <a:cxn ang="T11">
                <a:pos x="T2" y="T3"/>
              </a:cxn>
              <a:cxn ang="T12">
                <a:pos x="T4" y="T5"/>
              </a:cxn>
              <a:cxn ang="T13">
                <a:pos x="T6" y="T7"/>
              </a:cxn>
              <a:cxn ang="T14">
                <a:pos x="T8" y="T9"/>
              </a:cxn>
            </a:cxnLst>
            <a:rect l="T15" t="T16" r="T17" b="T18"/>
            <a:pathLst>
              <a:path w="105" h="79">
                <a:moveTo>
                  <a:pt x="62" y="3"/>
                </a:moveTo>
                <a:cubicBezTo>
                  <a:pt x="35" y="12"/>
                  <a:pt x="0" y="36"/>
                  <a:pt x="28" y="71"/>
                </a:cubicBezTo>
                <a:cubicBezTo>
                  <a:pt x="34" y="78"/>
                  <a:pt x="45" y="76"/>
                  <a:pt x="54" y="79"/>
                </a:cubicBezTo>
                <a:cubicBezTo>
                  <a:pt x="88" y="68"/>
                  <a:pt x="93" y="53"/>
                  <a:pt x="105" y="20"/>
                </a:cubicBezTo>
                <a:cubicBezTo>
                  <a:pt x="74" y="0"/>
                  <a:pt x="89" y="3"/>
                  <a:pt x="62" y="3"/>
                </a:cubicBezTo>
                <a:close/>
              </a:path>
            </a:pathLst>
          </a:custGeom>
          <a:solidFill>
            <a:srgbClr val="CC6600"/>
          </a:solidFill>
          <a:ln w="9525">
            <a:solidFill>
              <a:srgbClr val="663300"/>
            </a:solidFill>
            <a:round/>
            <a:headEnd/>
            <a:tailEnd/>
          </a:ln>
        </p:spPr>
        <p:txBody>
          <a:bodyPr/>
          <a:lstStyle/>
          <a:p>
            <a:endParaRPr lang="en-US"/>
          </a:p>
        </p:txBody>
      </p:sp>
      <p:sp>
        <p:nvSpPr>
          <p:cNvPr id="522247" name="Freeform 8"/>
          <p:cNvSpPr>
            <a:spLocks/>
          </p:cNvSpPr>
          <p:nvPr/>
        </p:nvSpPr>
        <p:spPr bwMode="auto">
          <a:xfrm>
            <a:off x="1239838" y="5584825"/>
            <a:ext cx="612775" cy="412750"/>
          </a:xfrm>
          <a:custGeom>
            <a:avLst/>
            <a:gdLst>
              <a:gd name="T0" fmla="*/ 2147483647 w 386"/>
              <a:gd name="T1" fmla="*/ 2147483647 h 260"/>
              <a:gd name="T2" fmla="*/ 2147483647 w 386"/>
              <a:gd name="T3" fmla="*/ 2147483647 h 260"/>
              <a:gd name="T4" fmla="*/ 2147483647 w 386"/>
              <a:gd name="T5" fmla="*/ 2147483647 h 260"/>
              <a:gd name="T6" fmla="*/ 2147483647 w 386"/>
              <a:gd name="T7" fmla="*/ 2147483647 h 260"/>
              <a:gd name="T8" fmla="*/ 2147483647 w 386"/>
              <a:gd name="T9" fmla="*/ 2147483647 h 260"/>
              <a:gd name="T10" fmla="*/ 2147483647 w 386"/>
              <a:gd name="T11" fmla="*/ 2147483647 h 260"/>
              <a:gd name="T12" fmla="*/ 2147483647 w 386"/>
              <a:gd name="T13" fmla="*/ 2147483647 h 260"/>
              <a:gd name="T14" fmla="*/ 2147483647 w 386"/>
              <a:gd name="T15" fmla="*/ 2147483647 h 260"/>
              <a:gd name="T16" fmla="*/ 2147483647 w 386"/>
              <a:gd name="T17" fmla="*/ 2147483647 h 260"/>
              <a:gd name="T18" fmla="*/ 2147483647 w 386"/>
              <a:gd name="T19" fmla="*/ 2147483647 h 260"/>
              <a:gd name="T20" fmla="*/ 2147483647 w 386"/>
              <a:gd name="T21" fmla="*/ 2147483647 h 260"/>
              <a:gd name="T22" fmla="*/ 2147483647 w 386"/>
              <a:gd name="T23" fmla="*/ 2147483647 h 260"/>
              <a:gd name="T24" fmla="*/ 2147483647 w 386"/>
              <a:gd name="T25" fmla="*/ 2147483647 h 260"/>
              <a:gd name="T26" fmla="*/ 2147483647 w 386"/>
              <a:gd name="T27" fmla="*/ 2147483647 h 260"/>
              <a:gd name="T28" fmla="*/ 2147483647 w 386"/>
              <a:gd name="T29" fmla="*/ 2147483647 h 2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6"/>
              <a:gd name="T46" fmla="*/ 0 h 260"/>
              <a:gd name="T47" fmla="*/ 386 w 386"/>
              <a:gd name="T48" fmla="*/ 260 h 2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6" h="260">
                <a:moveTo>
                  <a:pt x="134" y="23"/>
                </a:moveTo>
                <a:cubicBezTo>
                  <a:pt x="98" y="50"/>
                  <a:pt x="65" y="65"/>
                  <a:pt x="24" y="82"/>
                </a:cubicBezTo>
                <a:cubicBezTo>
                  <a:pt x="0" y="149"/>
                  <a:pt x="5" y="178"/>
                  <a:pt x="75" y="226"/>
                </a:cubicBezTo>
                <a:cubicBezTo>
                  <a:pt x="92" y="237"/>
                  <a:pt x="125" y="260"/>
                  <a:pt x="125" y="260"/>
                </a:cubicBezTo>
                <a:cubicBezTo>
                  <a:pt x="142" y="254"/>
                  <a:pt x="161" y="253"/>
                  <a:pt x="176" y="243"/>
                </a:cubicBezTo>
                <a:cubicBezTo>
                  <a:pt x="193" y="232"/>
                  <a:pt x="227" y="209"/>
                  <a:pt x="227" y="209"/>
                </a:cubicBezTo>
                <a:cubicBezTo>
                  <a:pt x="273" y="142"/>
                  <a:pt x="205" y="229"/>
                  <a:pt x="286" y="175"/>
                </a:cubicBezTo>
                <a:cubicBezTo>
                  <a:pt x="293" y="170"/>
                  <a:pt x="288" y="155"/>
                  <a:pt x="295" y="150"/>
                </a:cubicBezTo>
                <a:cubicBezTo>
                  <a:pt x="311" y="137"/>
                  <a:pt x="335" y="139"/>
                  <a:pt x="354" y="133"/>
                </a:cubicBezTo>
                <a:cubicBezTo>
                  <a:pt x="374" y="72"/>
                  <a:pt x="386" y="92"/>
                  <a:pt x="346" y="65"/>
                </a:cubicBezTo>
                <a:cubicBezTo>
                  <a:pt x="343" y="57"/>
                  <a:pt x="343" y="46"/>
                  <a:pt x="337" y="40"/>
                </a:cubicBezTo>
                <a:cubicBezTo>
                  <a:pt x="319" y="22"/>
                  <a:pt x="287" y="27"/>
                  <a:pt x="261" y="23"/>
                </a:cubicBezTo>
                <a:cubicBezTo>
                  <a:pt x="125" y="0"/>
                  <a:pt x="295" y="27"/>
                  <a:pt x="159" y="6"/>
                </a:cubicBezTo>
                <a:cubicBezTo>
                  <a:pt x="118" y="14"/>
                  <a:pt x="115" y="2"/>
                  <a:pt x="108" y="40"/>
                </a:cubicBezTo>
                <a:cubicBezTo>
                  <a:pt x="104" y="62"/>
                  <a:pt x="100" y="107"/>
                  <a:pt x="100" y="107"/>
                </a:cubicBezTo>
              </a:path>
            </a:pathLst>
          </a:custGeom>
          <a:solidFill>
            <a:srgbClr val="CC6600"/>
          </a:solidFill>
          <a:ln w="9525">
            <a:solidFill>
              <a:srgbClr val="663300"/>
            </a:solidFill>
            <a:round/>
            <a:headEnd/>
            <a:tailEnd/>
          </a:ln>
        </p:spPr>
        <p:txBody>
          <a:bodyPr/>
          <a:lstStyle/>
          <a:p>
            <a:endParaRPr lang="en-US"/>
          </a:p>
        </p:txBody>
      </p:sp>
      <p:sp>
        <p:nvSpPr>
          <p:cNvPr id="522248" name="Freeform 9"/>
          <p:cNvSpPr>
            <a:spLocks/>
          </p:cNvSpPr>
          <p:nvPr/>
        </p:nvSpPr>
        <p:spPr bwMode="auto">
          <a:xfrm>
            <a:off x="2598738" y="5715000"/>
            <a:ext cx="252412" cy="100013"/>
          </a:xfrm>
          <a:custGeom>
            <a:avLst/>
            <a:gdLst>
              <a:gd name="T0" fmla="*/ 2147483647 w 159"/>
              <a:gd name="T1" fmla="*/ 2147483647 h 63"/>
              <a:gd name="T2" fmla="*/ 2147483647 w 159"/>
              <a:gd name="T3" fmla="*/ 2147483647 h 63"/>
              <a:gd name="T4" fmla="*/ 2147483647 w 159"/>
              <a:gd name="T5" fmla="*/ 2147483647 h 63"/>
              <a:gd name="T6" fmla="*/ 2147483647 w 159"/>
              <a:gd name="T7" fmla="*/ 2147483647 h 63"/>
              <a:gd name="T8" fmla="*/ 2147483647 w 159"/>
              <a:gd name="T9" fmla="*/ 2147483647 h 63"/>
              <a:gd name="T10" fmla="*/ 2147483647 w 159"/>
              <a:gd name="T11" fmla="*/ 0 h 63"/>
              <a:gd name="T12" fmla="*/ 2147483647 w 159"/>
              <a:gd name="T13" fmla="*/ 2147483647 h 63"/>
              <a:gd name="T14" fmla="*/ 2147483647 w 159"/>
              <a:gd name="T15" fmla="*/ 2147483647 h 63"/>
              <a:gd name="T16" fmla="*/ 0 60000 65536"/>
              <a:gd name="T17" fmla="*/ 0 60000 65536"/>
              <a:gd name="T18" fmla="*/ 0 60000 65536"/>
              <a:gd name="T19" fmla="*/ 0 60000 65536"/>
              <a:gd name="T20" fmla="*/ 0 60000 65536"/>
              <a:gd name="T21" fmla="*/ 0 60000 65536"/>
              <a:gd name="T22" fmla="*/ 0 60000 65536"/>
              <a:gd name="T23" fmla="*/ 0 60000 65536"/>
              <a:gd name="T24" fmla="*/ 0 w 159"/>
              <a:gd name="T25" fmla="*/ 0 h 63"/>
              <a:gd name="T26" fmla="*/ 159 w 159"/>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9" h="63">
                <a:moveTo>
                  <a:pt x="49" y="8"/>
                </a:moveTo>
                <a:cubicBezTo>
                  <a:pt x="45" y="11"/>
                  <a:pt x="0" y="32"/>
                  <a:pt x="15" y="51"/>
                </a:cubicBezTo>
                <a:cubicBezTo>
                  <a:pt x="22" y="60"/>
                  <a:pt x="38" y="56"/>
                  <a:pt x="49" y="59"/>
                </a:cubicBezTo>
                <a:cubicBezTo>
                  <a:pt x="83" y="56"/>
                  <a:pt x="118" y="63"/>
                  <a:pt x="150" y="51"/>
                </a:cubicBezTo>
                <a:cubicBezTo>
                  <a:pt x="159" y="48"/>
                  <a:pt x="148" y="32"/>
                  <a:pt x="142" y="25"/>
                </a:cubicBezTo>
                <a:cubicBezTo>
                  <a:pt x="130" y="10"/>
                  <a:pt x="108" y="5"/>
                  <a:pt x="91" y="0"/>
                </a:cubicBezTo>
                <a:cubicBezTo>
                  <a:pt x="83" y="3"/>
                  <a:pt x="74" y="4"/>
                  <a:pt x="66" y="8"/>
                </a:cubicBezTo>
                <a:cubicBezTo>
                  <a:pt x="38" y="22"/>
                  <a:pt x="33" y="38"/>
                  <a:pt x="49" y="8"/>
                </a:cubicBezTo>
                <a:close/>
              </a:path>
            </a:pathLst>
          </a:custGeom>
          <a:solidFill>
            <a:srgbClr val="CC6600"/>
          </a:solidFill>
          <a:ln w="9525">
            <a:solidFill>
              <a:srgbClr val="663300"/>
            </a:solidFill>
            <a:round/>
            <a:headEnd/>
            <a:tailEnd/>
          </a:ln>
        </p:spPr>
        <p:txBody>
          <a:bodyPr/>
          <a:lstStyle/>
          <a:p>
            <a:endParaRPr lang="en-US"/>
          </a:p>
        </p:txBody>
      </p:sp>
      <p:sp>
        <p:nvSpPr>
          <p:cNvPr id="522249" name="Freeform 10"/>
          <p:cNvSpPr>
            <a:spLocks/>
          </p:cNvSpPr>
          <p:nvPr/>
        </p:nvSpPr>
        <p:spPr bwMode="auto">
          <a:xfrm>
            <a:off x="336550" y="6096000"/>
            <a:ext cx="492125" cy="184150"/>
          </a:xfrm>
          <a:custGeom>
            <a:avLst/>
            <a:gdLst>
              <a:gd name="T0" fmla="*/ 2147483647 w 310"/>
              <a:gd name="T1" fmla="*/ 2147483647 h 116"/>
              <a:gd name="T2" fmla="*/ 0 w 310"/>
              <a:gd name="T3" fmla="*/ 2147483647 h 116"/>
              <a:gd name="T4" fmla="*/ 2147483647 w 310"/>
              <a:gd name="T5" fmla="*/ 2147483647 h 116"/>
              <a:gd name="T6" fmla="*/ 2147483647 w 310"/>
              <a:gd name="T7" fmla="*/ 2147483647 h 116"/>
              <a:gd name="T8" fmla="*/ 2147483647 w 310"/>
              <a:gd name="T9" fmla="*/ 2147483647 h 116"/>
              <a:gd name="T10" fmla="*/ 2147483647 w 310"/>
              <a:gd name="T11" fmla="*/ 2147483647 h 116"/>
              <a:gd name="T12" fmla="*/ 0 60000 65536"/>
              <a:gd name="T13" fmla="*/ 0 60000 65536"/>
              <a:gd name="T14" fmla="*/ 0 60000 65536"/>
              <a:gd name="T15" fmla="*/ 0 60000 65536"/>
              <a:gd name="T16" fmla="*/ 0 60000 65536"/>
              <a:gd name="T17" fmla="*/ 0 60000 65536"/>
              <a:gd name="T18" fmla="*/ 0 w 310"/>
              <a:gd name="T19" fmla="*/ 0 h 116"/>
              <a:gd name="T20" fmla="*/ 310 w 310"/>
              <a:gd name="T21" fmla="*/ 116 h 116"/>
            </a:gdLst>
            <a:ahLst/>
            <a:cxnLst>
              <a:cxn ang="T12">
                <a:pos x="T0" y="T1"/>
              </a:cxn>
              <a:cxn ang="T13">
                <a:pos x="T2" y="T3"/>
              </a:cxn>
              <a:cxn ang="T14">
                <a:pos x="T4" y="T5"/>
              </a:cxn>
              <a:cxn ang="T15">
                <a:pos x="T6" y="T7"/>
              </a:cxn>
              <a:cxn ang="T16">
                <a:pos x="T8" y="T9"/>
              </a:cxn>
              <a:cxn ang="T17">
                <a:pos x="T10" y="T11"/>
              </a:cxn>
            </a:cxnLst>
            <a:rect l="T18" t="T19" r="T20" b="T21"/>
            <a:pathLst>
              <a:path w="310" h="116">
                <a:moveTo>
                  <a:pt x="178" y="6"/>
                </a:moveTo>
                <a:cubicBezTo>
                  <a:pt x="119" y="11"/>
                  <a:pt x="50" y="6"/>
                  <a:pt x="0" y="40"/>
                </a:cubicBezTo>
                <a:cubicBezTo>
                  <a:pt x="9" y="96"/>
                  <a:pt x="10" y="98"/>
                  <a:pt x="59" y="116"/>
                </a:cubicBezTo>
                <a:cubicBezTo>
                  <a:pt x="127" y="109"/>
                  <a:pt x="186" y="98"/>
                  <a:pt x="254" y="90"/>
                </a:cubicBezTo>
                <a:cubicBezTo>
                  <a:pt x="300" y="75"/>
                  <a:pt x="310" y="38"/>
                  <a:pt x="262" y="14"/>
                </a:cubicBezTo>
                <a:cubicBezTo>
                  <a:pt x="233" y="0"/>
                  <a:pt x="212" y="6"/>
                  <a:pt x="178" y="6"/>
                </a:cubicBezTo>
                <a:close/>
              </a:path>
            </a:pathLst>
          </a:custGeom>
          <a:solidFill>
            <a:srgbClr val="CC6600"/>
          </a:solidFill>
          <a:ln w="9525">
            <a:solidFill>
              <a:srgbClr val="663300"/>
            </a:solidFill>
            <a:round/>
            <a:headEnd/>
            <a:tailEnd/>
          </a:ln>
        </p:spPr>
        <p:txBody>
          <a:bodyPr/>
          <a:lstStyle/>
          <a:p>
            <a:endParaRPr lang="en-US"/>
          </a:p>
        </p:txBody>
      </p:sp>
      <p:sp>
        <p:nvSpPr>
          <p:cNvPr id="522250" name="Freeform 11"/>
          <p:cNvSpPr>
            <a:spLocks/>
          </p:cNvSpPr>
          <p:nvPr/>
        </p:nvSpPr>
        <p:spPr bwMode="auto">
          <a:xfrm>
            <a:off x="838200" y="5791200"/>
            <a:ext cx="269875" cy="198438"/>
          </a:xfrm>
          <a:custGeom>
            <a:avLst/>
            <a:gdLst>
              <a:gd name="T0" fmla="*/ 2147483647 w 170"/>
              <a:gd name="T1" fmla="*/ 2147483647 h 125"/>
              <a:gd name="T2" fmla="*/ 2147483647 w 170"/>
              <a:gd name="T3" fmla="*/ 2147483647 h 125"/>
              <a:gd name="T4" fmla="*/ 2147483647 w 170"/>
              <a:gd name="T5" fmla="*/ 2147483647 h 125"/>
              <a:gd name="T6" fmla="*/ 2147483647 w 170"/>
              <a:gd name="T7" fmla="*/ 2147483647 h 125"/>
              <a:gd name="T8" fmla="*/ 2147483647 w 170"/>
              <a:gd name="T9" fmla="*/ 2147483647 h 125"/>
              <a:gd name="T10" fmla="*/ 2147483647 w 170"/>
              <a:gd name="T11" fmla="*/ 2147483647 h 125"/>
              <a:gd name="T12" fmla="*/ 0 w 170"/>
              <a:gd name="T13" fmla="*/ 2147483647 h 125"/>
              <a:gd name="T14" fmla="*/ 0 60000 65536"/>
              <a:gd name="T15" fmla="*/ 0 60000 65536"/>
              <a:gd name="T16" fmla="*/ 0 60000 65536"/>
              <a:gd name="T17" fmla="*/ 0 60000 65536"/>
              <a:gd name="T18" fmla="*/ 0 60000 65536"/>
              <a:gd name="T19" fmla="*/ 0 60000 65536"/>
              <a:gd name="T20" fmla="*/ 0 60000 65536"/>
              <a:gd name="T21" fmla="*/ 0 w 170"/>
              <a:gd name="T22" fmla="*/ 0 h 125"/>
              <a:gd name="T23" fmla="*/ 170 w 170"/>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0" h="125">
                <a:moveTo>
                  <a:pt x="68" y="31"/>
                </a:moveTo>
                <a:cubicBezTo>
                  <a:pt x="34" y="43"/>
                  <a:pt x="28" y="58"/>
                  <a:pt x="17" y="91"/>
                </a:cubicBezTo>
                <a:cubicBezTo>
                  <a:pt x="46" y="100"/>
                  <a:pt x="68" y="108"/>
                  <a:pt x="94" y="125"/>
                </a:cubicBezTo>
                <a:cubicBezTo>
                  <a:pt x="108" y="122"/>
                  <a:pt x="124" y="123"/>
                  <a:pt x="136" y="116"/>
                </a:cubicBezTo>
                <a:cubicBezTo>
                  <a:pt x="156" y="104"/>
                  <a:pt x="163" y="60"/>
                  <a:pt x="170" y="40"/>
                </a:cubicBezTo>
                <a:cubicBezTo>
                  <a:pt x="144" y="0"/>
                  <a:pt x="132" y="5"/>
                  <a:pt x="85" y="14"/>
                </a:cubicBezTo>
                <a:cubicBezTo>
                  <a:pt x="57" y="33"/>
                  <a:pt x="34" y="40"/>
                  <a:pt x="0" y="40"/>
                </a:cubicBezTo>
              </a:path>
            </a:pathLst>
          </a:custGeom>
          <a:solidFill>
            <a:srgbClr val="CC6600"/>
          </a:solidFill>
          <a:ln w="9525">
            <a:solidFill>
              <a:srgbClr val="663300"/>
            </a:solidFill>
            <a:round/>
            <a:headEnd/>
            <a:tailEnd/>
          </a:ln>
        </p:spPr>
        <p:txBody>
          <a:bodyPr/>
          <a:lstStyle/>
          <a:p>
            <a:endParaRPr lang="en-US"/>
          </a:p>
        </p:txBody>
      </p:sp>
      <p:sp>
        <p:nvSpPr>
          <p:cNvPr id="522251" name="Freeform 12"/>
          <p:cNvSpPr>
            <a:spLocks/>
          </p:cNvSpPr>
          <p:nvPr/>
        </p:nvSpPr>
        <p:spPr bwMode="auto">
          <a:xfrm>
            <a:off x="1752600" y="6172200"/>
            <a:ext cx="269875" cy="198438"/>
          </a:xfrm>
          <a:custGeom>
            <a:avLst/>
            <a:gdLst>
              <a:gd name="T0" fmla="*/ 2147483647 w 170"/>
              <a:gd name="T1" fmla="*/ 2147483647 h 125"/>
              <a:gd name="T2" fmla="*/ 2147483647 w 170"/>
              <a:gd name="T3" fmla="*/ 2147483647 h 125"/>
              <a:gd name="T4" fmla="*/ 2147483647 w 170"/>
              <a:gd name="T5" fmla="*/ 2147483647 h 125"/>
              <a:gd name="T6" fmla="*/ 2147483647 w 170"/>
              <a:gd name="T7" fmla="*/ 2147483647 h 125"/>
              <a:gd name="T8" fmla="*/ 2147483647 w 170"/>
              <a:gd name="T9" fmla="*/ 2147483647 h 125"/>
              <a:gd name="T10" fmla="*/ 2147483647 w 170"/>
              <a:gd name="T11" fmla="*/ 2147483647 h 125"/>
              <a:gd name="T12" fmla="*/ 0 w 170"/>
              <a:gd name="T13" fmla="*/ 2147483647 h 125"/>
              <a:gd name="T14" fmla="*/ 0 60000 65536"/>
              <a:gd name="T15" fmla="*/ 0 60000 65536"/>
              <a:gd name="T16" fmla="*/ 0 60000 65536"/>
              <a:gd name="T17" fmla="*/ 0 60000 65536"/>
              <a:gd name="T18" fmla="*/ 0 60000 65536"/>
              <a:gd name="T19" fmla="*/ 0 60000 65536"/>
              <a:gd name="T20" fmla="*/ 0 60000 65536"/>
              <a:gd name="T21" fmla="*/ 0 w 170"/>
              <a:gd name="T22" fmla="*/ 0 h 125"/>
              <a:gd name="T23" fmla="*/ 170 w 170"/>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0" h="125">
                <a:moveTo>
                  <a:pt x="68" y="31"/>
                </a:moveTo>
                <a:cubicBezTo>
                  <a:pt x="34" y="43"/>
                  <a:pt x="28" y="58"/>
                  <a:pt x="17" y="91"/>
                </a:cubicBezTo>
                <a:cubicBezTo>
                  <a:pt x="46" y="100"/>
                  <a:pt x="68" y="108"/>
                  <a:pt x="94" y="125"/>
                </a:cubicBezTo>
                <a:cubicBezTo>
                  <a:pt x="108" y="122"/>
                  <a:pt x="124" y="123"/>
                  <a:pt x="136" y="116"/>
                </a:cubicBezTo>
                <a:cubicBezTo>
                  <a:pt x="156" y="104"/>
                  <a:pt x="163" y="60"/>
                  <a:pt x="170" y="40"/>
                </a:cubicBezTo>
                <a:cubicBezTo>
                  <a:pt x="144" y="0"/>
                  <a:pt x="132" y="5"/>
                  <a:pt x="85" y="14"/>
                </a:cubicBezTo>
                <a:cubicBezTo>
                  <a:pt x="57" y="33"/>
                  <a:pt x="34" y="40"/>
                  <a:pt x="0" y="40"/>
                </a:cubicBezTo>
              </a:path>
            </a:pathLst>
          </a:custGeom>
          <a:solidFill>
            <a:srgbClr val="CC6600"/>
          </a:solidFill>
          <a:ln w="9525">
            <a:solidFill>
              <a:srgbClr val="663300"/>
            </a:solidFill>
            <a:round/>
            <a:headEnd/>
            <a:tailEnd/>
          </a:ln>
        </p:spPr>
        <p:txBody>
          <a:bodyPr/>
          <a:lstStyle/>
          <a:p>
            <a:endParaRPr lang="en-US"/>
          </a:p>
        </p:txBody>
      </p:sp>
      <p:sp>
        <p:nvSpPr>
          <p:cNvPr id="522252" name="Freeform 13"/>
          <p:cNvSpPr>
            <a:spLocks/>
          </p:cNvSpPr>
          <p:nvPr/>
        </p:nvSpPr>
        <p:spPr bwMode="auto">
          <a:xfrm>
            <a:off x="228600" y="6248400"/>
            <a:ext cx="269875" cy="198438"/>
          </a:xfrm>
          <a:custGeom>
            <a:avLst/>
            <a:gdLst>
              <a:gd name="T0" fmla="*/ 2147483647 w 170"/>
              <a:gd name="T1" fmla="*/ 2147483647 h 125"/>
              <a:gd name="T2" fmla="*/ 2147483647 w 170"/>
              <a:gd name="T3" fmla="*/ 2147483647 h 125"/>
              <a:gd name="T4" fmla="*/ 2147483647 w 170"/>
              <a:gd name="T5" fmla="*/ 2147483647 h 125"/>
              <a:gd name="T6" fmla="*/ 2147483647 w 170"/>
              <a:gd name="T7" fmla="*/ 2147483647 h 125"/>
              <a:gd name="T8" fmla="*/ 2147483647 w 170"/>
              <a:gd name="T9" fmla="*/ 2147483647 h 125"/>
              <a:gd name="T10" fmla="*/ 2147483647 w 170"/>
              <a:gd name="T11" fmla="*/ 2147483647 h 125"/>
              <a:gd name="T12" fmla="*/ 0 w 170"/>
              <a:gd name="T13" fmla="*/ 2147483647 h 125"/>
              <a:gd name="T14" fmla="*/ 0 60000 65536"/>
              <a:gd name="T15" fmla="*/ 0 60000 65536"/>
              <a:gd name="T16" fmla="*/ 0 60000 65536"/>
              <a:gd name="T17" fmla="*/ 0 60000 65536"/>
              <a:gd name="T18" fmla="*/ 0 60000 65536"/>
              <a:gd name="T19" fmla="*/ 0 60000 65536"/>
              <a:gd name="T20" fmla="*/ 0 60000 65536"/>
              <a:gd name="T21" fmla="*/ 0 w 170"/>
              <a:gd name="T22" fmla="*/ 0 h 125"/>
              <a:gd name="T23" fmla="*/ 170 w 170"/>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0" h="125">
                <a:moveTo>
                  <a:pt x="68" y="31"/>
                </a:moveTo>
                <a:cubicBezTo>
                  <a:pt x="34" y="43"/>
                  <a:pt x="28" y="58"/>
                  <a:pt x="17" y="91"/>
                </a:cubicBezTo>
                <a:cubicBezTo>
                  <a:pt x="46" y="100"/>
                  <a:pt x="68" y="108"/>
                  <a:pt x="94" y="125"/>
                </a:cubicBezTo>
                <a:cubicBezTo>
                  <a:pt x="108" y="122"/>
                  <a:pt x="124" y="123"/>
                  <a:pt x="136" y="116"/>
                </a:cubicBezTo>
                <a:cubicBezTo>
                  <a:pt x="156" y="104"/>
                  <a:pt x="163" y="60"/>
                  <a:pt x="170" y="40"/>
                </a:cubicBezTo>
                <a:cubicBezTo>
                  <a:pt x="144" y="0"/>
                  <a:pt x="132" y="5"/>
                  <a:pt x="85" y="14"/>
                </a:cubicBezTo>
                <a:cubicBezTo>
                  <a:pt x="57" y="33"/>
                  <a:pt x="34" y="40"/>
                  <a:pt x="0" y="40"/>
                </a:cubicBezTo>
              </a:path>
            </a:pathLst>
          </a:custGeom>
          <a:solidFill>
            <a:srgbClr val="CC6600"/>
          </a:solidFill>
          <a:ln w="9525">
            <a:solidFill>
              <a:srgbClr val="663300"/>
            </a:solidFill>
            <a:round/>
            <a:headEnd/>
            <a:tailEnd/>
          </a:ln>
        </p:spPr>
        <p:txBody>
          <a:bodyPr/>
          <a:lstStyle/>
          <a:p>
            <a:endParaRPr lang="en-US"/>
          </a:p>
        </p:txBody>
      </p:sp>
      <p:sp>
        <p:nvSpPr>
          <p:cNvPr id="522253" name="Freeform 14"/>
          <p:cNvSpPr>
            <a:spLocks/>
          </p:cNvSpPr>
          <p:nvPr/>
        </p:nvSpPr>
        <p:spPr bwMode="auto">
          <a:xfrm>
            <a:off x="1219200" y="5867400"/>
            <a:ext cx="269875" cy="198438"/>
          </a:xfrm>
          <a:custGeom>
            <a:avLst/>
            <a:gdLst>
              <a:gd name="T0" fmla="*/ 2147483647 w 170"/>
              <a:gd name="T1" fmla="*/ 2147483647 h 125"/>
              <a:gd name="T2" fmla="*/ 2147483647 w 170"/>
              <a:gd name="T3" fmla="*/ 2147483647 h 125"/>
              <a:gd name="T4" fmla="*/ 2147483647 w 170"/>
              <a:gd name="T5" fmla="*/ 2147483647 h 125"/>
              <a:gd name="T6" fmla="*/ 2147483647 w 170"/>
              <a:gd name="T7" fmla="*/ 2147483647 h 125"/>
              <a:gd name="T8" fmla="*/ 2147483647 w 170"/>
              <a:gd name="T9" fmla="*/ 2147483647 h 125"/>
              <a:gd name="T10" fmla="*/ 2147483647 w 170"/>
              <a:gd name="T11" fmla="*/ 2147483647 h 125"/>
              <a:gd name="T12" fmla="*/ 0 w 170"/>
              <a:gd name="T13" fmla="*/ 2147483647 h 125"/>
              <a:gd name="T14" fmla="*/ 0 60000 65536"/>
              <a:gd name="T15" fmla="*/ 0 60000 65536"/>
              <a:gd name="T16" fmla="*/ 0 60000 65536"/>
              <a:gd name="T17" fmla="*/ 0 60000 65536"/>
              <a:gd name="T18" fmla="*/ 0 60000 65536"/>
              <a:gd name="T19" fmla="*/ 0 60000 65536"/>
              <a:gd name="T20" fmla="*/ 0 60000 65536"/>
              <a:gd name="T21" fmla="*/ 0 w 170"/>
              <a:gd name="T22" fmla="*/ 0 h 125"/>
              <a:gd name="T23" fmla="*/ 170 w 170"/>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0" h="125">
                <a:moveTo>
                  <a:pt x="68" y="31"/>
                </a:moveTo>
                <a:cubicBezTo>
                  <a:pt x="34" y="43"/>
                  <a:pt x="28" y="58"/>
                  <a:pt x="17" y="91"/>
                </a:cubicBezTo>
                <a:cubicBezTo>
                  <a:pt x="46" y="100"/>
                  <a:pt x="68" y="108"/>
                  <a:pt x="94" y="125"/>
                </a:cubicBezTo>
                <a:cubicBezTo>
                  <a:pt x="108" y="122"/>
                  <a:pt x="124" y="123"/>
                  <a:pt x="136" y="116"/>
                </a:cubicBezTo>
                <a:cubicBezTo>
                  <a:pt x="156" y="104"/>
                  <a:pt x="163" y="60"/>
                  <a:pt x="170" y="40"/>
                </a:cubicBezTo>
                <a:cubicBezTo>
                  <a:pt x="144" y="0"/>
                  <a:pt x="132" y="5"/>
                  <a:pt x="85" y="14"/>
                </a:cubicBezTo>
                <a:cubicBezTo>
                  <a:pt x="57" y="33"/>
                  <a:pt x="34" y="40"/>
                  <a:pt x="0" y="40"/>
                </a:cubicBezTo>
              </a:path>
            </a:pathLst>
          </a:custGeom>
          <a:solidFill>
            <a:srgbClr val="CC6600"/>
          </a:solidFill>
          <a:ln w="9525">
            <a:solidFill>
              <a:srgbClr val="6633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p:txBody>
          <a:bodyPr/>
          <a:lstStyle/>
          <a:p>
            <a:pPr eaLnBrk="1" hangingPunct="1"/>
            <a:endParaRPr lang="en-US" smtClean="0"/>
          </a:p>
        </p:txBody>
      </p:sp>
      <p:sp>
        <p:nvSpPr>
          <p:cNvPr id="523267" name="Rectangle 3"/>
          <p:cNvSpPr>
            <a:spLocks noGrp="1" noChangeArrowheads="1"/>
          </p:cNvSpPr>
          <p:nvPr>
            <p:ph type="body" idx="1"/>
          </p:nvPr>
        </p:nvSpPr>
        <p:spPr/>
        <p:txBody>
          <a:bodyPr/>
          <a:lstStyle/>
          <a:p>
            <a:pPr eaLnBrk="1" hangingPunct="1"/>
            <a:endParaRPr lang="en-US" smtClean="0"/>
          </a:p>
        </p:txBody>
      </p:sp>
      <p:pic>
        <p:nvPicPr>
          <p:cNvPr id="523268" name="Picture 4" descr="Pictur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2"/>
          <p:cNvSpPr>
            <a:spLocks noGrp="1" noChangeArrowheads="1"/>
          </p:cNvSpPr>
          <p:nvPr>
            <p:ph type="title"/>
          </p:nvPr>
        </p:nvSpPr>
        <p:spPr/>
        <p:txBody>
          <a:bodyPr/>
          <a:lstStyle/>
          <a:p>
            <a:pPr eaLnBrk="1" hangingPunct="1"/>
            <a:endParaRPr lang="en-US" smtClean="0"/>
          </a:p>
        </p:txBody>
      </p:sp>
      <p:sp>
        <p:nvSpPr>
          <p:cNvPr id="524291" name="Rectangle 3"/>
          <p:cNvSpPr>
            <a:spLocks noGrp="1" noChangeArrowheads="1"/>
          </p:cNvSpPr>
          <p:nvPr>
            <p:ph type="body" idx="1"/>
          </p:nvPr>
        </p:nvSpPr>
        <p:spPr/>
        <p:txBody>
          <a:bodyPr/>
          <a:lstStyle/>
          <a:p>
            <a:pPr eaLnBrk="1" hangingPunct="1"/>
            <a:endParaRPr lang="en-US" smtClean="0"/>
          </a:p>
        </p:txBody>
      </p:sp>
      <p:pic>
        <p:nvPicPr>
          <p:cNvPr id="524292" name="Picture 4"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ChangeArrowheads="1"/>
          </p:cNvSpPr>
          <p:nvPr>
            <p:ph type="title"/>
          </p:nvPr>
        </p:nvSpPr>
        <p:spPr/>
        <p:txBody>
          <a:bodyPr/>
          <a:lstStyle/>
          <a:p>
            <a:pPr eaLnBrk="1" hangingPunct="1"/>
            <a:endParaRPr lang="en-US" smtClean="0"/>
          </a:p>
        </p:txBody>
      </p:sp>
      <p:pic>
        <p:nvPicPr>
          <p:cNvPr id="52531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3"/>
          <p:cNvSpPr>
            <a:spLocks noGrp="1" noChangeArrowheads="1"/>
          </p:cNvSpPr>
          <p:nvPr>
            <p:ph type="body" idx="1"/>
          </p:nvPr>
        </p:nvSpPr>
        <p:spPr>
          <a:xfrm>
            <a:off x="457200" y="228600"/>
            <a:ext cx="8229600" cy="5897563"/>
          </a:xfrm>
        </p:spPr>
        <p:txBody>
          <a:bodyPr/>
          <a:lstStyle/>
          <a:p>
            <a:pPr eaLnBrk="1" hangingPunct="1"/>
            <a:r>
              <a:rPr lang="en-US" smtClean="0">
                <a:solidFill>
                  <a:srgbClr val="996633"/>
                </a:solidFill>
              </a:rPr>
              <a:t>Porcupine quill.</a:t>
            </a:r>
          </a:p>
        </p:txBody>
      </p:sp>
      <p:pic>
        <p:nvPicPr>
          <p:cNvPr id="5263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38200"/>
            <a:ext cx="8839200" cy="5821363"/>
          </a:xfrm>
          <a:prstGeom prst="rect">
            <a:avLst/>
          </a:prstGeom>
          <a:noFill/>
          <a:ln w="76200" cmpd="tri">
            <a:solidFill>
              <a:srgbClr val="996633"/>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3"/>
          <p:cNvSpPr>
            <a:spLocks noGrp="1" noChangeArrowheads="1"/>
          </p:cNvSpPr>
          <p:nvPr>
            <p:ph type="body" idx="1"/>
          </p:nvPr>
        </p:nvSpPr>
        <p:spPr>
          <a:xfrm>
            <a:off x="457200" y="304800"/>
            <a:ext cx="8229600" cy="5821363"/>
          </a:xfrm>
        </p:spPr>
        <p:txBody>
          <a:bodyPr/>
          <a:lstStyle/>
          <a:p>
            <a:pPr eaLnBrk="1" hangingPunct="1"/>
            <a:r>
              <a:rPr lang="en-US" smtClean="0">
                <a:solidFill>
                  <a:srgbClr val="FF0000"/>
                </a:solidFill>
              </a:rPr>
              <a:t>Claw of Black Widow Spider</a:t>
            </a:r>
          </a:p>
        </p:txBody>
      </p:sp>
      <p:pic>
        <p:nvPicPr>
          <p:cNvPr id="52736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8763000" cy="5592763"/>
          </a:xfrm>
          <a:prstGeom prst="rect">
            <a:avLst/>
          </a:prstGeom>
          <a:noFill/>
          <a:ln w="76200" cmpd="tri">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3"/>
          <p:cNvSpPr>
            <a:spLocks noGrp="1" noChangeArrowheads="1"/>
          </p:cNvSpPr>
          <p:nvPr>
            <p:ph type="body" idx="1"/>
          </p:nvPr>
        </p:nvSpPr>
        <p:spPr>
          <a:xfrm>
            <a:off x="0" y="304800"/>
            <a:ext cx="8991600" cy="5821363"/>
          </a:xfrm>
        </p:spPr>
        <p:txBody>
          <a:bodyPr/>
          <a:lstStyle/>
          <a:p>
            <a:r>
              <a:rPr lang="en-US" smtClean="0"/>
              <a:t>Video! (Optional) More Magnified Images.</a:t>
            </a:r>
          </a:p>
          <a:p>
            <a:pPr lvl="1"/>
            <a:r>
              <a:rPr lang="en-US" smtClean="0">
                <a:hlinkClick r:id="rId2"/>
              </a:rPr>
              <a:t>http://www.youtube.com/watch?v=SIOOLXbwWME</a:t>
            </a:r>
            <a:r>
              <a:rPr lang="en-US" smtClean="0"/>
              <a:t> </a:t>
            </a:r>
          </a:p>
        </p:txBody>
      </p:sp>
      <p:pic>
        <p:nvPicPr>
          <p:cNvPr id="5283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8610600" cy="49530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type="body" idx="4294967295"/>
          </p:nvPr>
        </p:nvSpPr>
        <p:spPr>
          <a:xfrm>
            <a:off x="152400" y="228600"/>
            <a:ext cx="8458200" cy="5897563"/>
          </a:xfrm>
        </p:spPr>
        <p:txBody>
          <a:bodyPr/>
          <a:lstStyle/>
          <a:p>
            <a:pPr eaLnBrk="1" hangingPunct="1"/>
            <a:r>
              <a:rPr lang="en-US" dirty="0" smtClean="0"/>
              <a:t>Do not breathe vapors or put anything close to your nose to smell unless instructed.</a:t>
            </a:r>
          </a:p>
          <a:p>
            <a:pPr lvl="1" eaLnBrk="1" hangingPunct="1"/>
            <a:r>
              <a:rPr lang="en-US" dirty="0" smtClean="0">
                <a:solidFill>
                  <a:srgbClr val="FF5050"/>
                </a:solidFill>
              </a:rPr>
              <a:t>When smelling, do not hold the object below your nose, </a:t>
            </a:r>
          </a:p>
        </p:txBody>
      </p:sp>
      <p:pic>
        <p:nvPicPr>
          <p:cNvPr id="68611" name="Picture 5" descr="water%20vapor%20from%20investigators%20breath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667000"/>
            <a:ext cx="8686800" cy="3990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8612"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1026" name="Picture 2" descr="http://www.wired.com/images_blogs/wiredscience/2012/11/nos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6999"/>
            <a:ext cx="8686800" cy="3990975"/>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bwMode="auto">
          <a:xfrm>
            <a:off x="4267200" y="5829300"/>
            <a:ext cx="1143000" cy="2057400"/>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3" name="&quot;No&quot; Symbol 2"/>
          <p:cNvSpPr/>
          <p:nvPr/>
        </p:nvSpPr>
        <p:spPr bwMode="auto">
          <a:xfrm>
            <a:off x="2895600" y="4648200"/>
            <a:ext cx="3810000" cy="3238500"/>
          </a:xfrm>
          <a:prstGeom prst="noSmoking">
            <a:avLst>
              <a:gd name="adj" fmla="val 9095"/>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Tree>
  </p:cSld>
  <p:clrMapOvr>
    <a:masterClrMapping/>
  </p:clrMapOvr>
  <p:timing>
    <p:tnLst>
      <p:par>
        <p:cTn id="1" dur="indefinite" restart="never" nodeType="tmRoot"/>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Content Placeholder 2"/>
          <p:cNvSpPr>
            <a:spLocks noGrp="1"/>
          </p:cNvSpPr>
          <p:nvPr>
            <p:ph idx="1"/>
          </p:nvPr>
        </p:nvSpPr>
        <p:spPr>
          <a:xfrm>
            <a:off x="457200" y="304800"/>
            <a:ext cx="8229600" cy="5821363"/>
          </a:xfrm>
        </p:spPr>
        <p:txBody>
          <a:bodyPr/>
          <a:lstStyle/>
          <a:p>
            <a:r>
              <a:rPr lang="en-US" smtClean="0"/>
              <a:t>Activity! Link to a quick activity that has students match specimens to the correct term using a virtual electron microscope.</a:t>
            </a:r>
          </a:p>
          <a:p>
            <a:pPr lvl="1"/>
            <a:r>
              <a:rPr lang="en-US" smtClean="0">
                <a:hlinkClick r:id="rId2"/>
              </a:rPr>
              <a:t>http://school.discoveryeducation.com/lessonplans/interact/vemwindow.html</a:t>
            </a:r>
            <a:endParaRPr lang="en-US" smtClean="0"/>
          </a:p>
        </p:txBody>
      </p:sp>
      <p:pic>
        <p:nvPicPr>
          <p:cNvPr id="5294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971800"/>
            <a:ext cx="8610600" cy="3505200"/>
          </a:xfrm>
          <a:prstGeom prst="rect">
            <a:avLst/>
          </a:prstGeom>
          <a:noFill/>
          <a:ln w="76200">
            <a:solidFill>
              <a:srgbClr val="96969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3"/>
          <p:cNvSpPr>
            <a:spLocks noGrp="1" noChangeArrowheads="1"/>
          </p:cNvSpPr>
          <p:nvPr>
            <p:ph type="body" idx="1"/>
          </p:nvPr>
        </p:nvSpPr>
        <p:spPr>
          <a:xfrm>
            <a:off x="457200" y="228600"/>
            <a:ext cx="8153400" cy="5897563"/>
          </a:xfrm>
        </p:spPr>
        <p:txBody>
          <a:bodyPr/>
          <a:lstStyle/>
          <a:p>
            <a:pPr eaLnBrk="1" hangingPunct="1"/>
            <a:r>
              <a:rPr lang="en-US" smtClean="0"/>
              <a:t>An atomic force microscope lets you see all the way to the atom.</a:t>
            </a:r>
          </a:p>
        </p:txBody>
      </p:sp>
      <p:pic>
        <p:nvPicPr>
          <p:cNvPr id="530435" name="Picture 5" descr="vanbuuren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8534400" cy="51530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530436"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3"/>
          <p:cNvSpPr>
            <a:spLocks noGrp="1" noChangeArrowheads="1"/>
          </p:cNvSpPr>
          <p:nvPr>
            <p:ph type="body" idx="1"/>
          </p:nvPr>
        </p:nvSpPr>
        <p:spPr>
          <a:xfrm>
            <a:off x="457200" y="241300"/>
            <a:ext cx="8121650" cy="5884863"/>
          </a:xfrm>
        </p:spPr>
        <p:txBody>
          <a:bodyPr/>
          <a:lstStyle/>
          <a:p>
            <a:pPr eaLnBrk="1" hangingPunct="1"/>
            <a:r>
              <a:rPr lang="en-US" smtClean="0"/>
              <a:t>Quiz! Parts of the Microscope.</a:t>
            </a:r>
          </a:p>
        </p:txBody>
      </p:sp>
      <p:pic>
        <p:nvPicPr>
          <p:cNvPr id="531459" name="Picture 5" descr="microscope-box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763000" cy="5672138"/>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531460"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3"/>
          <p:cNvSpPr>
            <a:spLocks noGrp="1" noChangeArrowheads="1"/>
          </p:cNvSpPr>
          <p:nvPr>
            <p:ph type="body" idx="1"/>
          </p:nvPr>
        </p:nvSpPr>
        <p:spPr>
          <a:xfrm>
            <a:off x="457200" y="304800"/>
            <a:ext cx="8153400" cy="5821363"/>
          </a:xfrm>
        </p:spPr>
        <p:txBody>
          <a:bodyPr/>
          <a:lstStyle/>
          <a:p>
            <a:r>
              <a:rPr lang="en-US" smtClean="0"/>
              <a:t>This is a quiz on something you haven’t been taught.</a:t>
            </a:r>
          </a:p>
          <a:p>
            <a:pPr lvl="1">
              <a:buFontTx/>
              <a:buNone/>
            </a:pPr>
            <a:endParaRPr lang="en-US" smtClean="0"/>
          </a:p>
        </p:txBody>
      </p:sp>
    </p:spTree>
  </p:cSld>
  <p:clrMapOvr>
    <a:masterClrMapping/>
  </p:clrMapOvr>
  <p:timing>
    <p:tnLst>
      <p:par>
        <p:cTn id="1" dur="indefinite" restart="never" nodeType="tmRoot"/>
      </p:par>
    </p:tn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3"/>
          <p:cNvSpPr>
            <a:spLocks noGrp="1" noChangeArrowheads="1"/>
          </p:cNvSpPr>
          <p:nvPr>
            <p:ph type="body" idx="1"/>
          </p:nvPr>
        </p:nvSpPr>
        <p:spPr>
          <a:xfrm>
            <a:off x="457200" y="304800"/>
            <a:ext cx="8153400" cy="5821363"/>
          </a:xfrm>
        </p:spPr>
        <p:txBody>
          <a:bodyPr/>
          <a:lstStyle/>
          <a:p>
            <a:r>
              <a:rPr lang="en-US" smtClean="0"/>
              <a:t>This is a quiz on something you haven’t been taught.</a:t>
            </a:r>
          </a:p>
          <a:p>
            <a:pPr lvl="1">
              <a:buFontTx/>
              <a:buNone/>
            </a:pPr>
            <a:endParaRPr lang="en-US" smtClean="0"/>
          </a:p>
        </p:txBody>
      </p:sp>
      <p:pic>
        <p:nvPicPr>
          <p:cNvPr id="53350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81200"/>
            <a:ext cx="8686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3"/>
          <p:cNvSpPr>
            <a:spLocks noGrp="1" noChangeArrowheads="1"/>
          </p:cNvSpPr>
          <p:nvPr>
            <p:ph type="body" idx="1"/>
          </p:nvPr>
        </p:nvSpPr>
        <p:spPr>
          <a:xfrm>
            <a:off x="457200" y="304800"/>
            <a:ext cx="8229600" cy="5821363"/>
          </a:xfrm>
        </p:spPr>
        <p:txBody>
          <a:bodyPr/>
          <a:lstStyle/>
          <a:p>
            <a:r>
              <a:rPr lang="en-US" smtClean="0"/>
              <a:t>This is a quiz on something you haven’t been taught.</a:t>
            </a:r>
          </a:p>
          <a:p>
            <a:pPr lvl="1">
              <a:buFontTx/>
              <a:buNone/>
            </a:pPr>
            <a:endParaRPr lang="en-US" smtClean="0"/>
          </a:p>
        </p:txBody>
      </p:sp>
      <p:pic>
        <p:nvPicPr>
          <p:cNvPr id="5345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81200"/>
            <a:ext cx="8686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4532" name="AutoShape 5"/>
          <p:cNvSpPr>
            <a:spLocks noChangeArrowheads="1"/>
          </p:cNvSpPr>
          <p:nvPr/>
        </p:nvSpPr>
        <p:spPr bwMode="auto">
          <a:xfrm>
            <a:off x="304800" y="2743200"/>
            <a:ext cx="3276600" cy="762000"/>
          </a:xfrm>
          <a:prstGeom prst="wedgeRoundRectCallout">
            <a:avLst>
              <a:gd name="adj1" fmla="val 60125"/>
              <a:gd name="adj2" fmla="val 99375"/>
              <a:gd name="adj3" fmla="val 16667"/>
            </a:avLst>
          </a:prstGeom>
          <a:solidFill>
            <a:schemeClr val="tx1"/>
          </a:solidFill>
          <a:ln w="38100">
            <a:solidFill>
              <a:schemeClr val="bg1"/>
            </a:solidFill>
            <a:miter lim="800000"/>
            <a:headEnd/>
            <a:tailEnd/>
          </a:ln>
        </p:spPr>
        <p:txBody>
          <a:bodyPr/>
          <a:lstStyle/>
          <a:p>
            <a:pPr algn="ctr"/>
            <a:r>
              <a:rPr lang="en-US" sz="3200">
                <a:solidFill>
                  <a:schemeClr val="bg1"/>
                </a:solidFill>
              </a:rPr>
              <a:t>“This is unfair!”</a:t>
            </a:r>
          </a:p>
        </p:txBody>
      </p:sp>
    </p:spTree>
  </p:cSld>
  <p:clrMapOvr>
    <a:masterClrMapping/>
  </p:clrMapOvr>
  <p:timing>
    <p:tnLst>
      <p:par>
        <p:cTn id="1" dur="indefinite" restart="never" nodeType="tmRoot"/>
      </p:par>
    </p:tn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3"/>
          <p:cNvSpPr>
            <a:spLocks noGrp="1" noChangeArrowheads="1"/>
          </p:cNvSpPr>
          <p:nvPr>
            <p:ph type="body" idx="1"/>
          </p:nvPr>
        </p:nvSpPr>
        <p:spPr>
          <a:xfrm>
            <a:off x="457200" y="304800"/>
            <a:ext cx="8153400" cy="5821363"/>
          </a:xfrm>
        </p:spPr>
        <p:txBody>
          <a:bodyPr/>
          <a:lstStyle/>
          <a:p>
            <a:r>
              <a:rPr lang="en-US" smtClean="0"/>
              <a:t>This is a quiz on something you haven’t been taught.</a:t>
            </a:r>
          </a:p>
          <a:p>
            <a:pPr lvl="1"/>
            <a:r>
              <a:rPr lang="en-US" smtClean="0">
                <a:solidFill>
                  <a:srgbClr val="6699FF"/>
                </a:solidFill>
              </a:rPr>
              <a:t>You can get an easy 100% if you use logic.</a:t>
            </a:r>
            <a:r>
              <a:rPr lang="en-US" smtClean="0"/>
              <a:t> </a:t>
            </a:r>
          </a:p>
        </p:txBody>
      </p:sp>
      <p:pic>
        <p:nvPicPr>
          <p:cNvPr id="5355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81200"/>
            <a:ext cx="8686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3"/>
          <p:cNvSpPr>
            <a:spLocks noGrp="1" noChangeArrowheads="1"/>
          </p:cNvSpPr>
          <p:nvPr>
            <p:ph type="body" idx="1"/>
          </p:nvPr>
        </p:nvSpPr>
        <p:spPr>
          <a:xfrm>
            <a:off x="457200" y="304800"/>
            <a:ext cx="8382000" cy="5821363"/>
          </a:xfrm>
        </p:spPr>
        <p:txBody>
          <a:bodyPr/>
          <a:lstStyle/>
          <a:p>
            <a:pPr eaLnBrk="1" hangingPunct="1">
              <a:defRPr/>
            </a:pPr>
            <a:r>
              <a:rPr lang="en-US" dirty="0" smtClean="0"/>
              <a:t>Please record the following word bank 1-14 of the terms for the quiz.</a:t>
            </a:r>
          </a:p>
          <a:p>
            <a:pPr lvl="1" eaLnBrk="1" hangingPunct="1">
              <a:buFontTx/>
              <a:buNone/>
              <a:defRPr/>
            </a:pPr>
            <a:r>
              <a:rPr lang="en-US" sz="2400" dirty="0" smtClean="0"/>
              <a:t>    </a:t>
            </a:r>
            <a:r>
              <a:rPr lang="en-US" sz="2400" dirty="0" smtClean="0">
                <a:solidFill>
                  <a:srgbClr val="6699FF"/>
                </a:solidFill>
              </a:rPr>
              <a:t>Base,  </a:t>
            </a:r>
            <a:r>
              <a:rPr lang="en-US" sz="2400" dirty="0" smtClean="0">
                <a:solidFill>
                  <a:srgbClr val="FF66FF"/>
                </a:solidFill>
              </a:rPr>
              <a:t>Eyepiece,  </a:t>
            </a:r>
            <a:r>
              <a:rPr lang="en-US" sz="2400" dirty="0" smtClean="0">
                <a:solidFill>
                  <a:srgbClr val="FFC000"/>
                </a:solidFill>
              </a:rPr>
              <a:t>Light Source,  </a:t>
            </a:r>
            <a:r>
              <a:rPr lang="en-US" sz="2400" dirty="0" smtClean="0">
                <a:solidFill>
                  <a:srgbClr val="66FF99"/>
                </a:solidFill>
              </a:rPr>
              <a:t>Arm, </a:t>
            </a:r>
            <a:r>
              <a:rPr lang="en-US" sz="2400" dirty="0" smtClean="0">
                <a:solidFill>
                  <a:srgbClr val="FF33CC"/>
                </a:solidFill>
              </a:rPr>
              <a:t>Body Tube, </a:t>
            </a:r>
            <a:r>
              <a:rPr lang="en-US" sz="2400" dirty="0" smtClean="0">
                <a:solidFill>
                  <a:srgbClr val="FFFF00"/>
                </a:solidFill>
              </a:rPr>
              <a:t>Stage, </a:t>
            </a:r>
            <a:r>
              <a:rPr lang="en-US" sz="2400" dirty="0" smtClean="0">
                <a:solidFill>
                  <a:srgbClr val="00B050"/>
                </a:solidFill>
              </a:rPr>
              <a:t>Stage Clips, </a:t>
            </a:r>
            <a:r>
              <a:rPr lang="en-US" sz="2400" dirty="0" smtClean="0">
                <a:solidFill>
                  <a:srgbClr val="00B0F0"/>
                </a:solidFill>
              </a:rPr>
              <a:t>Coarse Adjustment Knob, </a:t>
            </a:r>
            <a:r>
              <a:rPr lang="en-US" sz="2400" dirty="0" smtClean="0">
                <a:solidFill>
                  <a:srgbClr val="7030A0"/>
                </a:solidFill>
              </a:rPr>
              <a:t>Diaphragm, </a:t>
            </a:r>
            <a:r>
              <a:rPr lang="en-US" sz="2400" dirty="0" smtClean="0">
                <a:solidFill>
                  <a:srgbClr val="C00000"/>
                </a:solidFill>
              </a:rPr>
              <a:t>Revolving Nose piece, </a:t>
            </a:r>
            <a:r>
              <a:rPr lang="en-US" sz="2400" dirty="0" smtClean="0">
                <a:solidFill>
                  <a:srgbClr val="FF99CC"/>
                </a:solidFill>
              </a:rPr>
              <a:t>Fine Adjustment knob , </a:t>
            </a:r>
            <a:r>
              <a:rPr lang="en-US" sz="2400" dirty="0" smtClean="0">
                <a:solidFill>
                  <a:srgbClr val="FF0066"/>
                </a:solidFill>
              </a:rPr>
              <a:t>Low Power Objective Lens, </a:t>
            </a:r>
            <a:r>
              <a:rPr lang="en-US" sz="2400" dirty="0" smtClean="0">
                <a:solidFill>
                  <a:srgbClr val="FFFF00"/>
                </a:solidFill>
              </a:rPr>
              <a:t>Medium Power Lens,  </a:t>
            </a:r>
            <a:r>
              <a:rPr lang="en-US" sz="2400" dirty="0" smtClean="0">
                <a:solidFill>
                  <a:schemeClr val="accent1">
                    <a:lumMod val="60000"/>
                    <a:lumOff val="40000"/>
                  </a:schemeClr>
                </a:solidFill>
              </a:rPr>
              <a:t>High Power Lens</a:t>
            </a:r>
          </a:p>
          <a:p>
            <a:pPr lvl="1" eaLnBrk="1" hangingPunct="1">
              <a:buFontTx/>
              <a:buNone/>
              <a:defRPr/>
            </a:pPr>
            <a:endParaRPr lang="en-US" sz="2400" dirty="0" smtClean="0">
              <a:solidFill>
                <a:schemeClr val="accent1">
                  <a:lumMod val="60000"/>
                  <a:lumOff val="40000"/>
                </a:schemeClr>
              </a:solidFill>
            </a:endParaRPr>
          </a:p>
          <a:p>
            <a:pPr lvl="1" eaLnBrk="1" hangingPunct="1">
              <a:buFontTx/>
              <a:buNone/>
              <a:defRPr/>
            </a:pPr>
            <a:endParaRPr lang="en-US" sz="2400" dirty="0" smtClean="0">
              <a:solidFill>
                <a:schemeClr val="accent1">
                  <a:lumMod val="60000"/>
                  <a:lumOff val="40000"/>
                </a:schemeClr>
              </a:solidFill>
            </a:endParaRPr>
          </a:p>
          <a:p>
            <a:pPr lvl="1" eaLnBrk="1" hangingPunct="1">
              <a:buFontTx/>
              <a:buNone/>
              <a:defRPr/>
            </a:pPr>
            <a:endParaRPr lang="en-US" sz="2400" dirty="0" smtClean="0">
              <a:solidFill>
                <a:schemeClr val="accent1">
                  <a:lumMod val="60000"/>
                  <a:lumOff val="40000"/>
                </a:schemeClr>
              </a:solidFill>
            </a:endParaRPr>
          </a:p>
          <a:p>
            <a:pPr lvl="1" eaLnBrk="1" hangingPunct="1">
              <a:buFontTx/>
              <a:buNone/>
              <a:defRPr/>
            </a:pPr>
            <a:endParaRPr lang="en-US" sz="2400" dirty="0" smtClean="0">
              <a:solidFill>
                <a:schemeClr val="accent1">
                  <a:lumMod val="60000"/>
                  <a:lumOff val="40000"/>
                </a:schemeClr>
              </a:solidFill>
            </a:endParaRPr>
          </a:p>
          <a:p>
            <a:pPr lvl="1" eaLnBrk="1" hangingPunct="1">
              <a:buFontTx/>
              <a:buNone/>
              <a:defRPr/>
            </a:pPr>
            <a:endParaRPr lang="en-US" sz="2400" dirty="0" smtClean="0">
              <a:solidFill>
                <a:schemeClr val="accent1">
                  <a:lumMod val="60000"/>
                  <a:lumOff val="40000"/>
                </a:schemeClr>
              </a:solidFill>
            </a:endParaRPr>
          </a:p>
          <a:p>
            <a:pPr lvl="1" eaLnBrk="1" hangingPunct="1">
              <a:buFontTx/>
              <a:buNone/>
              <a:defRPr/>
            </a:pPr>
            <a:r>
              <a:rPr lang="en-US" sz="2400" dirty="0" smtClean="0">
                <a:solidFill>
                  <a:schemeClr val="bg1">
                    <a:lumMod val="50000"/>
                    <a:lumOff val="50000"/>
                  </a:schemeClr>
                </a:solidFill>
              </a:rPr>
              <a:t>   -Note: Word document of word bank enclosed in the activities folder.</a:t>
            </a:r>
          </a:p>
          <a:p>
            <a:pPr eaLnBrk="1" hangingPunct="1">
              <a:defRPr/>
            </a:pPr>
            <a:endParaRPr lang="en-US" sz="2400" dirty="0" smtClean="0"/>
          </a:p>
        </p:txBody>
      </p:sp>
      <p:sp>
        <p:nvSpPr>
          <p:cNvPr id="536579" name="Rectangle 7"/>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Title 1"/>
          <p:cNvSpPr>
            <a:spLocks noGrp="1"/>
          </p:cNvSpPr>
          <p:nvPr>
            <p:ph type="title"/>
          </p:nvPr>
        </p:nvSpPr>
        <p:spPr/>
        <p:txBody>
          <a:bodyPr/>
          <a:lstStyle/>
          <a:p>
            <a:endParaRPr lang="en-US" smtClean="0"/>
          </a:p>
        </p:txBody>
      </p:sp>
      <p:pic>
        <p:nvPicPr>
          <p:cNvPr id="537603"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solidFill>
              <a:schemeClr val="tx1"/>
            </a:solidFill>
            <a:miter lim="800000"/>
            <a:headEnd/>
            <a:tailEnd/>
          </a:ln>
        </p:spPr>
      </p:pic>
      <p:sp>
        <p:nvSpPr>
          <p:cNvPr id="537604" name="Cloud Callout 4"/>
          <p:cNvSpPr>
            <a:spLocks noChangeArrowheads="1"/>
          </p:cNvSpPr>
          <p:nvPr/>
        </p:nvSpPr>
        <p:spPr bwMode="auto">
          <a:xfrm>
            <a:off x="0" y="838200"/>
            <a:ext cx="3962400" cy="2209800"/>
          </a:xfrm>
          <a:prstGeom prst="cloudCallout">
            <a:avLst>
              <a:gd name="adj1" fmla="val 53301"/>
              <a:gd name="adj2" fmla="val 43361"/>
            </a:avLst>
          </a:prstGeom>
          <a:solidFill>
            <a:schemeClr val="tx1"/>
          </a:solidFill>
          <a:ln w="38100" algn="ctr">
            <a:solidFill>
              <a:schemeClr val="bg1"/>
            </a:solidFill>
            <a:round/>
            <a:headEnd/>
            <a:tailEnd/>
          </a:ln>
        </p:spPr>
        <p:txBody>
          <a:bodyPr/>
          <a:lstStyle/>
          <a:p>
            <a:endParaRPr lang="en-US"/>
          </a:p>
        </p:txBody>
      </p:sp>
      <p:sp>
        <p:nvSpPr>
          <p:cNvPr id="537605" name="TextBox 5"/>
          <p:cNvSpPr txBox="1">
            <a:spLocks noChangeArrowheads="1"/>
          </p:cNvSpPr>
          <p:nvPr/>
        </p:nvSpPr>
        <p:spPr bwMode="auto">
          <a:xfrm>
            <a:off x="838200" y="1295400"/>
            <a:ext cx="2514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2000">
                <a:solidFill>
                  <a:schemeClr val="bg1"/>
                </a:solidFill>
              </a:rPr>
              <a:t>Use the word bank and logic to match the words to the picture? </a:t>
            </a:r>
          </a:p>
        </p:txBody>
      </p:sp>
      <p:sp>
        <p:nvSpPr>
          <p:cNvPr id="2" name="Rectangle 1"/>
          <p:cNvSpPr/>
          <p:nvPr/>
        </p:nvSpPr>
        <p:spPr>
          <a:xfrm>
            <a:off x="2667000" y="5410200"/>
            <a:ext cx="4068743"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I got this…</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cSld>
  <p:clrMapOvr>
    <a:masterClrMapping/>
  </p:clrMapOvr>
  <p:timing>
    <p:tnLst>
      <p:par>
        <p:cTn id="1" dur="indefinite" restart="never" nodeType="tmRoot"/>
      </p:par>
    </p:tn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3"/>
          <p:cNvSpPr>
            <a:spLocks noGrp="1" noChangeArrowheads="1"/>
          </p:cNvSpPr>
          <p:nvPr>
            <p:ph type="body" idx="1"/>
          </p:nvPr>
        </p:nvSpPr>
        <p:spPr>
          <a:xfrm>
            <a:off x="457200" y="228600"/>
            <a:ext cx="8229600" cy="5897563"/>
          </a:xfrm>
        </p:spPr>
        <p:txBody>
          <a:bodyPr/>
          <a:lstStyle/>
          <a:p>
            <a:r>
              <a:rPr lang="en-US" smtClean="0"/>
              <a:t>Quiz Sheet Available.</a:t>
            </a:r>
          </a:p>
        </p:txBody>
      </p:sp>
      <p:pic>
        <p:nvPicPr>
          <p:cNvPr id="53862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838200"/>
            <a:ext cx="52482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type="body" idx="4294967295"/>
          </p:nvPr>
        </p:nvSpPr>
        <p:spPr>
          <a:xfrm>
            <a:off x="152400" y="228600"/>
            <a:ext cx="8458200" cy="5897563"/>
          </a:xfrm>
        </p:spPr>
        <p:txBody>
          <a:bodyPr/>
          <a:lstStyle/>
          <a:p>
            <a:pPr eaLnBrk="1" hangingPunct="1"/>
            <a:r>
              <a:rPr lang="en-US" dirty="0" smtClean="0"/>
              <a:t>Do not breathe vapors or put anything close to your nose to smell unless instructed.</a:t>
            </a:r>
          </a:p>
          <a:p>
            <a:pPr lvl="1" eaLnBrk="1" hangingPunct="1"/>
            <a:r>
              <a:rPr lang="en-US" dirty="0" smtClean="0">
                <a:solidFill>
                  <a:srgbClr val="FF5050"/>
                </a:solidFill>
              </a:rPr>
              <a:t>When smelling, do not hold the object below your nose, </a:t>
            </a:r>
            <a:r>
              <a:rPr lang="en-US" dirty="0" smtClean="0">
                <a:solidFill>
                  <a:srgbClr val="FFCC99"/>
                </a:solidFill>
              </a:rPr>
              <a:t>make a pass from one side to the other.</a:t>
            </a:r>
          </a:p>
        </p:txBody>
      </p:sp>
      <p:pic>
        <p:nvPicPr>
          <p:cNvPr id="68611" name="Picture 5" descr="water%20vapor%20from%20investigators%20breath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667000"/>
            <a:ext cx="8686800" cy="3990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8612"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1026" name="Picture 2" descr="http://www.wired.com/images_blogs/wiredscience/2012/11/nos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6999"/>
            <a:ext cx="8686800" cy="3990975"/>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bwMode="auto">
          <a:xfrm>
            <a:off x="-571500" y="5431632"/>
            <a:ext cx="1143000" cy="2057400"/>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973157322"/>
      </p:ext>
    </p:extLst>
  </p:cSld>
  <p:clrMapOvr>
    <a:masterClrMapping/>
  </p:clrMapOvr>
  <p:timing>
    <p:tnLst>
      <p:par>
        <p:cTn id="1" dur="indefinite" restart="never" nodeType="tmRoot"/>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p:nvPr>
        </p:nvSpPr>
        <p:spPr/>
        <p:txBody>
          <a:bodyPr/>
          <a:lstStyle/>
          <a:p>
            <a:pPr eaLnBrk="1" hangingPunct="1"/>
            <a:endParaRPr lang="en-US" smtClean="0"/>
          </a:p>
        </p:txBody>
      </p:sp>
      <p:pic>
        <p:nvPicPr>
          <p:cNvPr id="539651" name="Picture 4" descr="microscope-boxed"/>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86575"/>
          </a:xfrm>
          <a:noFill/>
          <a:ln w="76200">
            <a:solidFill>
              <a:srgbClr val="808080"/>
            </a:solidFill>
            <a:miter lim="800000"/>
            <a:headEnd/>
            <a:tailEnd/>
          </a:ln>
        </p:spPr>
      </p:pic>
      <p:sp>
        <p:nvSpPr>
          <p:cNvPr id="539652" name="Rectangle 7"/>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539653" name="TextBox 4"/>
          <p:cNvSpPr txBox="1">
            <a:spLocks noChangeArrowheads="1"/>
          </p:cNvSpPr>
          <p:nvPr/>
        </p:nvSpPr>
        <p:spPr bwMode="auto">
          <a:xfrm>
            <a:off x="5257800" y="762000"/>
            <a:ext cx="38862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1400">
                <a:solidFill>
                  <a:schemeClr val="bg1"/>
                </a:solidFill>
              </a:rPr>
              <a:t>Base,  Eyepiece,  Light Source,  Arm, Body Tube, Stage, Stage Clips, Coarse Adjustment Knob, Diaphragm, Revolving Nose piece, Fine Adjustment knob , Low Power Objective Lens, Medium Power Lens,  High Power Lens</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ChangeArrowheads="1"/>
          </p:cNvSpPr>
          <p:nvPr>
            <p:ph type="title" idx="4294967295"/>
          </p:nvPr>
        </p:nvSpPr>
        <p:spPr/>
        <p:txBody>
          <a:bodyPr/>
          <a:lstStyle/>
          <a:p>
            <a:pPr eaLnBrk="1" hangingPunct="1"/>
            <a:endParaRPr lang="en-US" smtClean="0"/>
          </a:p>
        </p:txBody>
      </p:sp>
      <p:pic>
        <p:nvPicPr>
          <p:cNvPr id="540675" name="Picture 4" descr="microscope-boxed"/>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304800" y="228600"/>
            <a:ext cx="8610600" cy="6430963"/>
          </a:xfrm>
          <a:noFill/>
          <a:ln w="76200">
            <a:solidFill>
              <a:srgbClr val="808080"/>
            </a:solidFill>
            <a:miter lim="800000"/>
            <a:headEnd/>
            <a:tailEnd/>
          </a:ln>
        </p:spPr>
      </p:pic>
      <p:sp>
        <p:nvSpPr>
          <p:cNvPr id="540676" name="Rectangle 4"/>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540677" name="Rectangle 5"/>
          <p:cNvSpPr>
            <a:spLocks noChangeArrowheads="1"/>
          </p:cNvSpPr>
          <p:nvPr/>
        </p:nvSpPr>
        <p:spPr bwMode="auto">
          <a:xfrm>
            <a:off x="304800" y="685800"/>
            <a:ext cx="2286000" cy="6096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ChangeArrowheads="1"/>
          </p:cNvSpPr>
          <p:nvPr>
            <p:ph type="title"/>
          </p:nvPr>
        </p:nvSpPr>
        <p:spPr/>
        <p:txBody>
          <a:bodyPr/>
          <a:lstStyle/>
          <a:p>
            <a:pPr eaLnBrk="1" hangingPunct="1"/>
            <a:endParaRPr lang="en-US" smtClean="0"/>
          </a:p>
        </p:txBody>
      </p:sp>
      <p:pic>
        <p:nvPicPr>
          <p:cNvPr id="541699" name="Picture 3" descr="microscope-boxed"/>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04800" y="228600"/>
            <a:ext cx="8610600" cy="6430963"/>
          </a:xfrm>
          <a:noFill/>
          <a:ln w="76200">
            <a:solidFill>
              <a:srgbClr val="808080"/>
            </a:solidFill>
            <a:miter lim="800000"/>
            <a:headEnd/>
            <a:tailEnd/>
          </a:ln>
        </p:spPr>
      </p:pic>
      <p:sp>
        <p:nvSpPr>
          <p:cNvPr id="541700" name="Text Box 4"/>
          <p:cNvSpPr txBox="1">
            <a:spLocks noChangeArrowheads="1"/>
          </p:cNvSpPr>
          <p:nvPr/>
        </p:nvSpPr>
        <p:spPr bwMode="auto">
          <a:xfrm>
            <a:off x="685800" y="838200"/>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000">
                <a:solidFill>
                  <a:schemeClr val="bg1"/>
                </a:solidFill>
              </a:rPr>
              <a:t>Body Tube</a:t>
            </a:r>
          </a:p>
        </p:txBody>
      </p:sp>
      <p:sp>
        <p:nvSpPr>
          <p:cNvPr id="541701"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541702" name="Rectangle 9"/>
          <p:cNvSpPr>
            <a:spLocks noChangeArrowheads="1"/>
          </p:cNvSpPr>
          <p:nvPr/>
        </p:nvSpPr>
        <p:spPr bwMode="auto">
          <a:xfrm>
            <a:off x="304800" y="1676400"/>
            <a:ext cx="2286000" cy="6096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p:txBody>
          <a:bodyPr/>
          <a:lstStyle/>
          <a:p>
            <a:pPr eaLnBrk="1" hangingPunct="1"/>
            <a:endParaRPr lang="en-US" smtClean="0"/>
          </a:p>
        </p:txBody>
      </p:sp>
      <p:pic>
        <p:nvPicPr>
          <p:cNvPr id="542723" name="Picture 3" descr="microscope-boxed"/>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04800" y="228600"/>
            <a:ext cx="8610600" cy="6430963"/>
          </a:xfrm>
          <a:noFill/>
          <a:ln w="76200">
            <a:solidFill>
              <a:srgbClr val="808080"/>
            </a:solidFill>
            <a:miter lim="800000"/>
            <a:headEnd/>
            <a:tailEnd/>
          </a:ln>
        </p:spPr>
      </p:pic>
      <p:sp>
        <p:nvSpPr>
          <p:cNvPr id="542724" name="Text Box 4"/>
          <p:cNvSpPr txBox="1">
            <a:spLocks noChangeArrowheads="1"/>
          </p:cNvSpPr>
          <p:nvPr/>
        </p:nvSpPr>
        <p:spPr bwMode="auto">
          <a:xfrm>
            <a:off x="685800" y="838200"/>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000">
                <a:solidFill>
                  <a:schemeClr val="bg1"/>
                </a:solidFill>
              </a:rPr>
              <a:t>Body Tube</a:t>
            </a:r>
          </a:p>
        </p:txBody>
      </p:sp>
      <p:sp>
        <p:nvSpPr>
          <p:cNvPr id="542725" name="Text Box 5"/>
          <p:cNvSpPr txBox="1">
            <a:spLocks noChangeArrowheads="1"/>
          </p:cNvSpPr>
          <p:nvPr/>
        </p:nvSpPr>
        <p:spPr bwMode="auto">
          <a:xfrm>
            <a:off x="457200" y="1828800"/>
            <a:ext cx="2819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600">
                <a:solidFill>
                  <a:schemeClr val="bg1"/>
                </a:solidFill>
              </a:rPr>
              <a:t>Revolving Nose Piece</a:t>
            </a:r>
          </a:p>
        </p:txBody>
      </p:sp>
      <p:sp>
        <p:nvSpPr>
          <p:cNvPr id="542726" name="Rectangle 9"/>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542727" name="Rectangle 10"/>
          <p:cNvSpPr>
            <a:spLocks noChangeArrowheads="1"/>
          </p:cNvSpPr>
          <p:nvPr/>
        </p:nvSpPr>
        <p:spPr bwMode="auto">
          <a:xfrm>
            <a:off x="228600" y="2286000"/>
            <a:ext cx="2286000" cy="6096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ChangeArrowheads="1"/>
          </p:cNvSpPr>
          <p:nvPr>
            <p:ph type="title"/>
          </p:nvPr>
        </p:nvSpPr>
        <p:spPr/>
        <p:txBody>
          <a:bodyPr/>
          <a:lstStyle/>
          <a:p>
            <a:pPr eaLnBrk="1" hangingPunct="1"/>
            <a:endParaRPr lang="en-US" smtClean="0"/>
          </a:p>
        </p:txBody>
      </p:sp>
      <p:pic>
        <p:nvPicPr>
          <p:cNvPr id="543747" name="Picture 3" descr="microscope-boxed"/>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04800" y="228600"/>
            <a:ext cx="8610600" cy="6430963"/>
          </a:xfrm>
          <a:noFill/>
          <a:ln w="76200">
            <a:solidFill>
              <a:srgbClr val="808080"/>
            </a:solidFill>
            <a:miter lim="800000"/>
            <a:headEnd/>
            <a:tailEnd/>
          </a:ln>
        </p:spPr>
      </p:pic>
      <p:sp>
        <p:nvSpPr>
          <p:cNvPr id="543748" name="Text Box 4"/>
          <p:cNvSpPr txBox="1">
            <a:spLocks noChangeArrowheads="1"/>
          </p:cNvSpPr>
          <p:nvPr/>
        </p:nvSpPr>
        <p:spPr bwMode="auto">
          <a:xfrm>
            <a:off x="685800" y="838200"/>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000">
                <a:solidFill>
                  <a:schemeClr val="bg1"/>
                </a:solidFill>
              </a:rPr>
              <a:t>Body Tube</a:t>
            </a:r>
          </a:p>
        </p:txBody>
      </p:sp>
      <p:sp>
        <p:nvSpPr>
          <p:cNvPr id="543749" name="Text Box 5"/>
          <p:cNvSpPr txBox="1">
            <a:spLocks noChangeArrowheads="1"/>
          </p:cNvSpPr>
          <p:nvPr/>
        </p:nvSpPr>
        <p:spPr bwMode="auto">
          <a:xfrm>
            <a:off x="457200" y="1828800"/>
            <a:ext cx="2819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600">
                <a:solidFill>
                  <a:schemeClr val="bg1"/>
                </a:solidFill>
              </a:rPr>
              <a:t>Revolving Nose Piece</a:t>
            </a:r>
          </a:p>
        </p:txBody>
      </p:sp>
      <p:sp>
        <p:nvSpPr>
          <p:cNvPr id="543750" name="Text Box 6"/>
          <p:cNvSpPr txBox="1">
            <a:spLocks noChangeArrowheads="1"/>
          </p:cNvSpPr>
          <p:nvPr/>
        </p:nvSpPr>
        <p:spPr bwMode="auto">
          <a:xfrm>
            <a:off x="609600" y="2362200"/>
            <a:ext cx="2286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000">
                <a:solidFill>
                  <a:schemeClr val="bg1"/>
                </a:solidFill>
              </a:rPr>
              <a:t>Low Power lens</a:t>
            </a:r>
          </a:p>
        </p:txBody>
      </p:sp>
      <p:sp>
        <p:nvSpPr>
          <p:cNvPr id="543751" name="Rectangle 10"/>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543752" name="Rectangle 11"/>
          <p:cNvSpPr>
            <a:spLocks noChangeArrowheads="1"/>
          </p:cNvSpPr>
          <p:nvPr/>
        </p:nvSpPr>
        <p:spPr bwMode="auto">
          <a:xfrm>
            <a:off x="304800" y="2743200"/>
            <a:ext cx="2286000" cy="6096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p:txBody>
          <a:bodyPr/>
          <a:lstStyle/>
          <a:p>
            <a:pPr eaLnBrk="1" hangingPunct="1"/>
            <a:endParaRPr lang="en-US" smtClean="0"/>
          </a:p>
        </p:txBody>
      </p:sp>
      <p:pic>
        <p:nvPicPr>
          <p:cNvPr id="544771" name="Picture 3" descr="microscope-boxed"/>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04800" y="228600"/>
            <a:ext cx="8610600" cy="6430963"/>
          </a:xfrm>
          <a:noFill/>
          <a:ln w="76200">
            <a:solidFill>
              <a:srgbClr val="808080"/>
            </a:solidFill>
            <a:miter lim="800000"/>
            <a:headEnd/>
            <a:tailEnd/>
          </a:ln>
        </p:spPr>
      </p:pic>
      <p:sp>
        <p:nvSpPr>
          <p:cNvPr id="544772" name="Text Box 4"/>
          <p:cNvSpPr txBox="1">
            <a:spLocks noChangeArrowheads="1"/>
          </p:cNvSpPr>
          <p:nvPr/>
        </p:nvSpPr>
        <p:spPr bwMode="auto">
          <a:xfrm>
            <a:off x="685800" y="838200"/>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000">
                <a:solidFill>
                  <a:schemeClr val="bg1"/>
                </a:solidFill>
              </a:rPr>
              <a:t>Body Tube</a:t>
            </a:r>
          </a:p>
        </p:txBody>
      </p:sp>
      <p:sp>
        <p:nvSpPr>
          <p:cNvPr id="544773" name="Text Box 5"/>
          <p:cNvSpPr txBox="1">
            <a:spLocks noChangeArrowheads="1"/>
          </p:cNvSpPr>
          <p:nvPr/>
        </p:nvSpPr>
        <p:spPr bwMode="auto">
          <a:xfrm>
            <a:off x="457200" y="1828800"/>
            <a:ext cx="2819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600">
                <a:solidFill>
                  <a:schemeClr val="bg1"/>
                </a:solidFill>
              </a:rPr>
              <a:t>Revolving Nose Piece</a:t>
            </a:r>
          </a:p>
        </p:txBody>
      </p:sp>
      <p:sp>
        <p:nvSpPr>
          <p:cNvPr id="544774" name="Text Box 6"/>
          <p:cNvSpPr txBox="1">
            <a:spLocks noChangeArrowheads="1"/>
          </p:cNvSpPr>
          <p:nvPr/>
        </p:nvSpPr>
        <p:spPr bwMode="auto">
          <a:xfrm>
            <a:off x="609600" y="2362200"/>
            <a:ext cx="2286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000">
                <a:solidFill>
                  <a:schemeClr val="bg1"/>
                </a:solidFill>
              </a:rPr>
              <a:t>Low Power lens</a:t>
            </a:r>
          </a:p>
        </p:txBody>
      </p:sp>
      <p:sp>
        <p:nvSpPr>
          <p:cNvPr id="544775" name="Text Box 8"/>
          <p:cNvSpPr txBox="1">
            <a:spLocks noChangeArrowheads="1"/>
          </p:cNvSpPr>
          <p:nvPr/>
        </p:nvSpPr>
        <p:spPr bwMode="auto">
          <a:xfrm>
            <a:off x="533400" y="2895600"/>
            <a:ext cx="198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000">
                <a:solidFill>
                  <a:schemeClr val="bg1"/>
                </a:solidFill>
              </a:rPr>
              <a:t>Med Power lens</a:t>
            </a:r>
          </a:p>
        </p:txBody>
      </p:sp>
      <p:sp>
        <p:nvSpPr>
          <p:cNvPr id="544776" name="Rectangle 11"/>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544777" name="Rectangle 12"/>
          <p:cNvSpPr>
            <a:spLocks noChangeArrowheads="1"/>
          </p:cNvSpPr>
          <p:nvPr/>
        </p:nvSpPr>
        <p:spPr bwMode="auto">
          <a:xfrm>
            <a:off x="5867400" y="6650038"/>
            <a:ext cx="3048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ChangeArrowheads="1"/>
          </p:cNvSpPr>
          <p:nvPr>
            <p:ph type="title"/>
          </p:nvPr>
        </p:nvSpPr>
        <p:spPr/>
        <p:txBody>
          <a:bodyPr/>
          <a:lstStyle/>
          <a:p>
            <a:pPr eaLnBrk="1" hangingPunct="1"/>
            <a:endParaRPr lang="en-US" smtClean="0"/>
          </a:p>
        </p:txBody>
      </p:sp>
      <p:pic>
        <p:nvPicPr>
          <p:cNvPr id="545795" name="Picture 3" descr="microscope-boxed"/>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04800" y="228600"/>
            <a:ext cx="8610600" cy="6430963"/>
          </a:xfrm>
          <a:noFill/>
          <a:ln w="76200">
            <a:solidFill>
              <a:srgbClr val="808080"/>
            </a:solidFill>
            <a:miter lim="800000"/>
            <a:headEnd/>
            <a:tailEnd/>
          </a:ln>
        </p:spPr>
      </p:pic>
      <p:sp>
        <p:nvSpPr>
          <p:cNvPr id="545796" name="Text Box 4"/>
          <p:cNvSpPr txBox="1">
            <a:spLocks noChangeArrowheads="1"/>
          </p:cNvSpPr>
          <p:nvPr/>
        </p:nvSpPr>
        <p:spPr bwMode="auto">
          <a:xfrm>
            <a:off x="685800" y="838200"/>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000">
                <a:solidFill>
                  <a:schemeClr val="bg1"/>
                </a:solidFill>
              </a:rPr>
              <a:t>Body Tube</a:t>
            </a:r>
          </a:p>
        </p:txBody>
      </p:sp>
      <p:sp>
        <p:nvSpPr>
          <p:cNvPr id="545797" name="Text Box 5"/>
          <p:cNvSpPr txBox="1">
            <a:spLocks noChangeArrowheads="1"/>
          </p:cNvSpPr>
          <p:nvPr/>
        </p:nvSpPr>
        <p:spPr bwMode="auto">
          <a:xfrm>
            <a:off x="457200" y="1828800"/>
            <a:ext cx="2819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600">
                <a:solidFill>
                  <a:schemeClr val="bg1"/>
                </a:solidFill>
              </a:rPr>
              <a:t>Revolving Nose Piece</a:t>
            </a:r>
          </a:p>
        </p:txBody>
      </p:sp>
      <p:sp>
        <p:nvSpPr>
          <p:cNvPr id="545798" name="Text Box 6"/>
          <p:cNvSpPr txBox="1">
            <a:spLocks noChangeArrowheads="1"/>
          </p:cNvSpPr>
          <p:nvPr/>
        </p:nvSpPr>
        <p:spPr bwMode="auto">
          <a:xfrm>
            <a:off x="609600" y="2362200"/>
            <a:ext cx="2286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000">
                <a:solidFill>
                  <a:schemeClr val="bg1"/>
                </a:solidFill>
              </a:rPr>
              <a:t>Low Power lens</a:t>
            </a:r>
          </a:p>
        </p:txBody>
      </p:sp>
      <p:sp>
        <p:nvSpPr>
          <p:cNvPr id="545799" name="Text Box 7"/>
          <p:cNvSpPr txBox="1">
            <a:spLocks noChangeArrowheads="1"/>
          </p:cNvSpPr>
          <p:nvPr/>
        </p:nvSpPr>
        <p:spPr bwMode="auto">
          <a:xfrm>
            <a:off x="533400" y="2895600"/>
            <a:ext cx="198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000">
                <a:solidFill>
                  <a:schemeClr val="bg1"/>
                </a:solidFill>
              </a:rPr>
              <a:t>Med Power lens</a:t>
            </a:r>
          </a:p>
        </p:txBody>
      </p:sp>
      <p:sp>
        <p:nvSpPr>
          <p:cNvPr id="545800" name="Text Box 8"/>
          <p:cNvSpPr txBox="1">
            <a:spLocks noChangeArrowheads="1"/>
          </p:cNvSpPr>
          <p:nvPr/>
        </p:nvSpPr>
        <p:spPr bwMode="auto">
          <a:xfrm>
            <a:off x="533400" y="3352800"/>
            <a:ext cx="2057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000">
                <a:solidFill>
                  <a:schemeClr val="bg1"/>
                </a:solidFill>
              </a:rPr>
              <a:t>High Power lens</a:t>
            </a:r>
          </a:p>
        </p:txBody>
      </p:sp>
    </p:spTree>
  </p:cSld>
  <p:clrMapOvr>
    <a:masterClrMapping/>
  </p:clrMapOvr>
  <p:timing>
    <p:tnLst>
      <p:par>
        <p:cTn id="1" dur="indefinite" restart="never" nodeType="tmRoot"/>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p:txBody>
          <a:bodyPr/>
          <a:lstStyle/>
          <a:p>
            <a:pPr eaLnBrk="1" hangingPunct="1"/>
            <a:endParaRPr lang="en-US" smtClean="0"/>
          </a:p>
        </p:txBody>
      </p:sp>
      <p:pic>
        <p:nvPicPr>
          <p:cNvPr id="546819" name="Picture 3" descr="microscope-boxed"/>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04800" y="228600"/>
            <a:ext cx="8610600" cy="6430963"/>
          </a:xfrm>
          <a:noFill/>
          <a:ln w="76200">
            <a:solidFill>
              <a:srgbClr val="808080"/>
            </a:solidFill>
            <a:miter lim="800000"/>
            <a:headEnd/>
            <a:tailEnd/>
          </a:ln>
        </p:spPr>
      </p:pic>
      <p:sp>
        <p:nvSpPr>
          <p:cNvPr id="546820" name="Text Box 4"/>
          <p:cNvSpPr txBox="1">
            <a:spLocks noChangeArrowheads="1"/>
          </p:cNvSpPr>
          <p:nvPr/>
        </p:nvSpPr>
        <p:spPr bwMode="auto">
          <a:xfrm>
            <a:off x="685800" y="838200"/>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000">
                <a:solidFill>
                  <a:schemeClr val="bg1"/>
                </a:solidFill>
              </a:rPr>
              <a:t>Body Tube</a:t>
            </a:r>
          </a:p>
        </p:txBody>
      </p:sp>
      <p:sp>
        <p:nvSpPr>
          <p:cNvPr id="546821" name="Text Box 5"/>
          <p:cNvSpPr txBox="1">
            <a:spLocks noChangeArrowheads="1"/>
          </p:cNvSpPr>
          <p:nvPr/>
        </p:nvSpPr>
        <p:spPr bwMode="auto">
          <a:xfrm>
            <a:off x="457200" y="1828800"/>
            <a:ext cx="2819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1600">
                <a:solidFill>
                  <a:schemeClr val="bg1"/>
                </a:solidFill>
              </a:rPr>
              <a:t>Revolving Nose Piece</a:t>
            </a:r>
          </a:p>
        </p:txBody>
      </p:sp>
      <p:sp>
        <p:nvSpPr>
          <p:cNvPr id="546822" name="Text Box 6"/>
          <p:cNvSpPr txBox="1">
            <a:spLocks noChangeArrowheads="1"/>
          </p:cNvSpPr>
          <p:nvPr/>
        </p:nvSpPr>
        <p:spPr bwMode="auto">
          <a:xfrm>
            <a:off x="609600" y="2362200"/>
            <a:ext cx="2286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000">
                <a:solidFill>
                  <a:schemeClr val="bg1"/>
                </a:solidFill>
              </a:rPr>
              <a:t>Low Power lens</a:t>
            </a:r>
          </a:p>
        </p:txBody>
      </p:sp>
      <p:sp>
        <p:nvSpPr>
          <p:cNvPr id="546823" name="Text Box 7"/>
          <p:cNvSpPr txBox="1">
            <a:spLocks noChangeArrowheads="1"/>
          </p:cNvSpPr>
          <p:nvPr/>
        </p:nvSpPr>
        <p:spPr bwMode="auto">
          <a:xfrm>
            <a:off x="533400" y="2895600"/>
            <a:ext cx="198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000">
                <a:solidFill>
                  <a:schemeClr val="bg1"/>
                </a:solidFill>
              </a:rPr>
              <a:t>Med Power lens</a:t>
            </a:r>
          </a:p>
        </p:txBody>
      </p:sp>
      <p:sp>
        <p:nvSpPr>
          <p:cNvPr id="546824" name="Text Box 8"/>
          <p:cNvSpPr txBox="1">
            <a:spLocks noChangeArrowheads="1"/>
          </p:cNvSpPr>
          <p:nvPr/>
        </p:nvSpPr>
        <p:spPr bwMode="auto">
          <a:xfrm>
            <a:off x="533400" y="3352800"/>
            <a:ext cx="2057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000">
                <a:solidFill>
                  <a:schemeClr val="bg1"/>
                </a:solidFill>
              </a:rPr>
              <a:t>High Power lens</a:t>
            </a:r>
          </a:p>
        </p:txBody>
      </p:sp>
      <p:sp>
        <p:nvSpPr>
          <p:cNvPr id="546825" name="Text Box 9"/>
          <p:cNvSpPr txBox="1">
            <a:spLocks noChangeArrowheads="1"/>
          </p:cNvSpPr>
          <p:nvPr/>
        </p:nvSpPr>
        <p:spPr bwMode="auto">
          <a:xfrm>
            <a:off x="685800" y="3886200"/>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2000">
                <a:solidFill>
                  <a:schemeClr val="bg1"/>
                </a:solidFill>
              </a:rPr>
              <a:t>Stage Clips</a:t>
            </a:r>
          </a:p>
        </p:txBody>
      </p:sp>
      <p:sp>
        <p:nvSpPr>
          <p:cNvPr id="546826" name="Rectangle 13"/>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381000"/>
            <a:ext cx="8305800" cy="1371600"/>
          </a:xfrm>
          <a:prstGeom prst="rect">
            <a:avLst/>
          </a:prstGeom>
          <a:noFill/>
        </p:spPr>
        <p:txBody>
          <a:bodyPr wrap="none" lIns="91440" tIns="45720" rIns="91440" bIns="45720">
            <a:prstTxWarp prst="textPlain">
              <a:avLst/>
            </a:prstTxWarp>
            <a:spAutoFit/>
          </a:bodyPr>
          <a:lstStyle/>
          <a:p>
            <a:pPr algn="ctr"/>
            <a:r>
              <a:rPr lang="en-US" sz="5400" b="1" cap="none" spc="0" dirty="0" smtClean="0">
                <a:ln w="9525">
                  <a:solidFill>
                    <a:schemeClr val="bg1"/>
                  </a:solidFill>
                  <a:prstDash val="solid"/>
                </a:ln>
                <a:solidFill>
                  <a:srgbClr val="FFCC99"/>
                </a:solidFill>
                <a:effectLst>
                  <a:outerShdw blurRad="12700" dist="38100" dir="2700000" algn="tl" rotWithShape="0">
                    <a:schemeClr val="bg1">
                      <a:lumMod val="50000"/>
                    </a:schemeClr>
                  </a:outerShdw>
                </a:effectLst>
              </a:rPr>
              <a:t>End of Preview</a:t>
            </a:r>
            <a:endParaRPr lang="en-US" sz="5400" b="1" cap="none" spc="0" dirty="0">
              <a:ln w="9525">
                <a:solidFill>
                  <a:schemeClr val="bg1"/>
                </a:solidFill>
                <a:prstDash val="solid"/>
              </a:ln>
              <a:solidFill>
                <a:srgbClr val="FFCC99"/>
              </a:solidFill>
              <a:effectLst>
                <a:outerShdw blurRad="12700" dist="38100" dir="2700000" algn="tl" rotWithShape="0">
                  <a:schemeClr val="bg1">
                    <a:lumMod val="50000"/>
                  </a:schemeClr>
                </a:outerShdw>
              </a:effectLst>
            </a:endParaRPr>
          </a:p>
        </p:txBody>
      </p:sp>
      <p:sp>
        <p:nvSpPr>
          <p:cNvPr id="5" name="Rectangle 4"/>
          <p:cNvSpPr/>
          <p:nvPr/>
        </p:nvSpPr>
        <p:spPr>
          <a:xfrm>
            <a:off x="762000" y="2667000"/>
            <a:ext cx="7708839" cy="2649855"/>
          </a:xfrm>
          <a:prstGeom prst="rect">
            <a:avLst/>
          </a:prstGeom>
          <a:noFill/>
        </p:spPr>
        <p:txBody>
          <a:bodyPr wrap="none" lIns="91440" tIns="45720" rIns="91440" bIns="45720">
            <a:prstTxWarp prst="textPlain">
              <a:avLst/>
            </a:prstTxWarp>
            <a:spAutoFit/>
          </a:bodyPr>
          <a:lstStyle/>
          <a:p>
            <a:pPr algn="ctr"/>
            <a:r>
              <a:rPr lang="en-US" sz="5400" b="1" cap="none" spc="0" dirty="0" smtClean="0">
                <a:ln w="9525">
                  <a:solidFill>
                    <a:schemeClr val="bg1"/>
                  </a:solidFill>
                  <a:prstDash val="solid"/>
                </a:ln>
                <a:solidFill>
                  <a:srgbClr val="CC99FF"/>
                </a:solidFill>
                <a:effectLst>
                  <a:outerShdw blurRad="12700" dist="38100" dir="2700000" algn="tl" rotWithShape="0">
                    <a:schemeClr val="bg1">
                      <a:lumMod val="50000"/>
                    </a:schemeClr>
                  </a:outerShdw>
                </a:effectLst>
              </a:rPr>
              <a:t>Hundreds of slides, </a:t>
            </a:r>
          </a:p>
          <a:p>
            <a:pPr algn="ctr"/>
            <a:r>
              <a:rPr lang="en-US" sz="5400" b="1" dirty="0">
                <a:ln w="9525">
                  <a:solidFill>
                    <a:schemeClr val="bg1"/>
                  </a:solidFill>
                  <a:prstDash val="solid"/>
                </a:ln>
                <a:solidFill>
                  <a:srgbClr val="CC99FF"/>
                </a:solidFill>
                <a:effectLst>
                  <a:outerShdw blurRad="12700" dist="38100" dir="2700000" algn="tl" rotWithShape="0">
                    <a:schemeClr val="bg1">
                      <a:lumMod val="50000"/>
                    </a:schemeClr>
                  </a:outerShdw>
                </a:effectLst>
              </a:rPr>
              <a:t>v</a:t>
            </a:r>
            <a:r>
              <a:rPr lang="en-US" sz="5400" b="1" dirty="0" smtClean="0">
                <a:ln w="9525">
                  <a:solidFill>
                    <a:schemeClr val="bg1"/>
                  </a:solidFill>
                  <a:prstDash val="solid"/>
                </a:ln>
                <a:solidFill>
                  <a:srgbClr val="CC99FF"/>
                </a:solidFill>
                <a:effectLst>
                  <a:outerShdw blurRad="12700" dist="38100" dir="2700000" algn="tl" rotWithShape="0">
                    <a:schemeClr val="bg1">
                      <a:lumMod val="50000"/>
                    </a:schemeClr>
                  </a:outerShdw>
                </a:effectLst>
              </a:rPr>
              <a:t>ideos, HW, notes, quizzes,</a:t>
            </a:r>
          </a:p>
          <a:p>
            <a:pPr algn="ctr"/>
            <a:r>
              <a:rPr lang="en-US" sz="5400" b="1" dirty="0">
                <a:ln w="9525">
                  <a:solidFill>
                    <a:schemeClr val="bg1"/>
                  </a:solidFill>
                  <a:prstDash val="solid"/>
                </a:ln>
                <a:solidFill>
                  <a:srgbClr val="CC99FF"/>
                </a:solidFill>
                <a:effectLst>
                  <a:outerShdw blurRad="12700" dist="38100" dir="2700000" algn="tl" rotWithShape="0">
                    <a:schemeClr val="bg1">
                      <a:lumMod val="50000"/>
                    </a:schemeClr>
                  </a:outerShdw>
                </a:effectLst>
              </a:rPr>
              <a:t>g</a:t>
            </a:r>
            <a:r>
              <a:rPr lang="en-US" sz="5400" b="1" cap="none" spc="0" dirty="0" smtClean="0">
                <a:ln w="9525">
                  <a:solidFill>
                    <a:schemeClr val="bg1"/>
                  </a:solidFill>
                  <a:prstDash val="solid"/>
                </a:ln>
                <a:solidFill>
                  <a:srgbClr val="CC99FF"/>
                </a:solidFill>
                <a:effectLst>
                  <a:outerShdw blurRad="12700" dist="38100" dir="2700000" algn="tl" rotWithShape="0">
                    <a:schemeClr val="bg1">
                      <a:lumMod val="50000"/>
                    </a:schemeClr>
                  </a:outerShdw>
                </a:effectLst>
              </a:rPr>
              <a:t>ames, and much more</a:t>
            </a:r>
          </a:p>
          <a:p>
            <a:pPr algn="ctr"/>
            <a:r>
              <a:rPr lang="en-US" sz="5400" b="1" dirty="0">
                <a:ln w="9525">
                  <a:solidFill>
                    <a:schemeClr val="bg1"/>
                  </a:solidFill>
                  <a:prstDash val="solid"/>
                </a:ln>
                <a:solidFill>
                  <a:srgbClr val="CC99FF"/>
                </a:solidFill>
                <a:effectLst>
                  <a:outerShdw blurRad="12700" dist="38100" dir="2700000" algn="tl" rotWithShape="0">
                    <a:schemeClr val="bg1">
                      <a:lumMod val="50000"/>
                    </a:schemeClr>
                  </a:outerShdw>
                </a:effectLst>
              </a:rPr>
              <a:t>o</a:t>
            </a:r>
            <a:r>
              <a:rPr lang="en-US" sz="5400" b="1" dirty="0" smtClean="0">
                <a:ln w="9525">
                  <a:solidFill>
                    <a:schemeClr val="bg1"/>
                  </a:solidFill>
                  <a:prstDash val="solid"/>
                </a:ln>
                <a:solidFill>
                  <a:srgbClr val="CC99FF"/>
                </a:solidFill>
                <a:effectLst>
                  <a:outerShdw blurRad="12700" dist="38100" dir="2700000" algn="tl" rotWithShape="0">
                    <a:schemeClr val="bg1">
                      <a:lumMod val="50000"/>
                    </a:schemeClr>
                  </a:outerShdw>
                </a:effectLst>
              </a:rPr>
              <a:t>n the full version.</a:t>
            </a:r>
            <a:endParaRPr lang="en-US" sz="5400" b="1" cap="none" spc="0" dirty="0">
              <a:ln w="9525">
                <a:solidFill>
                  <a:schemeClr val="bg1"/>
                </a:solidFill>
                <a:prstDash val="solid"/>
              </a:ln>
              <a:solidFill>
                <a:srgbClr val="CC99FF"/>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745323266"/>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610600" cy="5973763"/>
          </a:xfrm>
        </p:spPr>
        <p:txBody>
          <a:bodyPr/>
          <a:lstStyle/>
          <a:p>
            <a:r>
              <a:rPr lang="en-US" dirty="0" smtClean="0">
                <a:solidFill>
                  <a:srgbClr val="66FF99"/>
                </a:solidFill>
              </a:rPr>
              <a:t>“AYE” Advance Your Exploration ELA and Literacy Opportunity Worksheet</a:t>
            </a:r>
          </a:p>
          <a:p>
            <a:pPr lvl="1"/>
            <a:r>
              <a:rPr lang="en-US" dirty="0" smtClean="0"/>
              <a:t>Visit some of the many provided links or..</a:t>
            </a:r>
          </a:p>
          <a:p>
            <a:pPr lvl="1"/>
            <a:r>
              <a:rPr lang="en-US" dirty="0" smtClean="0"/>
              <a:t>Articles can be found at (w/ membership to NABT and NSTA)</a:t>
            </a:r>
            <a:endParaRPr lang="en-US" dirty="0" smtClean="0">
              <a:hlinkClick r:id=""/>
            </a:endParaRPr>
          </a:p>
          <a:p>
            <a:pPr lvl="2"/>
            <a:r>
              <a:rPr lang="en-US" dirty="0" smtClean="0">
                <a:hlinkClick r:id=""/>
              </a:rPr>
              <a:t>http</a:t>
            </a:r>
            <a:r>
              <a:rPr lang="en-US" dirty="0">
                <a:hlinkClick r:id="rId2"/>
              </a:rPr>
              <a:t>://</a:t>
            </a:r>
            <a:r>
              <a:rPr lang="en-US" dirty="0" smtClean="0">
                <a:hlinkClick r:id="rId2"/>
              </a:rPr>
              <a:t>www.nabt.org/websites/institution/index.php?p=1</a:t>
            </a:r>
            <a:endParaRPr lang="en-US" dirty="0" smtClean="0"/>
          </a:p>
          <a:p>
            <a:pPr lvl="2"/>
            <a:r>
              <a:rPr lang="en-US" dirty="0">
                <a:hlinkClick r:id="rId3"/>
              </a:rPr>
              <a:t>http://learningcenter.nsta.org/browse_journals.aspx?journal=tst</a:t>
            </a:r>
            <a:endParaRPr lang="en-US"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19200"/>
            <a:ext cx="86868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bwMode="auto">
          <a:xfrm>
            <a:off x="533400" y="3580388"/>
            <a:ext cx="3886200" cy="1371600"/>
          </a:xfrm>
          <a:prstGeom prst="roundRect">
            <a:avLst/>
          </a:prstGeom>
          <a:solidFill>
            <a:schemeClr val="bg1">
              <a:lumMod val="95000"/>
              <a:lumOff val="5000"/>
            </a:schemeClr>
          </a:solidFill>
          <a:ln w="952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endParaRPr>
          </a:p>
        </p:txBody>
      </p:sp>
      <p:sp>
        <p:nvSpPr>
          <p:cNvPr id="2" name="Rectangle 1"/>
          <p:cNvSpPr/>
          <p:nvPr/>
        </p:nvSpPr>
        <p:spPr>
          <a:xfrm>
            <a:off x="609600" y="3611561"/>
            <a:ext cx="3810000" cy="1200329"/>
          </a:xfrm>
          <a:prstGeom prst="rect">
            <a:avLst/>
          </a:prstGeom>
        </p:spPr>
        <p:txBody>
          <a:bodyPr wrap="square">
            <a:spAutoFit/>
          </a:bodyPr>
          <a:lstStyle/>
          <a:p>
            <a:pPr algn="l">
              <a:buNone/>
            </a:pPr>
            <a:r>
              <a:rPr lang="en-US" sz="1800" dirty="0"/>
              <a:t>Please visit at least one of the “learn more” educational links provided in this unit and complete this worksheet</a:t>
            </a:r>
          </a:p>
        </p:txBody>
      </p:sp>
    </p:spTree>
    <p:extLst>
      <p:ext uri="{BB962C8B-B14F-4D97-AF65-F5344CB8AC3E}">
        <p14:creationId xmlns:p14="http://schemas.microsoft.com/office/powerpoint/2010/main" val="5738011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g1.wikia.nocookie.net/__cb20121014204946/elderscrolls/images/9/96/DawnguardShiel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33400"/>
            <a:ext cx="6438899" cy="5943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895600" y="1173557"/>
            <a:ext cx="3243266" cy="961026"/>
          </a:xfrm>
          <a:prstGeom prst="rect">
            <a:avLst/>
          </a:prstGeom>
          <a:noFill/>
        </p:spPr>
        <p:txBody>
          <a:bodyPr wrap="none" lIns="91440" tIns="45720" rIns="91440" bIns="45720">
            <a:prstTxWarp prst="textDeflateBottom">
              <a:avLst/>
            </a:prstTxWarp>
            <a:spAutoFit/>
          </a:bodyPr>
          <a:lstStyle/>
          <a:p>
            <a:r>
              <a:rPr lang="en-US" sz="9600" b="1" cap="none" spc="0" dirty="0" smtClean="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Respect</a:t>
            </a:r>
            <a:endParaRPr lang="en-US" sz="9600" b="1" cap="none" spc="0"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endParaRPr>
          </a:p>
        </p:txBody>
      </p:sp>
      <p:sp>
        <p:nvSpPr>
          <p:cNvPr id="4" name="Rectangle 3"/>
          <p:cNvSpPr/>
          <p:nvPr/>
        </p:nvSpPr>
        <p:spPr>
          <a:xfrm>
            <a:off x="2986690" y="1990783"/>
            <a:ext cx="3061086" cy="830997"/>
          </a:xfrm>
          <a:prstGeom prst="rect">
            <a:avLst/>
          </a:prstGeom>
          <a:noFill/>
        </p:spPr>
        <p:txBody>
          <a:bodyPr wrap="none" lIns="91440" tIns="45720" rIns="91440" bIns="45720">
            <a:prstTxWarp prst="textDeflate">
              <a:avLst/>
            </a:prstTxWarp>
            <a:spAutoFit/>
          </a:bodyPr>
          <a:lstStyle/>
          <a:p>
            <a:pPr algn="ctr"/>
            <a:r>
              <a:rPr lang="en-US" b="1" cap="none" spc="0" dirty="0" smtClean="0">
                <a:ln w="9525">
                  <a:solidFill>
                    <a:schemeClr val="bg1"/>
                  </a:solidFill>
                  <a:prstDash val="solid"/>
                </a:ln>
                <a:solidFill>
                  <a:srgbClr val="FFCC99"/>
                </a:solidFill>
                <a:effectLst>
                  <a:outerShdw blurRad="12700" dist="38100" dir="2700000" algn="tl" rotWithShape="0">
                    <a:schemeClr val="bg1">
                      <a:lumMod val="50000"/>
                    </a:schemeClr>
                  </a:outerShdw>
                </a:effectLst>
              </a:rPr>
              <a:t>Safety</a:t>
            </a:r>
            <a:endParaRPr lang="en-US" b="1" cap="none" spc="0" dirty="0">
              <a:ln w="9525">
                <a:solidFill>
                  <a:schemeClr val="bg1"/>
                </a:solidFill>
                <a:prstDash val="solid"/>
              </a:ln>
              <a:solidFill>
                <a:srgbClr val="FFCC99"/>
              </a:solidFill>
              <a:effectLst>
                <a:outerShdw blurRad="12700" dist="38100" dir="2700000" algn="tl" rotWithShape="0">
                  <a:schemeClr val="bg1">
                    <a:lumMod val="50000"/>
                  </a:schemeClr>
                </a:outerShdw>
              </a:effectLst>
            </a:endParaRPr>
          </a:p>
        </p:txBody>
      </p:sp>
      <p:sp>
        <p:nvSpPr>
          <p:cNvPr id="5" name="Rectangle 4"/>
          <p:cNvSpPr/>
          <p:nvPr/>
        </p:nvSpPr>
        <p:spPr>
          <a:xfrm>
            <a:off x="2085227" y="4305972"/>
            <a:ext cx="4864012" cy="897484"/>
          </a:xfrm>
          <a:prstGeom prst="rect">
            <a:avLst/>
          </a:prstGeom>
          <a:noFill/>
        </p:spPr>
        <p:txBody>
          <a:bodyPr wrap="none" lIns="91440" tIns="45720" rIns="91440" bIns="45720">
            <a:prstTxWarp prst="textInflateBottom">
              <a:avLst/>
            </a:prstTxWarp>
            <a:spAutoFit/>
          </a:bodyPr>
          <a:lstStyle/>
          <a:p>
            <a:pPr algn="ctr"/>
            <a:r>
              <a:rPr lang="en-US" b="1" cap="none" spc="0" dirty="0" smtClean="0">
                <a:ln w="9525">
                  <a:solidFill>
                    <a:schemeClr val="bg1"/>
                  </a:solidFill>
                  <a:prstDash val="solid"/>
                </a:ln>
                <a:solidFill>
                  <a:srgbClr val="CC99FF"/>
                </a:solidFill>
                <a:effectLst>
                  <a:outerShdw blurRad="12700" dist="38100" dir="2700000" algn="tl" rotWithShape="0">
                    <a:schemeClr val="bg1">
                      <a:lumMod val="50000"/>
                    </a:schemeClr>
                  </a:outerShdw>
                </a:effectLst>
              </a:rPr>
              <a:t>Responsibility</a:t>
            </a:r>
            <a:endParaRPr lang="en-US" b="1" cap="none" spc="0" dirty="0">
              <a:ln w="9525">
                <a:solidFill>
                  <a:schemeClr val="bg1"/>
                </a:solidFill>
                <a:prstDash val="solid"/>
              </a:ln>
              <a:solidFill>
                <a:srgbClr val="CC99FF"/>
              </a:solidFill>
              <a:effectLst>
                <a:outerShdw blurRad="12700" dist="38100" dir="2700000" algn="tl" rotWithShape="0">
                  <a:schemeClr val="bg1">
                    <a:lumMod val="50000"/>
                  </a:schemeClr>
                </a:outerShdw>
              </a:effectLst>
            </a:endParaRPr>
          </a:p>
        </p:txBody>
      </p:sp>
      <p:sp>
        <p:nvSpPr>
          <p:cNvPr id="6" name="Rectangle 5"/>
          <p:cNvSpPr/>
          <p:nvPr/>
        </p:nvSpPr>
        <p:spPr>
          <a:xfrm>
            <a:off x="-51227" y="2840755"/>
            <a:ext cx="1734770" cy="1384995"/>
          </a:xfrm>
          <a:prstGeom prst="rect">
            <a:avLst/>
          </a:prstGeom>
          <a:noFill/>
        </p:spPr>
        <p:txBody>
          <a:bodyPr wrap="none" lIns="91440" tIns="45720" rIns="91440" bIns="45720">
            <a:spAutoFit/>
          </a:bodyPr>
          <a:lstStyle/>
          <a:p>
            <a:pPr algn="ctr"/>
            <a:r>
              <a:rPr lang="en-US" sz="2800" b="1" cap="none" spc="0" dirty="0" smtClean="0">
                <a:ln w="9525">
                  <a:solidFill>
                    <a:schemeClr val="bg1"/>
                  </a:solidFill>
                  <a:prstDash val="solid"/>
                </a:ln>
                <a:solidFill>
                  <a:srgbClr val="99FFCC"/>
                </a:solidFill>
                <a:effectLst>
                  <a:outerShdw blurRad="12700" dist="38100" dir="2700000" algn="tl" rotWithShape="0">
                    <a:schemeClr val="bg1">
                      <a:lumMod val="50000"/>
                    </a:schemeClr>
                  </a:outerShdw>
                </a:effectLst>
              </a:rPr>
              <a:t>Make </a:t>
            </a:r>
          </a:p>
          <a:p>
            <a:pPr algn="ctr"/>
            <a:r>
              <a:rPr lang="en-US" sz="2800" b="1" dirty="0" smtClean="0">
                <a:ln w="9525">
                  <a:solidFill>
                    <a:schemeClr val="bg1"/>
                  </a:solidFill>
                  <a:prstDash val="solid"/>
                </a:ln>
                <a:solidFill>
                  <a:srgbClr val="99FFCC"/>
                </a:solidFill>
                <a:effectLst>
                  <a:outerShdw blurRad="12700" dist="38100" dir="2700000" algn="tl" rotWithShape="0">
                    <a:schemeClr val="bg1">
                      <a:lumMod val="50000"/>
                    </a:schemeClr>
                  </a:outerShdw>
                </a:effectLst>
              </a:rPr>
              <a:t>G</a:t>
            </a:r>
            <a:r>
              <a:rPr lang="en-US" sz="2800" b="1" cap="none" spc="0" dirty="0" smtClean="0">
                <a:ln w="9525">
                  <a:solidFill>
                    <a:schemeClr val="bg1"/>
                  </a:solidFill>
                  <a:prstDash val="solid"/>
                </a:ln>
                <a:solidFill>
                  <a:srgbClr val="99FFCC"/>
                </a:solidFill>
                <a:effectLst>
                  <a:outerShdw blurRad="12700" dist="38100" dir="2700000" algn="tl" rotWithShape="0">
                    <a:schemeClr val="bg1">
                      <a:lumMod val="50000"/>
                    </a:schemeClr>
                  </a:outerShdw>
                </a:effectLst>
              </a:rPr>
              <a:t>ood </a:t>
            </a:r>
          </a:p>
          <a:p>
            <a:pPr algn="ctr"/>
            <a:r>
              <a:rPr lang="en-US" sz="2800" b="1" dirty="0" smtClean="0">
                <a:ln w="9525">
                  <a:solidFill>
                    <a:schemeClr val="bg1"/>
                  </a:solidFill>
                  <a:prstDash val="solid"/>
                </a:ln>
                <a:solidFill>
                  <a:srgbClr val="99FFCC"/>
                </a:solidFill>
                <a:effectLst>
                  <a:outerShdw blurRad="12700" dist="38100" dir="2700000" algn="tl" rotWithShape="0">
                    <a:schemeClr val="bg1">
                      <a:lumMod val="50000"/>
                    </a:schemeClr>
                  </a:outerShdw>
                </a:effectLst>
              </a:rPr>
              <a:t>C</a:t>
            </a:r>
            <a:r>
              <a:rPr lang="en-US" sz="2800" b="1" cap="none" spc="0" dirty="0" smtClean="0">
                <a:ln w="9525">
                  <a:solidFill>
                    <a:schemeClr val="bg1"/>
                  </a:solidFill>
                  <a:prstDash val="solid"/>
                </a:ln>
                <a:solidFill>
                  <a:srgbClr val="99FFCC"/>
                </a:solidFill>
                <a:effectLst>
                  <a:outerShdw blurRad="12700" dist="38100" dir="2700000" algn="tl" rotWithShape="0">
                    <a:schemeClr val="bg1">
                      <a:lumMod val="50000"/>
                    </a:schemeClr>
                  </a:outerShdw>
                </a:effectLst>
              </a:rPr>
              <a:t>hoices</a:t>
            </a:r>
            <a:endParaRPr lang="en-US" sz="2800" b="1" cap="none" spc="0" dirty="0">
              <a:ln w="9525">
                <a:solidFill>
                  <a:schemeClr val="bg1"/>
                </a:solidFill>
                <a:prstDash val="solid"/>
              </a:ln>
              <a:solidFill>
                <a:srgbClr val="99FFCC"/>
              </a:solidFill>
              <a:effectLst>
                <a:outerShdw blurRad="12700" dist="38100" dir="2700000" algn="tl" rotWithShape="0">
                  <a:schemeClr val="bg1">
                    <a:lumMod val="50000"/>
                  </a:schemeClr>
                </a:outerShdw>
              </a:effectLst>
            </a:endParaRPr>
          </a:p>
        </p:txBody>
      </p:sp>
      <p:sp>
        <p:nvSpPr>
          <p:cNvPr id="7" name="Rectangle 6"/>
          <p:cNvSpPr/>
          <p:nvPr/>
        </p:nvSpPr>
        <p:spPr>
          <a:xfrm>
            <a:off x="-1" y="21887"/>
            <a:ext cx="4572001" cy="1815882"/>
          </a:xfrm>
          <a:prstGeom prst="rect">
            <a:avLst/>
          </a:prstGeom>
          <a:noFill/>
        </p:spPr>
        <p:txBody>
          <a:bodyPr wrap="square" lIns="91440" tIns="45720" rIns="91440" bIns="45720">
            <a:spAutoFit/>
          </a:bodyPr>
          <a:lstStyle/>
          <a:p>
            <a:pPr algn="l"/>
            <a:r>
              <a:rPr lang="en-US" sz="2800" b="1" cap="none" spc="0" dirty="0" smtClean="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Listen to </a:t>
            </a:r>
            <a:r>
              <a:rPr lang="en-US" sz="2800" b="1" dirty="0" smtClean="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the teacher and others. </a:t>
            </a:r>
          </a:p>
          <a:p>
            <a:pPr algn="l"/>
            <a:r>
              <a:rPr lang="en-US" sz="2800" b="1" dirty="0" smtClean="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Please no</a:t>
            </a:r>
          </a:p>
          <a:p>
            <a:pPr algn="l"/>
            <a:r>
              <a:rPr lang="en-US" sz="2800" b="1"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s</a:t>
            </a:r>
            <a:r>
              <a:rPr lang="en-US" sz="2800" b="1" dirty="0" smtClean="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hout outs. </a:t>
            </a:r>
            <a:endParaRPr lang="en-US" sz="2800" b="1" cap="none" spc="0"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endParaRPr>
          </a:p>
        </p:txBody>
      </p:sp>
      <p:sp>
        <p:nvSpPr>
          <p:cNvPr id="9" name="Rectangle 8"/>
          <p:cNvSpPr/>
          <p:nvPr/>
        </p:nvSpPr>
        <p:spPr>
          <a:xfrm>
            <a:off x="4800600" y="21887"/>
            <a:ext cx="5787295" cy="1815882"/>
          </a:xfrm>
          <a:prstGeom prst="rect">
            <a:avLst/>
          </a:prstGeom>
        </p:spPr>
        <p:txBody>
          <a:bodyPr wrap="square">
            <a:spAutoFit/>
          </a:bodyPr>
          <a:lstStyle/>
          <a:p>
            <a:pPr algn="l"/>
            <a:r>
              <a:rPr lang="en-US" sz="2800" b="1"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One speaker at </a:t>
            </a:r>
            <a:r>
              <a:rPr lang="en-US" sz="2800" b="1" dirty="0" smtClean="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a </a:t>
            </a:r>
          </a:p>
          <a:p>
            <a:pPr algn="l"/>
            <a:r>
              <a:rPr lang="en-US" sz="2800" b="1"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 </a:t>
            </a:r>
            <a:r>
              <a:rPr lang="en-US" sz="2800" b="1" dirty="0" smtClean="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         time</a:t>
            </a:r>
            <a:r>
              <a:rPr lang="en-US" sz="2800" b="1"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 Please </a:t>
            </a:r>
          </a:p>
          <a:p>
            <a:pPr algn="l"/>
            <a:r>
              <a:rPr lang="en-US" sz="2800" b="1"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      </a:t>
            </a:r>
            <a:r>
              <a:rPr lang="en-US" sz="2800" b="1" dirty="0" smtClean="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       raise your</a:t>
            </a:r>
          </a:p>
          <a:p>
            <a:pPr algn="l"/>
            <a:r>
              <a:rPr lang="en-US" sz="2800" b="1"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 </a:t>
            </a:r>
            <a:r>
              <a:rPr lang="en-US" sz="2800" b="1" dirty="0" smtClean="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                hand</a:t>
            </a:r>
            <a:r>
              <a:rPr lang="en-US" sz="2800" b="1"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a:t>
            </a:r>
          </a:p>
        </p:txBody>
      </p:sp>
      <p:sp>
        <p:nvSpPr>
          <p:cNvPr id="11" name="Rectangle 10"/>
          <p:cNvSpPr/>
          <p:nvPr/>
        </p:nvSpPr>
        <p:spPr>
          <a:xfrm>
            <a:off x="178407" y="1855767"/>
            <a:ext cx="4572000" cy="954107"/>
          </a:xfrm>
          <a:prstGeom prst="rect">
            <a:avLst/>
          </a:prstGeom>
        </p:spPr>
        <p:txBody>
          <a:bodyPr>
            <a:spAutoFit/>
          </a:bodyPr>
          <a:lstStyle/>
          <a:p>
            <a:pPr algn="l"/>
            <a:r>
              <a:rPr lang="en-US" sz="2800" b="1" dirty="0" smtClean="0">
                <a:ln w="9525">
                  <a:solidFill>
                    <a:schemeClr val="bg1"/>
                  </a:solidFill>
                  <a:prstDash val="solid"/>
                </a:ln>
                <a:solidFill>
                  <a:srgbClr val="FFCC99"/>
                </a:solidFill>
                <a:effectLst>
                  <a:outerShdw blurRad="12700" dist="38100" dir="2700000" algn="tl" rotWithShape="0">
                    <a:schemeClr val="bg1">
                      <a:lumMod val="50000"/>
                    </a:schemeClr>
                  </a:outerShdw>
                </a:effectLst>
              </a:rPr>
              <a:t>First, </a:t>
            </a:r>
          </a:p>
          <a:p>
            <a:pPr algn="l"/>
            <a:r>
              <a:rPr lang="en-US" sz="2800" b="1" dirty="0" smtClean="0">
                <a:ln w="9525">
                  <a:solidFill>
                    <a:schemeClr val="bg1"/>
                  </a:solidFill>
                  <a:prstDash val="solid"/>
                </a:ln>
                <a:solidFill>
                  <a:srgbClr val="FFCC99"/>
                </a:solidFill>
                <a:effectLst>
                  <a:outerShdw blurRad="12700" dist="38100" dir="2700000" algn="tl" rotWithShape="0">
                    <a:schemeClr val="bg1">
                      <a:lumMod val="50000"/>
                    </a:schemeClr>
                  </a:outerShdw>
                </a:effectLst>
              </a:rPr>
              <a:t>Last, </a:t>
            </a:r>
            <a:endParaRPr lang="en-US" sz="2800" b="1" dirty="0">
              <a:ln w="9525">
                <a:solidFill>
                  <a:schemeClr val="bg1"/>
                </a:solidFill>
                <a:prstDash val="solid"/>
              </a:ln>
              <a:solidFill>
                <a:srgbClr val="FFCC99"/>
              </a:solidFill>
              <a:effectLst>
                <a:outerShdw blurRad="12700" dist="38100" dir="2700000" algn="tl" rotWithShape="0">
                  <a:schemeClr val="bg1">
                    <a:lumMod val="50000"/>
                  </a:schemeClr>
                </a:outerShdw>
              </a:effectLst>
            </a:endParaRPr>
          </a:p>
        </p:txBody>
      </p:sp>
      <p:sp>
        <p:nvSpPr>
          <p:cNvPr id="12" name="TextBox 11"/>
          <p:cNvSpPr txBox="1"/>
          <p:nvPr/>
        </p:nvSpPr>
        <p:spPr>
          <a:xfrm>
            <a:off x="7239000" y="1916231"/>
            <a:ext cx="2087620" cy="954107"/>
          </a:xfrm>
          <a:prstGeom prst="rect">
            <a:avLst/>
          </a:prstGeom>
          <a:noFill/>
        </p:spPr>
        <p:txBody>
          <a:bodyPr wrap="square" rtlCol="0">
            <a:spAutoFit/>
          </a:bodyPr>
          <a:lstStyle/>
          <a:p>
            <a:pPr algn="l"/>
            <a:r>
              <a:rPr lang="en-US" sz="2800" b="1" dirty="0">
                <a:solidFill>
                  <a:srgbClr val="FFCC99"/>
                </a:solidFill>
              </a:rPr>
              <a:t>a</a:t>
            </a:r>
            <a:r>
              <a:rPr lang="en-US" sz="2800" b="1" dirty="0" smtClean="0">
                <a:solidFill>
                  <a:srgbClr val="FFCC99"/>
                </a:solidFill>
              </a:rPr>
              <a:t>nd Always.</a:t>
            </a:r>
            <a:endParaRPr lang="en-US" sz="2800" b="1" dirty="0">
              <a:solidFill>
                <a:srgbClr val="FFCC99"/>
              </a:solidFill>
            </a:endParaRPr>
          </a:p>
        </p:txBody>
      </p:sp>
      <p:sp>
        <p:nvSpPr>
          <p:cNvPr id="13" name="Rectangle 12"/>
          <p:cNvSpPr/>
          <p:nvPr/>
        </p:nvSpPr>
        <p:spPr>
          <a:xfrm>
            <a:off x="-63279" y="5606728"/>
            <a:ext cx="4572000" cy="954107"/>
          </a:xfrm>
          <a:prstGeom prst="rect">
            <a:avLst/>
          </a:prstGeom>
        </p:spPr>
        <p:txBody>
          <a:bodyPr>
            <a:spAutoFit/>
          </a:bodyPr>
          <a:lstStyle/>
          <a:p>
            <a:pPr algn="l"/>
            <a:r>
              <a:rPr lang="en-US" sz="2800" b="1" dirty="0" smtClean="0">
                <a:ln w="9525">
                  <a:solidFill>
                    <a:schemeClr val="bg1"/>
                  </a:solidFill>
                  <a:prstDash val="solid"/>
                </a:ln>
                <a:solidFill>
                  <a:srgbClr val="CC99FF"/>
                </a:solidFill>
                <a:effectLst>
                  <a:outerShdw blurRad="12700" dist="38100" dir="2700000" algn="tl" rotWithShape="0">
                    <a:schemeClr val="bg1">
                      <a:lumMod val="50000"/>
                    </a:schemeClr>
                  </a:outerShdw>
                </a:effectLst>
              </a:rPr>
              <a:t>Focus on </a:t>
            </a:r>
          </a:p>
          <a:p>
            <a:pPr algn="l"/>
            <a:r>
              <a:rPr lang="en-US" sz="2800" b="1" dirty="0" smtClean="0">
                <a:ln w="9525">
                  <a:solidFill>
                    <a:schemeClr val="bg1"/>
                  </a:solidFill>
                  <a:prstDash val="solid"/>
                </a:ln>
                <a:solidFill>
                  <a:srgbClr val="CC99FF"/>
                </a:solidFill>
                <a:effectLst>
                  <a:outerShdw blurRad="12700" dist="38100" dir="2700000" algn="tl" rotWithShape="0">
                    <a:schemeClr val="bg1">
                      <a:lumMod val="50000"/>
                    </a:schemeClr>
                  </a:outerShdw>
                </a:effectLst>
              </a:rPr>
              <a:t>Task completion</a:t>
            </a:r>
          </a:p>
        </p:txBody>
      </p:sp>
      <p:sp>
        <p:nvSpPr>
          <p:cNvPr id="14" name="Rectangle 13"/>
          <p:cNvSpPr/>
          <p:nvPr/>
        </p:nvSpPr>
        <p:spPr>
          <a:xfrm>
            <a:off x="6497280" y="5570936"/>
            <a:ext cx="4936622" cy="954107"/>
          </a:xfrm>
          <a:prstGeom prst="rect">
            <a:avLst/>
          </a:prstGeom>
        </p:spPr>
        <p:txBody>
          <a:bodyPr wrap="square">
            <a:spAutoFit/>
          </a:bodyPr>
          <a:lstStyle/>
          <a:p>
            <a:pPr algn="l"/>
            <a:r>
              <a:rPr lang="en-US" sz="2800" b="1" dirty="0" smtClean="0">
                <a:ln w="9525">
                  <a:solidFill>
                    <a:schemeClr val="bg1"/>
                  </a:solidFill>
                  <a:prstDash val="solid"/>
                </a:ln>
                <a:solidFill>
                  <a:srgbClr val="CC99FF"/>
                </a:solidFill>
                <a:effectLst>
                  <a:outerShdw blurRad="12700" dist="38100" dir="2700000" algn="tl" rotWithShape="0">
                    <a:schemeClr val="bg1">
                      <a:lumMod val="50000"/>
                    </a:schemeClr>
                  </a:outerShdw>
                </a:effectLst>
              </a:rPr>
              <a:t>   Avoid  </a:t>
            </a:r>
          </a:p>
          <a:p>
            <a:pPr algn="l"/>
            <a:r>
              <a:rPr lang="en-US" sz="2800" b="1" dirty="0">
                <a:ln w="9525">
                  <a:solidFill>
                    <a:schemeClr val="bg1"/>
                  </a:solidFill>
                  <a:prstDash val="solid"/>
                </a:ln>
                <a:solidFill>
                  <a:srgbClr val="CC99FF"/>
                </a:solidFill>
                <a:effectLst>
                  <a:outerShdw blurRad="12700" dist="38100" dir="2700000" algn="tl" rotWithShape="0">
                    <a:schemeClr val="bg1">
                      <a:lumMod val="50000"/>
                    </a:schemeClr>
                  </a:outerShdw>
                </a:effectLst>
              </a:rPr>
              <a:t>D</a:t>
            </a:r>
            <a:r>
              <a:rPr lang="en-US" sz="2800" b="1" dirty="0" smtClean="0">
                <a:ln w="9525">
                  <a:solidFill>
                    <a:schemeClr val="bg1"/>
                  </a:solidFill>
                  <a:prstDash val="solid"/>
                </a:ln>
                <a:solidFill>
                  <a:srgbClr val="CC99FF"/>
                </a:solidFill>
                <a:effectLst>
                  <a:outerShdw blurRad="12700" dist="38100" dir="2700000" algn="tl" rotWithShape="0">
                    <a:schemeClr val="bg1">
                      <a:lumMod val="50000"/>
                    </a:schemeClr>
                  </a:outerShdw>
                </a:effectLst>
              </a:rPr>
              <a:t>istractions</a:t>
            </a:r>
          </a:p>
        </p:txBody>
      </p:sp>
      <p:sp>
        <p:nvSpPr>
          <p:cNvPr id="16" name="Rectangle 15"/>
          <p:cNvSpPr/>
          <p:nvPr/>
        </p:nvSpPr>
        <p:spPr>
          <a:xfrm>
            <a:off x="-1" y="4354015"/>
            <a:ext cx="4572000" cy="954107"/>
          </a:xfrm>
          <a:prstGeom prst="rect">
            <a:avLst/>
          </a:prstGeom>
        </p:spPr>
        <p:txBody>
          <a:bodyPr>
            <a:spAutoFit/>
          </a:bodyPr>
          <a:lstStyle/>
          <a:p>
            <a:pPr algn="l"/>
            <a:r>
              <a:rPr lang="en-US" sz="2800" b="1" dirty="0" smtClean="0">
                <a:ln w="9525">
                  <a:solidFill>
                    <a:schemeClr val="bg1"/>
                  </a:solidFill>
                  <a:prstDash val="solid"/>
                </a:ln>
                <a:solidFill>
                  <a:srgbClr val="CC99FF"/>
                </a:solidFill>
                <a:effectLst>
                  <a:outerShdw blurRad="12700" dist="38100" dir="2700000" algn="tl" rotWithShape="0">
                    <a:schemeClr val="bg1">
                      <a:lumMod val="50000"/>
                    </a:schemeClr>
                  </a:outerShdw>
                </a:effectLst>
              </a:rPr>
              <a:t>Stay </a:t>
            </a:r>
          </a:p>
          <a:p>
            <a:pPr algn="l"/>
            <a:r>
              <a:rPr lang="en-US" sz="2800" b="1" dirty="0" smtClean="0">
                <a:ln w="9525">
                  <a:solidFill>
                    <a:schemeClr val="bg1"/>
                  </a:solidFill>
                  <a:prstDash val="solid"/>
                </a:ln>
                <a:solidFill>
                  <a:srgbClr val="CC99FF"/>
                </a:solidFill>
                <a:effectLst>
                  <a:outerShdw blurRad="12700" dist="38100" dir="2700000" algn="tl" rotWithShape="0">
                    <a:schemeClr val="bg1">
                      <a:lumMod val="50000"/>
                    </a:schemeClr>
                  </a:outerShdw>
                </a:effectLst>
              </a:rPr>
              <a:t>Organized</a:t>
            </a:r>
            <a:endParaRPr lang="en-US" sz="2800" b="1" dirty="0">
              <a:ln w="9525">
                <a:solidFill>
                  <a:schemeClr val="bg1"/>
                </a:solidFill>
                <a:prstDash val="solid"/>
              </a:ln>
              <a:solidFill>
                <a:srgbClr val="CC99FF"/>
              </a:solidFill>
              <a:effectLst>
                <a:outerShdw blurRad="12700" dist="38100" dir="2700000" algn="tl" rotWithShape="0">
                  <a:schemeClr val="bg1">
                    <a:lumMod val="50000"/>
                  </a:schemeClr>
                </a:outerShdw>
              </a:effectLst>
            </a:endParaRPr>
          </a:p>
        </p:txBody>
      </p:sp>
      <p:sp>
        <p:nvSpPr>
          <p:cNvPr id="17" name="Rectangle 16"/>
          <p:cNvSpPr/>
          <p:nvPr/>
        </p:nvSpPr>
        <p:spPr>
          <a:xfrm>
            <a:off x="7111838" y="4472699"/>
            <a:ext cx="4572000" cy="954107"/>
          </a:xfrm>
          <a:prstGeom prst="rect">
            <a:avLst/>
          </a:prstGeom>
        </p:spPr>
        <p:txBody>
          <a:bodyPr>
            <a:spAutoFit/>
          </a:bodyPr>
          <a:lstStyle/>
          <a:p>
            <a:pPr algn="l"/>
            <a:r>
              <a:rPr lang="en-US" sz="2800" b="1" dirty="0" smtClean="0">
                <a:ln w="9525">
                  <a:solidFill>
                    <a:schemeClr val="bg1"/>
                  </a:solidFill>
                  <a:prstDash val="solid"/>
                </a:ln>
                <a:solidFill>
                  <a:srgbClr val="CC99FF"/>
                </a:solidFill>
                <a:effectLst>
                  <a:outerShdw blurRad="12700" dist="38100" dir="2700000" algn="tl" rotWithShape="0">
                    <a:schemeClr val="bg1">
                      <a:lumMod val="50000"/>
                    </a:schemeClr>
                  </a:outerShdw>
                </a:effectLst>
              </a:rPr>
              <a:t>Help</a:t>
            </a:r>
          </a:p>
          <a:p>
            <a:pPr algn="l"/>
            <a:r>
              <a:rPr lang="en-US" sz="2800" b="1" dirty="0">
                <a:ln w="9525">
                  <a:solidFill>
                    <a:schemeClr val="bg1"/>
                  </a:solidFill>
                  <a:prstDash val="solid"/>
                </a:ln>
                <a:solidFill>
                  <a:srgbClr val="CC99FF"/>
                </a:solidFill>
                <a:effectLst>
                  <a:outerShdw blurRad="12700" dist="38100" dir="2700000" algn="tl" rotWithShape="0">
                    <a:schemeClr val="bg1">
                      <a:lumMod val="50000"/>
                    </a:schemeClr>
                  </a:outerShdw>
                </a:effectLst>
              </a:rPr>
              <a:t>o</a:t>
            </a:r>
            <a:r>
              <a:rPr lang="en-US" sz="2800" b="1" dirty="0" smtClean="0">
                <a:ln w="9525">
                  <a:solidFill>
                    <a:schemeClr val="bg1"/>
                  </a:solidFill>
                  <a:prstDash val="solid"/>
                </a:ln>
                <a:solidFill>
                  <a:srgbClr val="CC99FF"/>
                </a:solidFill>
                <a:effectLst>
                  <a:outerShdw blurRad="12700" dist="38100" dir="2700000" algn="tl" rotWithShape="0">
                    <a:schemeClr val="bg1">
                      <a:lumMod val="50000"/>
                    </a:schemeClr>
                  </a:outerShdw>
                </a:effectLst>
              </a:rPr>
              <a:t>thers</a:t>
            </a:r>
            <a:endParaRPr lang="en-US" sz="2800" b="1" dirty="0">
              <a:ln w="9525">
                <a:solidFill>
                  <a:schemeClr val="bg1"/>
                </a:solidFill>
                <a:prstDash val="solid"/>
              </a:ln>
              <a:solidFill>
                <a:srgbClr val="CC99FF"/>
              </a:solidFill>
              <a:effectLst>
                <a:outerShdw blurRad="12700" dist="38100" dir="2700000" algn="tl" rotWithShape="0">
                  <a:schemeClr val="bg1">
                    <a:lumMod val="50000"/>
                  </a:schemeClr>
                </a:outerShdw>
              </a:effectLst>
            </a:endParaRPr>
          </a:p>
        </p:txBody>
      </p:sp>
      <p:sp>
        <p:nvSpPr>
          <p:cNvPr id="18" name="Rectangle 17"/>
          <p:cNvSpPr/>
          <p:nvPr/>
        </p:nvSpPr>
        <p:spPr>
          <a:xfrm>
            <a:off x="2540835" y="2962662"/>
            <a:ext cx="4402167" cy="923330"/>
          </a:xfrm>
          <a:prstGeom prst="rect">
            <a:avLst/>
          </a:prstGeom>
          <a:noFill/>
        </p:spPr>
        <p:txBody>
          <a:bodyPr wrap="none" lIns="91440" tIns="45720" rIns="91440" bIns="45720">
            <a:prstTxWarp prst="textInflate">
              <a:avLst/>
            </a:prstTxWarp>
            <a:spAutoFit/>
          </a:bodyPr>
          <a:lstStyle/>
          <a:p>
            <a:pPr algn="ctr"/>
            <a:r>
              <a:rPr lang="en-US" sz="5400" b="1" cap="none" spc="0" dirty="0" smtClean="0">
                <a:ln w="9525">
                  <a:solidFill>
                    <a:schemeClr val="bg1"/>
                  </a:solidFill>
                  <a:prstDash val="solid"/>
                </a:ln>
                <a:solidFill>
                  <a:srgbClr val="99FFCC"/>
                </a:solidFill>
                <a:effectLst>
                  <a:outerShdw blurRad="12700" dist="38100" dir="2700000" algn="tl" rotWithShape="0">
                    <a:schemeClr val="bg1">
                      <a:lumMod val="50000"/>
                    </a:schemeClr>
                  </a:outerShdw>
                </a:effectLst>
              </a:rPr>
              <a:t>Be Present</a:t>
            </a:r>
            <a:endParaRPr lang="en-US" sz="5400" b="1" cap="none" spc="0" dirty="0">
              <a:ln w="9525">
                <a:solidFill>
                  <a:schemeClr val="bg1"/>
                </a:solidFill>
                <a:prstDash val="solid"/>
              </a:ln>
              <a:solidFill>
                <a:srgbClr val="99FFCC"/>
              </a:solidFill>
              <a:effectLst>
                <a:outerShdw blurRad="12700" dist="38100" dir="2700000" algn="tl" rotWithShape="0">
                  <a:schemeClr val="bg1">
                    <a:lumMod val="50000"/>
                  </a:schemeClr>
                </a:outerShdw>
              </a:effectLst>
            </a:endParaRPr>
          </a:p>
        </p:txBody>
      </p:sp>
      <p:sp>
        <p:nvSpPr>
          <p:cNvPr id="19" name="Rectangle 18"/>
          <p:cNvSpPr/>
          <p:nvPr/>
        </p:nvSpPr>
        <p:spPr>
          <a:xfrm>
            <a:off x="7694247" y="2979021"/>
            <a:ext cx="4572000" cy="1384995"/>
          </a:xfrm>
          <a:prstGeom prst="rect">
            <a:avLst/>
          </a:prstGeom>
        </p:spPr>
        <p:txBody>
          <a:bodyPr>
            <a:spAutoFit/>
          </a:bodyPr>
          <a:lstStyle/>
          <a:p>
            <a:r>
              <a:rPr lang="en-US" sz="2800" b="1" dirty="0" smtClean="0">
                <a:ln w="9525">
                  <a:solidFill>
                    <a:schemeClr val="bg1"/>
                  </a:solidFill>
                  <a:prstDash val="solid"/>
                </a:ln>
                <a:solidFill>
                  <a:srgbClr val="99FFCC"/>
                </a:solidFill>
                <a:effectLst>
                  <a:outerShdw blurRad="12700" dist="38100" dir="2700000" algn="tl" rotWithShape="0">
                    <a:schemeClr val="bg1">
                      <a:lumMod val="50000"/>
                    </a:schemeClr>
                  </a:outerShdw>
                </a:effectLst>
              </a:rPr>
              <a:t>Never</a:t>
            </a:r>
          </a:p>
          <a:p>
            <a:r>
              <a:rPr lang="en-US" sz="2800" b="1" dirty="0" smtClean="0">
                <a:ln w="9525">
                  <a:solidFill>
                    <a:schemeClr val="bg1"/>
                  </a:solidFill>
                  <a:prstDash val="solid"/>
                </a:ln>
                <a:solidFill>
                  <a:srgbClr val="99FFCC"/>
                </a:solidFill>
                <a:effectLst>
                  <a:outerShdw blurRad="12700" dist="38100" dir="2700000" algn="tl" rotWithShape="0">
                    <a:schemeClr val="bg1">
                      <a:lumMod val="50000"/>
                    </a:schemeClr>
                  </a:outerShdw>
                </a:effectLst>
              </a:rPr>
              <a:t>  Give</a:t>
            </a:r>
          </a:p>
          <a:p>
            <a:r>
              <a:rPr lang="en-US" sz="2800" b="1" dirty="0" smtClean="0">
                <a:ln w="9525">
                  <a:solidFill>
                    <a:schemeClr val="bg1"/>
                  </a:solidFill>
                  <a:prstDash val="solid"/>
                </a:ln>
                <a:solidFill>
                  <a:srgbClr val="99FFCC"/>
                </a:solidFill>
                <a:effectLst>
                  <a:outerShdw blurRad="12700" dist="38100" dir="2700000" algn="tl" rotWithShape="0">
                    <a:schemeClr val="bg1">
                      <a:lumMod val="50000"/>
                    </a:schemeClr>
                  </a:outerShdw>
                </a:effectLst>
              </a:rPr>
              <a:t>Up!</a:t>
            </a:r>
            <a:endParaRPr lang="en-US" sz="2800" b="1" dirty="0">
              <a:ln w="9525">
                <a:solidFill>
                  <a:schemeClr val="bg1"/>
                </a:solidFill>
                <a:prstDash val="solid"/>
              </a:ln>
              <a:solidFill>
                <a:srgbClr val="99FFCC"/>
              </a:solidFill>
              <a:effectLst>
                <a:outerShdw blurRad="12700" dist="38100" dir="2700000" algn="tl" rotWithShape="0">
                  <a:schemeClr val="bg1">
                    <a:lumMod val="50000"/>
                  </a:schemeClr>
                </a:outerShdw>
              </a:effectLst>
            </a:endParaRPr>
          </a:p>
        </p:txBody>
      </p:sp>
      <p:sp>
        <p:nvSpPr>
          <p:cNvPr id="8" name="Rectangle 7"/>
          <p:cNvSpPr/>
          <p:nvPr/>
        </p:nvSpPr>
        <p:spPr>
          <a:xfrm>
            <a:off x="2286000" y="-1356925"/>
            <a:ext cx="4572000" cy="215444"/>
          </a:xfrm>
          <a:prstGeom prst="rect">
            <a:avLst/>
          </a:prstGeom>
        </p:spPr>
        <p:txBody>
          <a:bodyPr>
            <a:spAutoFit/>
          </a:bodyPr>
          <a:lstStyle/>
          <a:p>
            <a:pPr algn="r"/>
            <a:r>
              <a:rPr lang="en-US" sz="800" b="1" dirty="0">
                <a:latin typeface="Verdana" pitchFamily="34" charset="0"/>
              </a:rPr>
              <a:t>Copyright © 2010 Ryan P. Murphy</a:t>
            </a:r>
            <a:endParaRPr lang="en-US" sz="800" dirty="0"/>
          </a:p>
        </p:txBody>
      </p:sp>
    </p:spTree>
    <p:extLst>
      <p:ext uri="{BB962C8B-B14F-4D97-AF65-F5344CB8AC3E}">
        <p14:creationId xmlns:p14="http://schemas.microsoft.com/office/powerpoint/2010/main" val="154503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1000" fill="hold"/>
                                        <p:tgtEl>
                                          <p:spTgt spid="4"/>
                                        </p:tgtEl>
                                        <p:attrNameLst>
                                          <p:attrName>ppt_w</p:attrName>
                                        </p:attrNameLst>
                                      </p:cBhvr>
                                      <p:tavLst>
                                        <p:tav tm="0">
                                          <p:val>
                                            <p:fltVal val="0"/>
                                          </p:val>
                                        </p:tav>
                                        <p:tav tm="100000">
                                          <p:val>
                                            <p:strVal val="#ppt_w"/>
                                          </p:val>
                                        </p:tav>
                                      </p:tavLst>
                                    </p:anim>
                                    <p:anim calcmode="lin" valueType="num">
                                      <p:cBhvr>
                                        <p:cTn id="33" dur="1000" fill="hold"/>
                                        <p:tgtEl>
                                          <p:spTgt spid="4"/>
                                        </p:tgtEl>
                                        <p:attrNameLst>
                                          <p:attrName>ppt_h</p:attrName>
                                        </p:attrNameLst>
                                      </p:cBhvr>
                                      <p:tavLst>
                                        <p:tav tm="0">
                                          <p:val>
                                            <p:fltVal val="0"/>
                                          </p:val>
                                        </p:tav>
                                        <p:tav tm="100000">
                                          <p:val>
                                            <p:strVal val="#ppt_h"/>
                                          </p:val>
                                        </p:tav>
                                      </p:tavLst>
                                    </p:anim>
                                    <p:anim calcmode="lin" valueType="num">
                                      <p:cBhvr>
                                        <p:cTn id="34" dur="1000" fill="hold"/>
                                        <p:tgtEl>
                                          <p:spTgt spid="4"/>
                                        </p:tgtEl>
                                        <p:attrNameLst>
                                          <p:attrName>style.rotation</p:attrName>
                                        </p:attrNameLst>
                                      </p:cBhvr>
                                      <p:tavLst>
                                        <p:tav tm="0">
                                          <p:val>
                                            <p:fltVal val="90"/>
                                          </p:val>
                                        </p:tav>
                                        <p:tav tm="100000">
                                          <p:val>
                                            <p:fltVal val="0"/>
                                          </p:val>
                                        </p:tav>
                                      </p:tavLst>
                                    </p:anim>
                                    <p:animEffect transition="in" filter="fade">
                                      <p:cBhvr>
                                        <p:cTn id="35" dur="1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
                                            <p:txEl>
                                              <p:pRg st="0" end="0"/>
                                            </p:txEl>
                                          </p:spTgt>
                                        </p:tgtEl>
                                        <p:attrNameLst>
                                          <p:attrName>style.visibility</p:attrName>
                                        </p:attrNameLst>
                                      </p:cBhvr>
                                      <p:to>
                                        <p:strVal val="visible"/>
                                      </p:to>
                                    </p:set>
                                    <p:animEffect transition="in" filter="fade">
                                      <p:cBhvr>
                                        <p:cTn id="61" dur="500"/>
                                        <p:tgtEl>
                                          <p:spTgt spid="5">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arn(inVertical)">
                                      <p:cBhvr>
                                        <p:cTn id="66" dur="500"/>
                                        <p:tgtEl>
                                          <p:spTgt spid="16"/>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barn(inVertical)">
                                      <p:cBhvr>
                                        <p:cTn id="69" dur="500"/>
                                        <p:tgtEl>
                                          <p:spTgt spid="13"/>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inVertical)">
                                      <p:cBhvr>
                                        <p:cTn id="72" dur="500"/>
                                        <p:tgtEl>
                                          <p:spTgt spid="17"/>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barn(inVertical)">
                                      <p:cBhvr>
                                        <p:cTn id="7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11" grpId="0"/>
      <p:bldP spid="12" grpId="0"/>
      <p:bldP spid="13" grpId="0"/>
      <p:bldP spid="14" grpId="0"/>
      <p:bldP spid="16" grpId="0"/>
      <p:bldP spid="17" grpId="0"/>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type="body" idx="4294967295"/>
          </p:nvPr>
        </p:nvSpPr>
        <p:spPr>
          <a:xfrm>
            <a:off x="152400" y="228600"/>
            <a:ext cx="8458200" cy="5897563"/>
          </a:xfrm>
        </p:spPr>
        <p:txBody>
          <a:bodyPr/>
          <a:lstStyle/>
          <a:p>
            <a:pPr eaLnBrk="1" hangingPunct="1"/>
            <a:r>
              <a:rPr lang="en-US" dirty="0" smtClean="0"/>
              <a:t>Do not breathe vapors or put anything close to your nose to smell unless instructed.</a:t>
            </a:r>
          </a:p>
          <a:p>
            <a:pPr lvl="1" eaLnBrk="1" hangingPunct="1"/>
            <a:r>
              <a:rPr lang="en-US" dirty="0" smtClean="0">
                <a:solidFill>
                  <a:srgbClr val="FF5050"/>
                </a:solidFill>
              </a:rPr>
              <a:t>When smelling, do not hold the object below your nose, </a:t>
            </a:r>
            <a:r>
              <a:rPr lang="en-US" dirty="0" smtClean="0">
                <a:solidFill>
                  <a:srgbClr val="FFCC99"/>
                </a:solidFill>
              </a:rPr>
              <a:t>make a pass from one side to the other.</a:t>
            </a:r>
          </a:p>
        </p:txBody>
      </p:sp>
      <p:pic>
        <p:nvPicPr>
          <p:cNvPr id="68611" name="Picture 5" descr="water%20vapor%20from%20investigators%20breath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667000"/>
            <a:ext cx="8686800" cy="3990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8612"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1026" name="Picture 2" descr="http://www.wired.com/images_blogs/wiredscience/2012/11/nos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6999"/>
            <a:ext cx="8686800" cy="3990975"/>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bwMode="auto">
          <a:xfrm>
            <a:off x="-571500" y="5431632"/>
            <a:ext cx="1143000" cy="2057400"/>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34426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46945E-18 1.85185E-6 L 3.46945E-18 1.85185E-6 C 0.00365 0.00116 0.00764 0.00162 0.01111 0.00347 L 0.0224 0.01342 C 0.02361 0.01458 0.02465 0.0162 0.02622 0.01666 C 0.03368 0.01921 0.02951 0.01782 0.03872 0.02176 C 0.03993 0.02222 0.04132 0.02268 0.04236 0.02338 C 0.0441 0.02453 0.04566 0.02592 0.0474 0.02685 C 0.04896 0.02754 0.05069 0.02778 0.05243 0.02847 C 0.05486 0.0294 0.05729 0.03102 0.0599 0.03171 C 0.06163 0.03241 0.06337 0.03264 0.06493 0.03333 C 0.06667 0.03426 0.06806 0.03611 0.06997 0.0368 C 0.07309 0.03796 0.07656 0.03773 0.07986 0.03842 C 0.08194 0.03889 0.08403 0.03935 0.08611 0.04004 C 0.08872 0.04097 0.09115 0.04282 0.09358 0.04352 C 0.1 0.04491 0.10764 0.04653 0.11372 0.04838 L 0.12361 0.05185 C 0.12535 0.05231 0.12708 0.05278 0.12865 0.05347 C 0.14653 0.06134 0.12795 0.05347 0.14115 0.05833 C 0.14844 0.06111 0.14115 0.05926 0.14983 0.0618 C 0.16198 0.06528 0.15017 0.06157 0.16372 0.06504 C 0.16528 0.06551 0.16701 0.0662 0.16858 0.06666 C 0.17066 0.06736 0.17292 0.06782 0.17483 0.06852 C 0.17622 0.06875 0.17743 0.06967 0.17865 0.07014 C 0.18194 0.07129 0.18524 0.07222 0.18872 0.07338 C 0.19028 0.07407 0.19201 0.0743 0.19358 0.075 C 0.19618 0.07616 0.19861 0.07778 0.20122 0.07847 C 0.20365 0.07893 0.20625 0.0794 0.20868 0.08009 C 0.21042 0.08055 0.21198 0.08125 0.21372 0.08171 C 0.21615 0.08241 0.21875 0.08264 0.22118 0.08333 C 0.2224 0.08379 0.22361 0.08472 0.22483 0.08518 C 0.23073 0.08657 0.24149 0.08773 0.24861 0.09004 C 0.25833 0.09328 0.2441 0.09097 0.26233 0.09514 L 0.27743 0.09838 C 0.27986 0.09907 0.28247 0.0993 0.2849 0.1 C 0.28819 0.10116 0.29149 0.10324 0.29497 0.10347 L 0.32622 0.10509 C 0.35122 0.10879 0.33976 0.10787 0.38368 0.10509 C 0.38611 0.10486 0.38872 0.1037 0.39115 0.10347 C 0.39618 0.10278 0.40122 0.10254 0.40608 0.10185 C 0.40868 0.10139 0.41719 0.0993 0.41997 0.09838 C 0.44306 0.0912 0.42205 0.09791 0.43368 0.09352 C 0.43681 0.09213 0.43941 0.0919 0.44236 0.09004 C 0.4441 0.08912 0.44566 0.08773 0.4474 0.0868 C 0.45104 0.08495 0.45642 0.08449 0.4599 0.08333 C 0.47188 0.07986 0.45365 0.08379 0.46858 0.08009 C 0.47153 0.0794 0.47448 0.07893 0.47743 0.07847 C 0.47986 0.07801 0.48247 0.07731 0.4849 0.07685 C 0.48785 0.07616 0.4908 0.07569 0.49358 0.075 C 0.49531 0.07477 0.49688 0.07384 0.49861 0.07338 C 0.50208 0.07268 0.51753 0.07014 0.52361 0.06852 C 0.53351 0.06574 0.52344 0.06759 0.53611 0.06342 C 0.53785 0.06296 0.53941 0.06227 0.54115 0.0618 C 0.54358 0.06111 0.54618 0.06088 0.54861 0.06018 C 0.55 0.05972 0.55122 0.05903 0.55243 0.05833 C 0.55399 0.05787 0.55573 0.05717 0.55747 0.05671 C 0.56319 0.05509 0.56337 0.05555 0.56858 0.05347 C 0.56997 0.05301 0.57118 0.05231 0.5724 0.05185 C 0.57569 0.05046 0.57899 0.04953 0.58247 0.04838 C 0.58403 0.04791 0.58576 0.04745 0.58733 0.04676 C 0.58993 0.0456 0.59236 0.04421 0.59497 0.04352 C 0.59913 0.04236 0.6033 0.04143 0.60747 0.04004 C 0.60903 0.03958 0.61076 0.03889 0.61233 0.03842 C 0.61493 0.03773 0.61736 0.03727 0.61997 0.0368 C 0.62205 0.03634 0.62413 0.03565 0.62622 0.03518 C 0.65174 0.02893 0.62014 0.03703 0.63872 0.03171 C 0.64288 0.03055 0.64705 0.03032 0.65122 0.02847 L 0.66615 0.02176 L 0.66997 0.02014 C 0.67118 0.01944 0.6724 0.01875 0.67361 0.01852 C 0.67691 0.01736 0.68021 0.01597 0.68368 0.01504 C 0.68576 0.01458 0.68785 0.01412 0.68993 0.01342 C 0.69115 0.01296 0.69236 0.01227 0.69358 0.0118 C 0.69531 0.01111 0.69705 0.01088 0.69861 0.01018 C 0.70035 0.00926 0.70191 0.00741 0.70365 0.00671 C 0.70608 0.00578 0.70868 0.00578 0.71111 0.00509 C 0.71528 0.00416 0.71944 0.00278 0.72361 0.00185 C 0.72569 0.00116 0.72778 0.00069 0.72986 1.85185E-6 C 0.7316 -0.00047 0.73316 -0.00116 0.7349 -0.00162 C 0.73837 -0.00232 0.75313 -0.0044 0.75608 -0.00486 C 0.76215 -0.00764 0.75972 -0.00695 0.76858 -0.00834 C 0.77882 -0.00972 0.78698 -0.01042 0.7974 -0.01158 L 0.80486 -0.0132 C 0.80694 -0.01366 0.80903 -0.01459 0.81111 -0.01482 C 0.81563 -0.01574 0.82031 -0.01574 0.82483 -0.01667 C 0.82743 -0.0169 0.82986 -0.01783 0.83247 -0.01829 C 0.83906 -0.01898 0.84566 -0.01945 0.85243 -0.01991 C 0.85764 -0.02153 0.8684 -0.02454 0.87361 -0.02662 C 0.87743 -0.02801 0.88125 -0.02963 0.8849 -0.03148 C 0.88819 -0.03334 0.89132 -0.03565 0.89497 -0.03658 C 0.90347 -0.03889 0.91233 -0.03982 0.92118 -0.04167 C 0.92865 -0.04306 0.93611 -0.04491 0.94358 -0.04653 C 0.94653 -0.04722 0.94948 -0.04722 0.95243 -0.04815 C 0.9599 -0.0507 0.96788 -0.05185 0.97483 -0.05648 C 0.97656 -0.05764 0.97813 -0.05903 0.97986 -0.05996 C 0.98316 -0.06134 0.98663 -0.06158 0.98993 -0.0632 C 0.99201 -0.06435 0.99392 -0.06574 0.99618 -0.06667 C 0.99861 -0.06736 1.00104 -0.06783 1.00365 -0.06829 C 1.01111 -0.06945 1.01875 -0.06968 1.02622 -0.07153 C 1.04236 -0.07593 1.03438 -0.07431 1.04983 -0.07662 C 1.07483 -0.08773 1.04844 -0.07639 1.11997 -0.07986 C 1.12292 -0.08009 1.12326 -0.08102 1.12483 -0.08334 L 1.14497 -0.2331 " pathEditMode="relative" ptsTypes="AAAAAAAAAAAAAAAAAAAAAAAAAAAAAAAAAAAAAAAAAAAAAAAAAAAAAAAAAAAAAAAAAAAAAAAAAAAAAAAAAAAAAAAAAAAAAAAAAAAAAAA">
                                      <p:cBhvr>
                                        <p:cTn id="6"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763000" cy="5973763"/>
          </a:xfrm>
        </p:spPr>
        <p:txBody>
          <a:bodyPr/>
          <a:lstStyle/>
          <a:p>
            <a:r>
              <a:rPr lang="en-US" dirty="0" smtClean="0">
                <a:solidFill>
                  <a:srgbClr val="66FF99"/>
                </a:solidFill>
              </a:rPr>
              <a:t>“AYE” Advance Your Exploration ELA and Literacy Opportunity Worksheet</a:t>
            </a:r>
          </a:p>
          <a:p>
            <a:pPr lvl="1"/>
            <a:r>
              <a:rPr lang="en-US" dirty="0" smtClean="0">
                <a:solidFill>
                  <a:srgbClr val="9966FF"/>
                </a:solidFill>
              </a:rPr>
              <a:t>Visit some of the many provided links or..</a:t>
            </a:r>
          </a:p>
          <a:p>
            <a:pPr lvl="1"/>
            <a:r>
              <a:rPr lang="en-US" dirty="0" smtClean="0">
                <a:solidFill>
                  <a:srgbClr val="FF99FF"/>
                </a:solidFill>
              </a:rPr>
              <a:t>Articles can be found at (w/ membership to and NSTA)</a:t>
            </a:r>
          </a:p>
          <a:p>
            <a:pPr lvl="2"/>
            <a:r>
              <a:rPr lang="en-US" dirty="0">
                <a:hlinkClick r:id="rId2"/>
              </a:rPr>
              <a:t>http://www.sciencedaily.com</a:t>
            </a:r>
            <a:r>
              <a:rPr lang="en-US" dirty="0" smtClean="0">
                <a:hlinkClick r:id="rId2"/>
              </a:rPr>
              <a:t>/</a:t>
            </a:r>
            <a:endParaRPr lang="en-US" dirty="0" smtClean="0"/>
          </a:p>
          <a:p>
            <a:pPr lvl="2"/>
            <a:r>
              <a:rPr lang="en-US" dirty="0">
                <a:hlinkClick r:id="rId3"/>
              </a:rPr>
              <a:t>http://www.sciencemag.org/</a:t>
            </a:r>
            <a:endParaRPr lang="en-US" dirty="0">
              <a:hlinkClick r:id="rId4"/>
            </a:endParaRPr>
          </a:p>
          <a:p>
            <a:pPr lvl="2"/>
            <a:r>
              <a:rPr lang="en-US" dirty="0" smtClean="0">
                <a:hlinkClick r:id="rId4"/>
              </a:rPr>
              <a:t>http</a:t>
            </a:r>
            <a:r>
              <a:rPr lang="en-US" dirty="0">
                <a:hlinkClick r:id="rId4"/>
              </a:rPr>
              <a:t>://learningcenter.nsta.org/browse_journals.aspx?journal=tst</a:t>
            </a:r>
            <a:endParaRPr lang="en-US" dirty="0"/>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419600"/>
            <a:ext cx="85344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2939244"/>
      </p:ext>
    </p:extLst>
  </p:cSld>
  <p:clrMapOvr>
    <a:masterClrMapping/>
  </p:clrMapOvr>
  <p:timing>
    <p:tnLst>
      <p:par>
        <p:cTn id="1" dur="indefinite" restart="never" nodeType="tmRoot"/>
      </p:par>
    </p:tn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763000" cy="5745163"/>
          </a:xfrm>
        </p:spPr>
        <p:txBody>
          <a:bodyPr/>
          <a:lstStyle/>
          <a:p>
            <a:r>
              <a:rPr lang="en-US" sz="1600" dirty="0" smtClean="0">
                <a:solidFill>
                  <a:srgbClr val="FF66FF"/>
                </a:solidFill>
              </a:rPr>
              <a:t>Resources, embedded links</a:t>
            </a:r>
          </a:p>
          <a:p>
            <a:r>
              <a:rPr lang="en-US" sz="1600" dirty="0" smtClean="0">
                <a:solidFill>
                  <a:srgbClr val="FF66FF"/>
                </a:solidFill>
              </a:rPr>
              <a:t>In order of appearance. Note: In text citations not present in slideshow. Part I</a:t>
            </a:r>
          </a:p>
          <a:p>
            <a:r>
              <a:rPr lang="en-US" sz="1600" dirty="0" smtClean="0">
                <a:solidFill>
                  <a:srgbClr val="FF66FF"/>
                </a:solidFill>
              </a:rPr>
              <a:t>Laboratory </a:t>
            </a:r>
            <a:r>
              <a:rPr lang="en-US" sz="1600" dirty="0">
                <a:solidFill>
                  <a:srgbClr val="FF66FF"/>
                </a:solidFill>
              </a:rPr>
              <a:t>Safety Links. (</a:t>
            </a:r>
            <a:r>
              <a:rPr lang="en-US" sz="1600" dirty="0" err="1">
                <a:solidFill>
                  <a:srgbClr val="FF66FF"/>
                </a:solidFill>
              </a:rPr>
              <a:t>n.d.</a:t>
            </a:r>
            <a:r>
              <a:rPr lang="en-US" sz="1600" dirty="0">
                <a:solidFill>
                  <a:srgbClr val="FF66FF"/>
                </a:solidFill>
              </a:rPr>
              <a:t>). </a:t>
            </a:r>
            <a:r>
              <a:rPr lang="en-US" sz="1600" i="1" dirty="0">
                <a:solidFill>
                  <a:srgbClr val="FF66FF"/>
                </a:solidFill>
              </a:rPr>
              <a:t>Laboratory Safety for Schools</a:t>
            </a:r>
            <a:r>
              <a:rPr lang="en-US" sz="1600" dirty="0">
                <a:solidFill>
                  <a:srgbClr val="FF66FF"/>
                </a:solidFill>
              </a:rPr>
              <a:t>. Retrieved July 16, 2014, from </a:t>
            </a:r>
            <a:r>
              <a:rPr lang="en-US" sz="1600" dirty="0">
                <a:solidFill>
                  <a:srgbClr val="FF66FF"/>
                </a:solidFill>
                <a:hlinkClick r:id="rId2"/>
              </a:rPr>
              <a:t>http://</a:t>
            </a:r>
            <a:r>
              <a:rPr lang="en-US" sz="1600" dirty="0" smtClean="0">
                <a:solidFill>
                  <a:srgbClr val="FF66FF"/>
                </a:solidFill>
                <a:hlinkClick r:id="rId2"/>
              </a:rPr>
              <a:t>carnegiescience.edu/first_light_case/horn/labsafety.html</a:t>
            </a:r>
            <a:endParaRPr lang="en-US" sz="1600" dirty="0" smtClean="0">
              <a:solidFill>
                <a:srgbClr val="FF66FF"/>
              </a:solidFill>
            </a:endParaRPr>
          </a:p>
          <a:p>
            <a:r>
              <a:rPr lang="en-US" sz="1600" dirty="0">
                <a:solidFill>
                  <a:srgbClr val="FF66FF"/>
                </a:solidFill>
              </a:rPr>
              <a:t>Lab Safety. (</a:t>
            </a:r>
            <a:r>
              <a:rPr lang="en-US" sz="1600" dirty="0" err="1">
                <a:solidFill>
                  <a:srgbClr val="FF66FF"/>
                </a:solidFill>
              </a:rPr>
              <a:t>n.d.</a:t>
            </a:r>
            <a:r>
              <a:rPr lang="en-US" sz="1600" dirty="0">
                <a:solidFill>
                  <a:srgbClr val="FF66FF"/>
                </a:solidFill>
              </a:rPr>
              <a:t>). </a:t>
            </a:r>
            <a:r>
              <a:rPr lang="en-US" sz="1600" i="1" dirty="0">
                <a:solidFill>
                  <a:srgbClr val="FF66FF"/>
                </a:solidFill>
              </a:rPr>
              <a:t>Lab Safety</a:t>
            </a:r>
            <a:r>
              <a:rPr lang="en-US" sz="1600" dirty="0">
                <a:solidFill>
                  <a:srgbClr val="FF66FF"/>
                </a:solidFill>
              </a:rPr>
              <a:t>. Retrieved July 16, 2014, from </a:t>
            </a:r>
            <a:r>
              <a:rPr lang="en-US" sz="1600" dirty="0">
                <a:solidFill>
                  <a:srgbClr val="FF66FF"/>
                </a:solidFill>
                <a:hlinkClick r:id="rId3"/>
              </a:rPr>
              <a:t>http://</a:t>
            </a:r>
            <a:r>
              <a:rPr lang="en-US" sz="1600" dirty="0" smtClean="0">
                <a:solidFill>
                  <a:srgbClr val="FF66FF"/>
                </a:solidFill>
                <a:hlinkClick r:id="rId3"/>
              </a:rPr>
              <a:t>nobel.scas.bcit.ca/debeck_pt/science/safety.htm</a:t>
            </a:r>
            <a:endParaRPr lang="en-US" sz="1600" dirty="0" smtClean="0">
              <a:solidFill>
                <a:srgbClr val="FF66FF"/>
              </a:solidFill>
            </a:endParaRPr>
          </a:p>
          <a:p>
            <a:r>
              <a:rPr lang="en-US" sz="1600" dirty="0">
                <a:solidFill>
                  <a:srgbClr val="FF66FF"/>
                </a:solidFill>
              </a:rPr>
              <a:t>. (</a:t>
            </a:r>
            <a:r>
              <a:rPr lang="en-US" sz="1600" dirty="0" err="1">
                <a:solidFill>
                  <a:srgbClr val="FF66FF"/>
                </a:solidFill>
              </a:rPr>
              <a:t>n.d.</a:t>
            </a:r>
            <a:r>
              <a:rPr lang="en-US" sz="1600" dirty="0">
                <a:solidFill>
                  <a:srgbClr val="FF66FF"/>
                </a:solidFill>
              </a:rPr>
              <a:t>). . Retrieved July 16, 2014, from </a:t>
            </a:r>
            <a:r>
              <a:rPr lang="en-US" sz="1600" dirty="0">
                <a:solidFill>
                  <a:srgbClr val="FF66FF"/>
                </a:solidFill>
                <a:hlinkClick r:id="rId4"/>
              </a:rPr>
              <a:t>http://</a:t>
            </a:r>
            <a:r>
              <a:rPr lang="en-US" sz="1600" dirty="0" smtClean="0">
                <a:solidFill>
                  <a:srgbClr val="FF66FF"/>
                </a:solidFill>
                <a:hlinkClick r:id="rId4"/>
              </a:rPr>
              <a:t>www.nsta.org/docs/SafetyInTheScienceClassroom.pdf</a:t>
            </a:r>
            <a:endParaRPr lang="en-US" sz="1600" dirty="0" smtClean="0">
              <a:solidFill>
                <a:srgbClr val="FF66FF"/>
              </a:solidFill>
            </a:endParaRPr>
          </a:p>
          <a:p>
            <a:r>
              <a:rPr lang="en-US" sz="1600" dirty="0">
                <a:solidFill>
                  <a:srgbClr val="FF66FF"/>
                </a:solidFill>
              </a:rPr>
              <a:t>Laboratory Safety. (</a:t>
            </a:r>
            <a:r>
              <a:rPr lang="en-US" sz="1600" dirty="0" err="1">
                <a:solidFill>
                  <a:srgbClr val="FF66FF"/>
                </a:solidFill>
              </a:rPr>
              <a:t>n.d.</a:t>
            </a:r>
            <a:r>
              <a:rPr lang="en-US" sz="1600" dirty="0">
                <a:solidFill>
                  <a:srgbClr val="FF66FF"/>
                </a:solidFill>
              </a:rPr>
              <a:t>). </a:t>
            </a:r>
            <a:r>
              <a:rPr lang="en-US" sz="1600" i="1" dirty="0">
                <a:solidFill>
                  <a:srgbClr val="FF66FF"/>
                </a:solidFill>
              </a:rPr>
              <a:t>LAB SAFETY</a:t>
            </a:r>
            <a:r>
              <a:rPr lang="en-US" sz="1600" dirty="0">
                <a:solidFill>
                  <a:srgbClr val="FF66FF"/>
                </a:solidFill>
              </a:rPr>
              <a:t>. Retrieved July 16, 2014, from </a:t>
            </a:r>
            <a:r>
              <a:rPr lang="en-US" sz="1600" dirty="0">
                <a:solidFill>
                  <a:srgbClr val="FF66FF"/>
                </a:solidFill>
                <a:hlinkClick r:id="rId5"/>
              </a:rPr>
              <a:t>http://</a:t>
            </a:r>
            <a:r>
              <a:rPr lang="en-US" sz="1600" dirty="0" smtClean="0">
                <a:solidFill>
                  <a:srgbClr val="FF66FF"/>
                </a:solidFill>
                <a:hlinkClick r:id="rId5"/>
              </a:rPr>
              <a:t>www.csun.edu/science/ref/laboratory/safety/safety.html</a:t>
            </a:r>
            <a:endParaRPr lang="en-US" sz="1600" dirty="0" smtClean="0">
              <a:solidFill>
                <a:srgbClr val="FF66FF"/>
              </a:solidFill>
            </a:endParaRPr>
          </a:p>
          <a:p>
            <a:r>
              <a:rPr lang="en-US" sz="1600" dirty="0">
                <a:solidFill>
                  <a:srgbClr val="FF66FF"/>
                </a:solidFill>
              </a:rPr>
              <a:t>Simple Magnifier. (</a:t>
            </a:r>
            <a:r>
              <a:rPr lang="en-US" sz="1600" dirty="0" err="1">
                <a:solidFill>
                  <a:srgbClr val="FF66FF"/>
                </a:solidFill>
              </a:rPr>
              <a:t>n.d.</a:t>
            </a:r>
            <a:r>
              <a:rPr lang="en-US" sz="1600" dirty="0">
                <a:solidFill>
                  <a:srgbClr val="FF66FF"/>
                </a:solidFill>
              </a:rPr>
              <a:t>). </a:t>
            </a:r>
            <a:r>
              <a:rPr lang="en-US" sz="1600" i="1" dirty="0">
                <a:solidFill>
                  <a:srgbClr val="FF66FF"/>
                </a:solidFill>
              </a:rPr>
              <a:t>Magnification</a:t>
            </a:r>
            <a:r>
              <a:rPr lang="en-US" sz="1600" dirty="0">
                <a:solidFill>
                  <a:srgbClr val="FF66FF"/>
                </a:solidFill>
              </a:rPr>
              <a:t>. Retrieved July 16, 2014, from </a:t>
            </a:r>
            <a:r>
              <a:rPr lang="en-US" sz="1600" dirty="0">
                <a:solidFill>
                  <a:srgbClr val="FF66FF"/>
                </a:solidFill>
                <a:hlinkClick r:id="rId6"/>
              </a:rPr>
              <a:t>http://</a:t>
            </a:r>
            <a:r>
              <a:rPr lang="en-US" sz="1600" dirty="0" smtClean="0">
                <a:solidFill>
                  <a:srgbClr val="FF66FF"/>
                </a:solidFill>
                <a:hlinkClick r:id="rId6"/>
              </a:rPr>
              <a:t>hyperphysics.phy-astr.gsu.edu/hbase/geoopt/simmag.html</a:t>
            </a:r>
            <a:endParaRPr lang="en-US" sz="1600" dirty="0" smtClean="0">
              <a:solidFill>
                <a:srgbClr val="FF66FF"/>
              </a:solidFill>
            </a:endParaRPr>
          </a:p>
          <a:p>
            <a:r>
              <a:rPr lang="en-US" sz="1600" dirty="0">
                <a:solidFill>
                  <a:srgbClr val="FF66FF"/>
                </a:solidFill>
              </a:rPr>
              <a:t>Magnification. (</a:t>
            </a:r>
            <a:r>
              <a:rPr lang="en-US" sz="1600" dirty="0" err="1">
                <a:solidFill>
                  <a:srgbClr val="FF66FF"/>
                </a:solidFill>
              </a:rPr>
              <a:t>n.d.</a:t>
            </a:r>
            <a:r>
              <a:rPr lang="en-US" sz="1600" dirty="0">
                <a:solidFill>
                  <a:srgbClr val="FF66FF"/>
                </a:solidFill>
              </a:rPr>
              <a:t>). </a:t>
            </a:r>
            <a:r>
              <a:rPr lang="en-US" sz="1600" i="1" dirty="0">
                <a:solidFill>
                  <a:srgbClr val="FF66FF"/>
                </a:solidFill>
              </a:rPr>
              <a:t>Magnification</a:t>
            </a:r>
            <a:r>
              <a:rPr lang="en-US" sz="1600" dirty="0">
                <a:solidFill>
                  <a:srgbClr val="FF66FF"/>
                </a:solidFill>
              </a:rPr>
              <a:t>. Retrieved July 16, 2014, from </a:t>
            </a:r>
            <a:r>
              <a:rPr lang="en-US" sz="1600" dirty="0">
                <a:solidFill>
                  <a:srgbClr val="FF66FF"/>
                </a:solidFill>
                <a:hlinkClick r:id="rId7"/>
              </a:rPr>
              <a:t>http://</a:t>
            </a:r>
            <a:r>
              <a:rPr lang="en-US" sz="1600" dirty="0" smtClean="0">
                <a:solidFill>
                  <a:srgbClr val="FF66FF"/>
                </a:solidFill>
                <a:hlinkClick r:id="rId7"/>
              </a:rPr>
              <a:t>www.cas.miamioh.edu/mbi-ws/microscopes/Magnification.html</a:t>
            </a:r>
            <a:endParaRPr lang="en-US" sz="1600" dirty="0" smtClean="0">
              <a:solidFill>
                <a:srgbClr val="FF66FF"/>
              </a:solidFill>
            </a:endParaRPr>
          </a:p>
          <a:p>
            <a:r>
              <a:rPr lang="en-US" sz="1600" dirty="0">
                <a:solidFill>
                  <a:srgbClr val="FF66FF"/>
                </a:solidFill>
              </a:rPr>
              <a:t>The Concept of Magnification. (</a:t>
            </a:r>
            <a:r>
              <a:rPr lang="en-US" sz="1600" dirty="0" err="1">
                <a:solidFill>
                  <a:srgbClr val="FF66FF"/>
                </a:solidFill>
              </a:rPr>
              <a:t>n.d.</a:t>
            </a:r>
            <a:r>
              <a:rPr lang="en-US" sz="1600" dirty="0">
                <a:solidFill>
                  <a:srgbClr val="FF66FF"/>
                </a:solidFill>
              </a:rPr>
              <a:t>). </a:t>
            </a:r>
            <a:r>
              <a:rPr lang="en-US" sz="1600" i="1" dirty="0">
                <a:solidFill>
                  <a:srgbClr val="FF66FF"/>
                </a:solidFill>
              </a:rPr>
              <a:t>Olympus Microscopy Resource Center</a:t>
            </a:r>
            <a:r>
              <a:rPr lang="en-US" sz="1600" dirty="0">
                <a:solidFill>
                  <a:srgbClr val="FF66FF"/>
                </a:solidFill>
              </a:rPr>
              <a:t>. Retrieved July 16, 2014, from </a:t>
            </a:r>
            <a:r>
              <a:rPr lang="en-US" sz="1600" dirty="0">
                <a:solidFill>
                  <a:srgbClr val="FF66FF"/>
                </a:solidFill>
                <a:hlinkClick r:id="rId8"/>
              </a:rPr>
              <a:t>http://</a:t>
            </a:r>
            <a:r>
              <a:rPr lang="en-US" sz="1600" dirty="0" smtClean="0">
                <a:solidFill>
                  <a:srgbClr val="FF66FF"/>
                </a:solidFill>
                <a:hlinkClick r:id="rId8"/>
              </a:rPr>
              <a:t>www.olympusmicro.com/primer/anatomy/magnification.html</a:t>
            </a:r>
            <a:endParaRPr lang="en-US" sz="1600" dirty="0" smtClean="0">
              <a:solidFill>
                <a:srgbClr val="FF66FF"/>
              </a:solidFill>
            </a:endParaRPr>
          </a:p>
          <a:p>
            <a:r>
              <a:rPr lang="en-US" sz="1600" dirty="0">
                <a:solidFill>
                  <a:srgbClr val="FF66FF"/>
                </a:solidFill>
              </a:rPr>
              <a:t>Optics For Kids. (</a:t>
            </a:r>
            <a:r>
              <a:rPr lang="en-US" sz="1600" dirty="0" err="1">
                <a:solidFill>
                  <a:srgbClr val="FF66FF"/>
                </a:solidFill>
              </a:rPr>
              <a:t>n.d.</a:t>
            </a:r>
            <a:r>
              <a:rPr lang="en-US" sz="1600" dirty="0">
                <a:solidFill>
                  <a:srgbClr val="FF66FF"/>
                </a:solidFill>
              </a:rPr>
              <a:t>). </a:t>
            </a:r>
            <a:r>
              <a:rPr lang="en-US" sz="1600" i="1" dirty="0">
                <a:solidFill>
                  <a:srgbClr val="FF66FF"/>
                </a:solidFill>
              </a:rPr>
              <a:t>Optics for Kids</a:t>
            </a:r>
            <a:r>
              <a:rPr lang="en-US" sz="1600" dirty="0">
                <a:solidFill>
                  <a:srgbClr val="FF66FF"/>
                </a:solidFill>
              </a:rPr>
              <a:t>. Retrieved July 16, 2014, from </a:t>
            </a:r>
            <a:r>
              <a:rPr lang="en-US" sz="1600" dirty="0">
                <a:solidFill>
                  <a:srgbClr val="FF66FF"/>
                </a:solidFill>
                <a:hlinkClick r:id="rId9"/>
              </a:rPr>
              <a:t>http://</a:t>
            </a:r>
            <a:r>
              <a:rPr lang="en-US" sz="1600" dirty="0" smtClean="0">
                <a:solidFill>
                  <a:srgbClr val="FF66FF"/>
                </a:solidFill>
                <a:hlinkClick r:id="rId9"/>
              </a:rPr>
              <a:t>optics.synopsys.com/learn/kids/optics-kids-lenses.html</a:t>
            </a:r>
            <a:endParaRPr lang="en-US" sz="1600" dirty="0" smtClean="0">
              <a:solidFill>
                <a:srgbClr val="FF66FF"/>
              </a:solidFill>
            </a:endParaRPr>
          </a:p>
          <a:p>
            <a:r>
              <a:rPr lang="en-US" sz="1600" dirty="0">
                <a:solidFill>
                  <a:srgbClr val="FF66FF"/>
                </a:solidFill>
              </a:rPr>
              <a:t>Lenses And Simple Optics. (</a:t>
            </a:r>
            <a:r>
              <a:rPr lang="en-US" sz="1600" dirty="0" err="1">
                <a:solidFill>
                  <a:srgbClr val="FF66FF"/>
                </a:solidFill>
              </a:rPr>
              <a:t>n.d.</a:t>
            </a:r>
            <a:r>
              <a:rPr lang="en-US" sz="1600" dirty="0">
                <a:solidFill>
                  <a:srgbClr val="FF66FF"/>
                </a:solidFill>
              </a:rPr>
              <a:t>). </a:t>
            </a:r>
            <a:r>
              <a:rPr lang="en-US" sz="1600" i="1" dirty="0">
                <a:solidFill>
                  <a:srgbClr val="FF66FF"/>
                </a:solidFill>
              </a:rPr>
              <a:t>Lenses And Simple Optics</a:t>
            </a:r>
            <a:r>
              <a:rPr lang="en-US" sz="1600" dirty="0">
                <a:solidFill>
                  <a:srgbClr val="FF66FF"/>
                </a:solidFill>
              </a:rPr>
              <a:t>. Retrieved July 16, 2014, from </a:t>
            </a:r>
            <a:r>
              <a:rPr lang="en-US" sz="1600" dirty="0">
                <a:solidFill>
                  <a:srgbClr val="FF66FF"/>
                </a:solidFill>
                <a:hlinkClick r:id="rId10"/>
              </a:rPr>
              <a:t>http://</a:t>
            </a:r>
            <a:r>
              <a:rPr lang="en-US" sz="1600" dirty="0" smtClean="0">
                <a:solidFill>
                  <a:srgbClr val="FF66FF"/>
                </a:solidFill>
                <a:hlinkClick r:id="rId10"/>
              </a:rPr>
              <a:t>www.nightlase.com.au/education/optics/lenses.htm</a:t>
            </a:r>
            <a:endParaRPr lang="en-US" sz="1600" dirty="0" smtClean="0">
              <a:solidFill>
                <a:srgbClr val="FF66FF"/>
              </a:solidFill>
            </a:endParaRPr>
          </a:p>
          <a:p>
            <a:r>
              <a:rPr lang="en-US" sz="1600" dirty="0">
                <a:solidFill>
                  <a:srgbClr val="FF66FF"/>
                </a:solidFill>
              </a:rPr>
              <a:t>Lenses and Geometrical Optics. (</a:t>
            </a:r>
            <a:r>
              <a:rPr lang="en-US" sz="1600" dirty="0" err="1">
                <a:solidFill>
                  <a:srgbClr val="FF66FF"/>
                </a:solidFill>
              </a:rPr>
              <a:t>n.d.</a:t>
            </a:r>
            <a:r>
              <a:rPr lang="en-US" sz="1600" dirty="0">
                <a:solidFill>
                  <a:srgbClr val="FF66FF"/>
                </a:solidFill>
              </a:rPr>
              <a:t>). </a:t>
            </a:r>
            <a:r>
              <a:rPr lang="en-US" sz="1600" i="1" dirty="0">
                <a:solidFill>
                  <a:srgbClr val="FF66FF"/>
                </a:solidFill>
              </a:rPr>
              <a:t>Optics For Kids</a:t>
            </a:r>
            <a:r>
              <a:rPr lang="en-US" sz="1600" dirty="0">
                <a:solidFill>
                  <a:srgbClr val="FF66FF"/>
                </a:solidFill>
              </a:rPr>
              <a:t>. Retrieved July 16, 2014, from http://www.optics4kids.org/home/content/other-resources/articles/lenses-and-geometrical-optics</a:t>
            </a:r>
            <a:r>
              <a:rPr lang="en-US" sz="1600" dirty="0" smtClean="0">
                <a:solidFill>
                  <a:srgbClr val="FF66FF"/>
                </a:solidFill>
              </a:rPr>
              <a:t>/</a:t>
            </a:r>
          </a:p>
        </p:txBody>
      </p:sp>
    </p:spTree>
    <p:extLst>
      <p:ext uri="{BB962C8B-B14F-4D97-AF65-F5344CB8AC3E}">
        <p14:creationId xmlns:p14="http://schemas.microsoft.com/office/powerpoint/2010/main" val="1900771557"/>
      </p:ext>
    </p:extLst>
  </p:cSld>
  <p:clrMapOvr>
    <a:masterClrMapping/>
  </p:clrMapOvr>
  <p:timing>
    <p:tnLst>
      <p:par>
        <p:cTn id="1" dur="indefinite" restart="never" nodeType="tmRoot"/>
      </p:par>
    </p:tn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763000" cy="5745163"/>
          </a:xfrm>
        </p:spPr>
        <p:txBody>
          <a:bodyPr/>
          <a:lstStyle/>
          <a:p>
            <a:r>
              <a:rPr lang="en-US" sz="1600" dirty="0" smtClean="0">
                <a:solidFill>
                  <a:srgbClr val="FF66FF"/>
                </a:solidFill>
              </a:rPr>
              <a:t>Resources, embedded links</a:t>
            </a:r>
          </a:p>
          <a:p>
            <a:r>
              <a:rPr lang="en-US" sz="1600" dirty="0" smtClean="0">
                <a:solidFill>
                  <a:srgbClr val="FF66FF"/>
                </a:solidFill>
              </a:rPr>
              <a:t>In order of appearance. Note: In text citations not present in slideshow. Part I cont.</a:t>
            </a:r>
            <a:endParaRPr lang="en-US" sz="1600" dirty="0">
              <a:solidFill>
                <a:srgbClr val="FF66FF"/>
              </a:solidFill>
            </a:endParaRPr>
          </a:p>
          <a:p>
            <a:r>
              <a:rPr lang="en-US" sz="1600" dirty="0">
                <a:solidFill>
                  <a:srgbClr val="FF66FF"/>
                </a:solidFill>
              </a:rPr>
              <a:t>. (</a:t>
            </a:r>
            <a:r>
              <a:rPr lang="en-US" sz="1600" dirty="0" err="1">
                <a:solidFill>
                  <a:srgbClr val="FF66FF"/>
                </a:solidFill>
              </a:rPr>
              <a:t>n.d.</a:t>
            </a:r>
            <a:r>
              <a:rPr lang="en-US" sz="1600" dirty="0">
                <a:solidFill>
                  <a:srgbClr val="FF66FF"/>
                </a:solidFill>
              </a:rPr>
              <a:t>). . Retrieved July 16, 2014, from </a:t>
            </a:r>
            <a:r>
              <a:rPr lang="en-US" sz="1600" dirty="0">
                <a:solidFill>
                  <a:srgbClr val="FF66FF"/>
                </a:solidFill>
                <a:hlinkClick r:id="rId2"/>
              </a:rPr>
              <a:t>http://</a:t>
            </a:r>
            <a:r>
              <a:rPr lang="en-US" sz="1600" dirty="0" smtClean="0">
                <a:solidFill>
                  <a:srgbClr val="FF66FF"/>
                </a:solidFill>
                <a:hlinkClick r:id="rId2"/>
              </a:rPr>
              <a:t>faculty.clintoncc.suny.edu/faculty/michael.gregory/files/bio%20101/Bio%20101%20Laboratory/Metric%20System/Metric_System.htm</a:t>
            </a:r>
            <a:endParaRPr lang="en-US" sz="1600" dirty="0" smtClean="0">
              <a:solidFill>
                <a:srgbClr val="FF66FF"/>
              </a:solidFill>
            </a:endParaRPr>
          </a:p>
          <a:p>
            <a:r>
              <a:rPr lang="en-US" sz="1600" dirty="0" err="1">
                <a:solidFill>
                  <a:srgbClr val="FF66FF"/>
                </a:solidFill>
              </a:rPr>
              <a:t>Fiegl</a:t>
            </a:r>
            <a:r>
              <a:rPr lang="en-US" sz="1600" dirty="0">
                <a:solidFill>
                  <a:srgbClr val="FF66FF"/>
                </a:solidFill>
              </a:rPr>
              <a:t>, A. (2013, October 16). Red Sky at Night: The Science of Sunsets. </a:t>
            </a:r>
            <a:r>
              <a:rPr lang="en-US" sz="1600" i="1" dirty="0">
                <a:solidFill>
                  <a:srgbClr val="FF66FF"/>
                </a:solidFill>
              </a:rPr>
              <a:t>National Geographic</a:t>
            </a:r>
            <a:r>
              <a:rPr lang="en-US" sz="1600" dirty="0">
                <a:solidFill>
                  <a:srgbClr val="FF66FF"/>
                </a:solidFill>
              </a:rPr>
              <a:t>. Retrieved July 16, 2014, from </a:t>
            </a:r>
            <a:r>
              <a:rPr lang="en-US" sz="1600" dirty="0">
                <a:solidFill>
                  <a:srgbClr val="FF66FF"/>
                </a:solidFill>
                <a:hlinkClick r:id="rId3"/>
              </a:rPr>
              <a:t>http://news.nationalgeographic.com/news/2013/10/131027-sunset-sky-change-color-red-clouds-science</a:t>
            </a:r>
            <a:r>
              <a:rPr lang="en-US" sz="1600" dirty="0" smtClean="0">
                <a:solidFill>
                  <a:srgbClr val="FF66FF"/>
                </a:solidFill>
                <a:hlinkClick r:id="rId3"/>
              </a:rPr>
              <a:t>/</a:t>
            </a:r>
            <a:endParaRPr lang="en-US" sz="1600" dirty="0" smtClean="0">
              <a:solidFill>
                <a:srgbClr val="FF66FF"/>
              </a:solidFill>
            </a:endParaRPr>
          </a:p>
          <a:p>
            <a:r>
              <a:rPr lang="en-US" sz="1600" dirty="0">
                <a:solidFill>
                  <a:srgbClr val="FF66FF"/>
                </a:solidFill>
              </a:rPr>
              <a:t>Eye Conditions &amp; Problems. (</a:t>
            </a:r>
            <a:r>
              <a:rPr lang="en-US" sz="1600" dirty="0" err="1">
                <a:solidFill>
                  <a:srgbClr val="FF66FF"/>
                </a:solidFill>
              </a:rPr>
              <a:t>n.d.</a:t>
            </a:r>
            <a:r>
              <a:rPr lang="en-US" sz="1600" dirty="0">
                <a:solidFill>
                  <a:srgbClr val="FF66FF"/>
                </a:solidFill>
              </a:rPr>
              <a:t>). </a:t>
            </a:r>
            <a:r>
              <a:rPr lang="en-US" sz="1600" i="1" dirty="0">
                <a:solidFill>
                  <a:srgbClr val="FF66FF"/>
                </a:solidFill>
              </a:rPr>
              <a:t>Conditions : What Is Nearsightedness, Farsightedness, And </a:t>
            </a:r>
            <a:r>
              <a:rPr lang="en-US" sz="1600" i="1" dirty="0" err="1">
                <a:solidFill>
                  <a:srgbClr val="FF66FF"/>
                </a:solidFill>
              </a:rPr>
              <a:t>AstigmatismQQ</a:t>
            </a:r>
            <a:r>
              <a:rPr lang="en-US" sz="1600" dirty="0">
                <a:solidFill>
                  <a:srgbClr val="FF66FF"/>
                </a:solidFill>
              </a:rPr>
              <a:t>. Retrieved July 16, 2014, from </a:t>
            </a:r>
            <a:r>
              <a:rPr lang="en-US" sz="1600" dirty="0">
                <a:solidFill>
                  <a:srgbClr val="FF66FF"/>
                </a:solidFill>
                <a:hlinkClick r:id="rId4"/>
              </a:rPr>
              <a:t>http://www.eugeneeyecare.com/conditions/What_is_Nearsightedness,_Farsightedness,_</a:t>
            </a:r>
            <a:r>
              <a:rPr lang="en-US" sz="1600" dirty="0" smtClean="0">
                <a:solidFill>
                  <a:srgbClr val="FF66FF"/>
                </a:solidFill>
                <a:hlinkClick r:id="rId4"/>
              </a:rPr>
              <a:t>and_AstigmatismQQ.html</a:t>
            </a:r>
            <a:endParaRPr lang="en-US" sz="1600" dirty="0" smtClean="0">
              <a:solidFill>
                <a:srgbClr val="FF66FF"/>
              </a:solidFill>
            </a:endParaRPr>
          </a:p>
          <a:p>
            <a:r>
              <a:rPr lang="en-US" sz="1600" dirty="0">
                <a:solidFill>
                  <a:srgbClr val="FF66FF"/>
                </a:solidFill>
              </a:rPr>
              <a:t>Types of Microscopes. (</a:t>
            </a:r>
            <a:r>
              <a:rPr lang="en-US" sz="1600" dirty="0" err="1">
                <a:solidFill>
                  <a:srgbClr val="FF66FF"/>
                </a:solidFill>
              </a:rPr>
              <a:t>n.d.</a:t>
            </a:r>
            <a:r>
              <a:rPr lang="en-US" sz="1600" dirty="0">
                <a:solidFill>
                  <a:srgbClr val="FF66FF"/>
                </a:solidFill>
              </a:rPr>
              <a:t>). </a:t>
            </a:r>
            <a:r>
              <a:rPr lang="en-US" sz="1600" i="1" dirty="0">
                <a:solidFill>
                  <a:srgbClr val="FF66FF"/>
                </a:solidFill>
              </a:rPr>
              <a:t>Types of Microscopes RSS</a:t>
            </a:r>
            <a:r>
              <a:rPr lang="en-US" sz="1600" dirty="0">
                <a:solidFill>
                  <a:srgbClr val="FF66FF"/>
                </a:solidFill>
              </a:rPr>
              <a:t>. Retrieved July 16, 2014, from </a:t>
            </a:r>
            <a:r>
              <a:rPr lang="en-US" sz="1600" dirty="0">
                <a:solidFill>
                  <a:srgbClr val="FF66FF"/>
                </a:solidFill>
                <a:hlinkClick r:id="rId5"/>
              </a:rPr>
              <a:t>http://typesofmicroscopes.net</a:t>
            </a:r>
            <a:r>
              <a:rPr lang="en-US" sz="1600" dirty="0" smtClean="0">
                <a:solidFill>
                  <a:srgbClr val="FF66FF"/>
                </a:solidFill>
                <a:hlinkClick r:id="rId5"/>
              </a:rPr>
              <a:t>/</a:t>
            </a:r>
            <a:endParaRPr lang="en-US" sz="1600" dirty="0" smtClean="0">
              <a:solidFill>
                <a:srgbClr val="FF66FF"/>
              </a:solidFill>
            </a:endParaRPr>
          </a:p>
          <a:p>
            <a:r>
              <a:rPr lang="en-US" sz="1600" dirty="0">
                <a:solidFill>
                  <a:srgbClr val="FF66FF"/>
                </a:solidFill>
              </a:rPr>
              <a:t>UNM Biology Undergraduate Labs. (</a:t>
            </a:r>
            <a:r>
              <a:rPr lang="en-US" sz="1600" dirty="0" err="1">
                <a:solidFill>
                  <a:srgbClr val="FF66FF"/>
                </a:solidFill>
              </a:rPr>
              <a:t>n.d.</a:t>
            </a:r>
            <a:r>
              <a:rPr lang="en-US" sz="1600" dirty="0">
                <a:solidFill>
                  <a:srgbClr val="FF66FF"/>
                </a:solidFill>
              </a:rPr>
              <a:t>). </a:t>
            </a:r>
            <a:r>
              <a:rPr lang="en-US" sz="1600" i="1" dirty="0">
                <a:solidFill>
                  <a:srgbClr val="FF66FF"/>
                </a:solidFill>
              </a:rPr>
              <a:t>Untitled 1</a:t>
            </a:r>
            <a:r>
              <a:rPr lang="en-US" sz="1600" dirty="0">
                <a:solidFill>
                  <a:srgbClr val="FF66FF"/>
                </a:solidFill>
              </a:rPr>
              <a:t>. Retrieved July 16, 2014, from </a:t>
            </a:r>
            <a:r>
              <a:rPr lang="en-US" sz="1600" dirty="0">
                <a:solidFill>
                  <a:srgbClr val="FF66FF"/>
                </a:solidFill>
                <a:hlinkClick r:id="rId6"/>
              </a:rPr>
              <a:t>http://</a:t>
            </a:r>
            <a:r>
              <a:rPr lang="en-US" sz="1600" dirty="0" smtClean="0">
                <a:solidFill>
                  <a:srgbClr val="FF66FF"/>
                </a:solidFill>
                <a:hlinkClick r:id="rId6"/>
              </a:rPr>
              <a:t>biology.unm.edu/ccouncil/Biology_203/Summaries/Microscopes.htm</a:t>
            </a:r>
            <a:endParaRPr lang="en-US" sz="1600" dirty="0" smtClean="0">
              <a:solidFill>
                <a:srgbClr val="FF66FF"/>
              </a:solidFill>
            </a:endParaRPr>
          </a:p>
          <a:p>
            <a:r>
              <a:rPr lang="en-US" sz="1600" dirty="0">
                <a:solidFill>
                  <a:srgbClr val="FF66FF"/>
                </a:solidFill>
              </a:rPr>
              <a:t>Virtual Electron Microscope - Discovery Channel School. (</a:t>
            </a:r>
            <a:r>
              <a:rPr lang="en-US" sz="1600" dirty="0" err="1">
                <a:solidFill>
                  <a:srgbClr val="FF66FF"/>
                </a:solidFill>
              </a:rPr>
              <a:t>n.d.</a:t>
            </a:r>
            <a:r>
              <a:rPr lang="en-US" sz="1600" dirty="0">
                <a:solidFill>
                  <a:srgbClr val="FF66FF"/>
                </a:solidFill>
              </a:rPr>
              <a:t>). </a:t>
            </a:r>
            <a:r>
              <a:rPr lang="en-US" sz="1600" i="1" dirty="0">
                <a:solidFill>
                  <a:srgbClr val="FF66FF"/>
                </a:solidFill>
              </a:rPr>
              <a:t>Virtual Electron Microscope - Discovery Channel School</a:t>
            </a:r>
            <a:r>
              <a:rPr lang="en-US" sz="1600" dirty="0">
                <a:solidFill>
                  <a:srgbClr val="FF66FF"/>
                </a:solidFill>
              </a:rPr>
              <a:t>. Retrieved July 16, 2014, from </a:t>
            </a:r>
            <a:r>
              <a:rPr lang="en-US" sz="1600" dirty="0">
                <a:solidFill>
                  <a:srgbClr val="FF66FF"/>
                </a:solidFill>
                <a:hlinkClick r:id="rId7"/>
              </a:rPr>
              <a:t>http://</a:t>
            </a:r>
            <a:r>
              <a:rPr lang="en-US" sz="1600" dirty="0" smtClean="0">
                <a:solidFill>
                  <a:srgbClr val="FF66FF"/>
                </a:solidFill>
                <a:hlinkClick r:id="rId7"/>
              </a:rPr>
              <a:t>school.discoveryeducation.com/lessonplans/interact/vemwindow.html</a:t>
            </a:r>
            <a:endParaRPr lang="en-US" sz="1600" dirty="0" smtClean="0">
              <a:solidFill>
                <a:srgbClr val="FF66FF"/>
              </a:solidFill>
            </a:endParaRPr>
          </a:p>
          <a:p>
            <a:r>
              <a:rPr lang="en-US" sz="1600" dirty="0">
                <a:solidFill>
                  <a:srgbClr val="FF66FF"/>
                </a:solidFill>
              </a:rPr>
              <a:t>UD Virtual Compound Microscope. (</a:t>
            </a:r>
            <a:r>
              <a:rPr lang="en-US" sz="1600" dirty="0" err="1">
                <a:solidFill>
                  <a:srgbClr val="FF66FF"/>
                </a:solidFill>
              </a:rPr>
              <a:t>n.d.</a:t>
            </a:r>
            <a:r>
              <a:rPr lang="en-US" sz="1600" dirty="0">
                <a:solidFill>
                  <a:srgbClr val="FF66FF"/>
                </a:solidFill>
              </a:rPr>
              <a:t>). </a:t>
            </a:r>
            <a:r>
              <a:rPr lang="en-US" sz="1600" i="1" dirty="0">
                <a:solidFill>
                  <a:srgbClr val="FF66FF"/>
                </a:solidFill>
              </a:rPr>
              <a:t>UD Virtual Compound Microscope</a:t>
            </a:r>
            <a:r>
              <a:rPr lang="en-US" sz="1600" dirty="0">
                <a:solidFill>
                  <a:srgbClr val="FF66FF"/>
                </a:solidFill>
              </a:rPr>
              <a:t>. Retrieved July 16, 2014, from </a:t>
            </a:r>
            <a:r>
              <a:rPr lang="en-US" sz="1600" dirty="0">
                <a:solidFill>
                  <a:srgbClr val="FF66FF"/>
                </a:solidFill>
                <a:hlinkClick r:id="rId8"/>
              </a:rPr>
              <a:t>http://</a:t>
            </a:r>
            <a:r>
              <a:rPr lang="en-US" sz="1600" dirty="0" smtClean="0">
                <a:solidFill>
                  <a:srgbClr val="FF66FF"/>
                </a:solidFill>
                <a:hlinkClick r:id="rId8"/>
              </a:rPr>
              <a:t>www.udel.edu/biology/ketcham/microscope/scope.html</a:t>
            </a:r>
            <a:endParaRPr lang="en-US" sz="1600" dirty="0" smtClean="0">
              <a:solidFill>
                <a:srgbClr val="FF66FF"/>
              </a:solidFill>
            </a:endParaRPr>
          </a:p>
          <a:p>
            <a:endParaRPr lang="en-US" sz="1600" dirty="0" smtClean="0"/>
          </a:p>
          <a:p>
            <a:endParaRPr lang="en-US" sz="1600" dirty="0" smtClean="0"/>
          </a:p>
          <a:p>
            <a:endParaRPr lang="en-US" sz="1600" dirty="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a:p>
        </p:txBody>
      </p:sp>
    </p:spTree>
    <p:extLst>
      <p:ext uri="{BB962C8B-B14F-4D97-AF65-F5344CB8AC3E}">
        <p14:creationId xmlns:p14="http://schemas.microsoft.com/office/powerpoint/2010/main" val="3841670899"/>
      </p:ext>
    </p:extLst>
  </p:cSld>
  <p:clrMapOvr>
    <a:masterClrMapping/>
  </p:clrMapOvr>
  <p:timing>
    <p:tnLst>
      <p:par>
        <p:cTn id="1" dur="indefinite" restart="never" nodeType="tmRoot"/>
      </p:par>
    </p:tn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763000" cy="5745163"/>
          </a:xfrm>
        </p:spPr>
        <p:txBody>
          <a:bodyPr/>
          <a:lstStyle/>
          <a:p>
            <a:r>
              <a:rPr lang="en-US" sz="1600" dirty="0" smtClean="0"/>
              <a:t>Resources, embedded links</a:t>
            </a:r>
          </a:p>
          <a:p>
            <a:r>
              <a:rPr lang="en-US" sz="1600" dirty="0" smtClean="0"/>
              <a:t>In order of appearance. Note: In text citations not present in slideshow. Part II.</a:t>
            </a:r>
          </a:p>
          <a:p>
            <a:r>
              <a:rPr lang="en-US" sz="1600" dirty="0"/>
              <a:t>Visionlearning.com. (</a:t>
            </a:r>
            <a:r>
              <a:rPr lang="en-US" sz="1600" dirty="0" err="1"/>
              <a:t>n.d.</a:t>
            </a:r>
            <a:r>
              <a:rPr lang="en-US" sz="1600" dirty="0"/>
              <a:t>). </a:t>
            </a:r>
            <a:r>
              <a:rPr lang="en-US" sz="1600" i="1" dirty="0" err="1"/>
              <a:t>Visionlearning</a:t>
            </a:r>
            <a:r>
              <a:rPr lang="en-US" sz="1600" dirty="0"/>
              <a:t>. Retrieved July 16, 2014, from </a:t>
            </a:r>
            <a:r>
              <a:rPr lang="en-US" sz="1600" dirty="0">
                <a:hlinkClick r:id="rId2"/>
              </a:rPr>
              <a:t>http://</a:t>
            </a:r>
            <a:r>
              <a:rPr lang="en-US" sz="1600" dirty="0" smtClean="0">
                <a:hlinkClick r:id="rId2"/>
              </a:rPr>
              <a:t>www.visionlearning.com/en/library/General-Science/3/The-Metric-System/47</a:t>
            </a:r>
            <a:endParaRPr lang="en-US" sz="1600" dirty="0" smtClean="0"/>
          </a:p>
          <a:p>
            <a:r>
              <a:rPr lang="en-US" sz="1600" dirty="0"/>
              <a:t>. (</a:t>
            </a:r>
            <a:r>
              <a:rPr lang="en-US" sz="1600" dirty="0" err="1"/>
              <a:t>n.d.</a:t>
            </a:r>
            <a:r>
              <a:rPr lang="en-US" sz="1600" dirty="0"/>
              <a:t>). . Retrieved July 16, 2014, from </a:t>
            </a:r>
            <a:r>
              <a:rPr lang="en-US" sz="1600" dirty="0">
                <a:hlinkClick r:id="rId3"/>
              </a:rPr>
              <a:t>http://</a:t>
            </a:r>
            <a:r>
              <a:rPr lang="en-US" sz="1600" dirty="0" smtClean="0">
                <a:hlinkClick r:id="rId3"/>
              </a:rPr>
              <a:t>www.nist.gov/pml/wmd/metric/upload/1136a.pdf</a:t>
            </a:r>
            <a:endParaRPr lang="en-US" sz="1600" dirty="0" smtClean="0"/>
          </a:p>
          <a:p>
            <a:r>
              <a:rPr lang="en-US" sz="1600" dirty="0"/>
              <a:t>International System of Units from NIST. (</a:t>
            </a:r>
            <a:r>
              <a:rPr lang="en-US" sz="1600" dirty="0" err="1"/>
              <a:t>n.d.</a:t>
            </a:r>
            <a:r>
              <a:rPr lang="en-US" sz="1600" dirty="0"/>
              <a:t>). </a:t>
            </a:r>
            <a:r>
              <a:rPr lang="en-US" sz="1600" i="1" dirty="0"/>
              <a:t>International System of Units from NIST</a:t>
            </a:r>
            <a:r>
              <a:rPr lang="en-US" sz="1600" dirty="0"/>
              <a:t>. Retrieved July 16, 2014, from </a:t>
            </a:r>
            <a:r>
              <a:rPr lang="en-US" sz="1600" dirty="0">
                <a:hlinkClick r:id="rId4"/>
              </a:rPr>
              <a:t>http://physics.nist.gov/cuu/Units</a:t>
            </a:r>
            <a:r>
              <a:rPr lang="en-US" sz="1600" dirty="0" smtClean="0">
                <a:hlinkClick r:id="rId4"/>
              </a:rPr>
              <a:t>/</a:t>
            </a:r>
            <a:endParaRPr lang="en-US" sz="1600" dirty="0" smtClean="0"/>
          </a:p>
          <a:p>
            <a:r>
              <a:rPr lang="en-US" sz="1600" dirty="0"/>
              <a:t>Units: The International System. (</a:t>
            </a:r>
            <a:r>
              <a:rPr lang="en-US" sz="1600" dirty="0" err="1"/>
              <a:t>n.d.</a:t>
            </a:r>
            <a:r>
              <a:rPr lang="en-US" sz="1600" dirty="0"/>
              <a:t>). </a:t>
            </a:r>
            <a:r>
              <a:rPr lang="en-US" sz="1600" i="1" dirty="0"/>
              <a:t>Units: The International System</a:t>
            </a:r>
            <a:r>
              <a:rPr lang="en-US" sz="1600" dirty="0"/>
              <a:t>. Retrieved July 16, 2014, from </a:t>
            </a:r>
            <a:r>
              <a:rPr lang="en-US" sz="1600" dirty="0">
                <a:hlinkClick r:id="rId5"/>
              </a:rPr>
              <a:t>http://www.unc.edu/~</a:t>
            </a:r>
            <a:r>
              <a:rPr lang="en-US" sz="1600" dirty="0" smtClean="0">
                <a:hlinkClick r:id="rId5"/>
              </a:rPr>
              <a:t>rowlett/units/sipm.html</a:t>
            </a:r>
            <a:endParaRPr lang="en-US" sz="1600" dirty="0" smtClean="0"/>
          </a:p>
          <a:p>
            <a:r>
              <a:rPr lang="en-US" sz="1600" dirty="0"/>
              <a:t>Why teach the metric system (SI)?. (</a:t>
            </a:r>
            <a:r>
              <a:rPr lang="en-US" sz="1600" dirty="0" err="1"/>
              <a:t>n.d.</a:t>
            </a:r>
            <a:r>
              <a:rPr lang="en-US" sz="1600" dirty="0"/>
              <a:t>). </a:t>
            </a:r>
            <a:r>
              <a:rPr lang="en-US" sz="1600" i="1" dirty="0"/>
              <a:t>Why teach the metric system (SI)?</a:t>
            </a:r>
            <a:r>
              <a:rPr lang="en-US" sz="1600" dirty="0"/>
              <a:t>. Retrieved July 17, 2014, from </a:t>
            </a:r>
            <a:r>
              <a:rPr lang="en-US" sz="1600" dirty="0">
                <a:hlinkClick r:id="rId6"/>
              </a:rPr>
              <a:t>http://lamar.colostate.edu/~</a:t>
            </a:r>
            <a:r>
              <a:rPr lang="en-US" sz="1600" dirty="0" smtClean="0">
                <a:hlinkClick r:id="rId6"/>
              </a:rPr>
              <a:t>hillger/whyteach.htm</a:t>
            </a:r>
            <a:endParaRPr lang="en-US" sz="1600" dirty="0" smtClean="0"/>
          </a:p>
          <a:p>
            <a:r>
              <a:rPr lang="en-US" sz="1600" dirty="0"/>
              <a:t>Metric 4 US - Why Metric is the Better System. (</a:t>
            </a:r>
            <a:r>
              <a:rPr lang="en-US" sz="1600" dirty="0" err="1"/>
              <a:t>n.d.</a:t>
            </a:r>
            <a:r>
              <a:rPr lang="en-US" sz="1600" dirty="0"/>
              <a:t>). </a:t>
            </a:r>
            <a:r>
              <a:rPr lang="en-US" sz="1600" i="1" dirty="0"/>
              <a:t>Metric 4 US - Why Metric is the Better System</a:t>
            </a:r>
            <a:r>
              <a:rPr lang="en-US" sz="1600" dirty="0"/>
              <a:t>. Retrieved July 17, 2014, from </a:t>
            </a:r>
            <a:r>
              <a:rPr lang="en-US" sz="1600" dirty="0">
                <a:hlinkClick r:id="rId7"/>
              </a:rPr>
              <a:t>http://</a:t>
            </a:r>
            <a:r>
              <a:rPr lang="en-US" sz="1600" dirty="0" smtClean="0">
                <a:hlinkClick r:id="rId7"/>
              </a:rPr>
              <a:t>www.metric4us.com/why.html</a:t>
            </a:r>
            <a:endParaRPr lang="en-US" sz="1600" dirty="0" smtClean="0"/>
          </a:p>
          <a:p>
            <a:r>
              <a:rPr lang="en-US" sz="1600" dirty="0"/>
              <a:t>Cancelling Units. (</a:t>
            </a:r>
            <a:r>
              <a:rPr lang="en-US" sz="1600" dirty="0" err="1"/>
              <a:t>n.d.</a:t>
            </a:r>
            <a:r>
              <a:rPr lang="en-US" sz="1600" dirty="0"/>
              <a:t>). </a:t>
            </a:r>
            <a:r>
              <a:rPr lang="en-US" sz="1600" i="1" dirty="0"/>
              <a:t>Cancelling Units</a:t>
            </a:r>
            <a:r>
              <a:rPr lang="en-US" sz="1600" dirty="0"/>
              <a:t>. Retrieved July 17, 2014, from </a:t>
            </a:r>
            <a:r>
              <a:rPr lang="en-US" sz="1600" dirty="0">
                <a:hlinkClick r:id="rId8"/>
              </a:rPr>
              <a:t>http://</a:t>
            </a:r>
            <a:r>
              <a:rPr lang="en-US" sz="1600" dirty="0" smtClean="0">
                <a:hlinkClick r:id="rId8"/>
              </a:rPr>
              <a:t>www.purplemath.com/modules/units.htm</a:t>
            </a:r>
            <a:endParaRPr lang="en-US" sz="1600" dirty="0" smtClean="0"/>
          </a:p>
          <a:p>
            <a:r>
              <a:rPr lang="en-US" sz="1600" dirty="0"/>
              <a:t>Khan Academy. (</a:t>
            </a:r>
            <a:r>
              <a:rPr lang="en-US" sz="1600" dirty="0" err="1"/>
              <a:t>n.d.</a:t>
            </a:r>
            <a:r>
              <a:rPr lang="en-US" sz="1600" dirty="0"/>
              <a:t>). </a:t>
            </a:r>
            <a:r>
              <a:rPr lang="en-US" sz="1600" i="1" dirty="0"/>
              <a:t>Khan Academy</a:t>
            </a:r>
            <a:r>
              <a:rPr lang="en-US" sz="1600" dirty="0"/>
              <a:t>. Retrieved July 17, 2014, from </a:t>
            </a:r>
            <a:r>
              <a:rPr lang="en-US" sz="1600" dirty="0">
                <a:hlinkClick r:id="rId9"/>
              </a:rPr>
              <a:t>https://</a:t>
            </a:r>
            <a:r>
              <a:rPr lang="en-US" sz="1600" dirty="0" smtClean="0">
                <a:hlinkClick r:id="rId9"/>
              </a:rPr>
              <a:t>www.khanacademy.org/math/cc-fifth-grade-math/cc-5th-measurement-topic/cc-5th-unit-conversion/e/converting-units</a:t>
            </a:r>
            <a:endParaRPr lang="en-US" sz="1600" dirty="0" smtClean="0"/>
          </a:p>
          <a:p>
            <a:r>
              <a:rPr lang="en-US" sz="1600" dirty="0"/>
              <a:t>How to Safely Convert From One Unit to Another. (</a:t>
            </a:r>
            <a:r>
              <a:rPr lang="en-US" sz="1600" dirty="0" err="1"/>
              <a:t>n.d.</a:t>
            </a:r>
            <a:r>
              <a:rPr lang="en-US" sz="1600" dirty="0"/>
              <a:t>). </a:t>
            </a:r>
            <a:r>
              <a:rPr lang="en-US" sz="1600" i="1" dirty="0"/>
              <a:t>How to Safely Convert From One Unit to Another</a:t>
            </a:r>
            <a:r>
              <a:rPr lang="en-US" sz="1600" dirty="0"/>
              <a:t>. Retrieved July 17, 2014, from </a:t>
            </a:r>
            <a:r>
              <a:rPr lang="en-US" sz="1600" dirty="0">
                <a:hlinkClick r:id="rId10"/>
              </a:rPr>
              <a:t>http://</a:t>
            </a:r>
            <a:r>
              <a:rPr lang="en-US" sz="1600" dirty="0" smtClean="0">
                <a:hlinkClick r:id="rId10"/>
              </a:rPr>
              <a:t>www.mathsisfun.com/measure/unit-conversion-method.html</a:t>
            </a:r>
            <a:endParaRPr lang="en-US" sz="1600" dirty="0" smtClean="0"/>
          </a:p>
          <a:p>
            <a:endParaRPr lang="en-US" sz="1600" dirty="0" smtClean="0"/>
          </a:p>
          <a:p>
            <a:endParaRPr lang="en-US" sz="1600" dirty="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a:p>
        </p:txBody>
      </p:sp>
    </p:spTree>
    <p:extLst>
      <p:ext uri="{BB962C8B-B14F-4D97-AF65-F5344CB8AC3E}">
        <p14:creationId xmlns:p14="http://schemas.microsoft.com/office/powerpoint/2010/main" val="1797474343"/>
      </p:ext>
    </p:extLst>
  </p:cSld>
  <p:clrMapOvr>
    <a:masterClrMapping/>
  </p:clrMapOvr>
  <p:timing>
    <p:tnLst>
      <p:par>
        <p:cTn id="1" dur="indefinite" restart="never" nodeType="tmRoot"/>
      </p:par>
    </p:tn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763000" cy="5745163"/>
          </a:xfrm>
        </p:spPr>
        <p:txBody>
          <a:bodyPr/>
          <a:lstStyle/>
          <a:p>
            <a:r>
              <a:rPr lang="en-US" sz="1600" dirty="0" smtClean="0"/>
              <a:t>Resources, embedded links</a:t>
            </a:r>
          </a:p>
          <a:p>
            <a:r>
              <a:rPr lang="en-US" sz="1600" dirty="0" smtClean="0"/>
              <a:t>In order of appearance. Note: In text citations not present in slideshow. Part II Cont.</a:t>
            </a:r>
          </a:p>
          <a:p>
            <a:r>
              <a:rPr lang="en-US" sz="1600" dirty="0"/>
              <a:t>How to Convert Units. (</a:t>
            </a:r>
            <a:r>
              <a:rPr lang="en-US" sz="1600" dirty="0" err="1"/>
              <a:t>n.d.</a:t>
            </a:r>
            <a:r>
              <a:rPr lang="en-US" sz="1600" dirty="0"/>
              <a:t>). </a:t>
            </a:r>
            <a:r>
              <a:rPr lang="en-US" sz="1600" i="1" dirty="0" err="1"/>
              <a:t>wikiHow</a:t>
            </a:r>
            <a:r>
              <a:rPr lang="en-US" sz="1600" dirty="0"/>
              <a:t>. Retrieved July 17, 2014, from </a:t>
            </a:r>
            <a:r>
              <a:rPr lang="en-US" sz="1600" dirty="0">
                <a:hlinkClick r:id="rId2"/>
              </a:rPr>
              <a:t>http://</a:t>
            </a:r>
            <a:r>
              <a:rPr lang="en-US" sz="1600" dirty="0" smtClean="0">
                <a:hlinkClick r:id="rId2"/>
              </a:rPr>
              <a:t>www.wikihow.com/Convert-Units</a:t>
            </a:r>
            <a:endParaRPr lang="en-US" sz="1600" dirty="0" smtClean="0"/>
          </a:p>
          <a:p>
            <a:r>
              <a:rPr lang="en-US" sz="1600" dirty="0"/>
              <a:t>How do I convert units of measure?. (</a:t>
            </a:r>
            <a:r>
              <a:rPr lang="en-US" sz="1600" dirty="0" err="1"/>
              <a:t>n.d.</a:t>
            </a:r>
            <a:r>
              <a:rPr lang="en-US" sz="1600" dirty="0"/>
              <a:t>). </a:t>
            </a:r>
            <a:r>
              <a:rPr lang="en-US" sz="1600" i="1" dirty="0"/>
              <a:t>How do I convert units of measure?</a:t>
            </a:r>
            <a:r>
              <a:rPr lang="en-US" sz="1600" dirty="0"/>
              <a:t>. Retrieved July 17, 2014, from </a:t>
            </a:r>
            <a:r>
              <a:rPr lang="en-US" sz="1600" dirty="0">
                <a:hlinkClick r:id="rId3"/>
              </a:rPr>
              <a:t>http://</a:t>
            </a:r>
            <a:r>
              <a:rPr lang="en-US" sz="1600" dirty="0" smtClean="0">
                <a:hlinkClick r:id="rId3"/>
              </a:rPr>
              <a:t>www.ecy.wa.gov/programs/hwtr/waste-report/convert_measure.htm</a:t>
            </a:r>
            <a:endParaRPr lang="en-US" sz="1600" dirty="0" smtClean="0"/>
          </a:p>
          <a:p>
            <a:r>
              <a:rPr lang="en-US" sz="1600" dirty="0"/>
              <a:t>Scientific Notation. (</a:t>
            </a:r>
            <a:r>
              <a:rPr lang="en-US" sz="1600" dirty="0" err="1"/>
              <a:t>n.d.</a:t>
            </a:r>
            <a:r>
              <a:rPr lang="en-US" sz="1600" dirty="0"/>
              <a:t>). </a:t>
            </a:r>
            <a:r>
              <a:rPr lang="en-US" sz="1600" i="1" dirty="0"/>
              <a:t>Scientific Notation</a:t>
            </a:r>
            <a:r>
              <a:rPr lang="en-US" sz="1600" dirty="0"/>
              <a:t>. Retrieved July 17, 2014, from </a:t>
            </a:r>
            <a:r>
              <a:rPr lang="en-US" sz="1600" dirty="0">
                <a:hlinkClick r:id="rId4"/>
              </a:rPr>
              <a:t>http://</a:t>
            </a:r>
            <a:r>
              <a:rPr lang="en-US" sz="1600" dirty="0" smtClean="0">
                <a:hlinkClick r:id="rId4"/>
              </a:rPr>
              <a:t>www.mathsisfun.com/numbers/scientific-notation.html</a:t>
            </a:r>
            <a:endParaRPr lang="en-US" sz="1600" dirty="0" smtClean="0"/>
          </a:p>
          <a:p>
            <a:r>
              <a:rPr lang="en-US" sz="1600" dirty="0"/>
              <a:t>Scientific notation examples. (</a:t>
            </a:r>
            <a:r>
              <a:rPr lang="en-US" sz="1600" dirty="0" err="1"/>
              <a:t>n.d.</a:t>
            </a:r>
            <a:r>
              <a:rPr lang="en-US" sz="1600" dirty="0"/>
              <a:t>). </a:t>
            </a:r>
            <a:r>
              <a:rPr lang="en-US" sz="1600" i="1" dirty="0"/>
              <a:t>Khan Academy</a:t>
            </a:r>
            <a:r>
              <a:rPr lang="en-US" sz="1600" dirty="0"/>
              <a:t>. Retrieved July 17, 2014, from </a:t>
            </a:r>
            <a:r>
              <a:rPr lang="en-US" sz="1600" dirty="0">
                <a:hlinkClick r:id="rId5"/>
              </a:rPr>
              <a:t>https://</a:t>
            </a:r>
            <a:r>
              <a:rPr lang="en-US" sz="1600" dirty="0" smtClean="0">
                <a:hlinkClick r:id="rId5"/>
              </a:rPr>
              <a:t>www.khanacademy.org/math/cc-eighth-grade-math/cc-8th-numbers-operations/cc-8th-scientific-notation/v/scientific-notation-examples</a:t>
            </a:r>
            <a:endParaRPr lang="en-US" sz="1600" dirty="0" smtClean="0"/>
          </a:p>
          <a:p>
            <a:r>
              <a:rPr lang="en-US" sz="1600" dirty="0"/>
              <a:t>Rounding and Significant Digits. (</a:t>
            </a:r>
            <a:r>
              <a:rPr lang="en-US" sz="1600" dirty="0" err="1"/>
              <a:t>n.d.</a:t>
            </a:r>
            <a:r>
              <a:rPr lang="en-US" sz="1600" dirty="0"/>
              <a:t>). </a:t>
            </a:r>
            <a:r>
              <a:rPr lang="en-US" sz="1600" i="1" dirty="0"/>
              <a:t>Rounding and Significant Digits</a:t>
            </a:r>
            <a:r>
              <a:rPr lang="en-US" sz="1600" dirty="0"/>
              <a:t>. Retrieved July 17, 2014, from </a:t>
            </a:r>
            <a:r>
              <a:rPr lang="en-US" sz="1600" dirty="0">
                <a:hlinkClick r:id="rId6"/>
              </a:rPr>
              <a:t>http://</a:t>
            </a:r>
            <a:r>
              <a:rPr lang="en-US" sz="1600" dirty="0" smtClean="0">
                <a:hlinkClick r:id="rId6"/>
              </a:rPr>
              <a:t>www.purplemath.com/modules/rounding2.htm</a:t>
            </a:r>
            <a:endParaRPr lang="en-US" sz="1600" dirty="0" smtClean="0"/>
          </a:p>
          <a:p>
            <a:r>
              <a:rPr lang="en-US" sz="1600" dirty="0"/>
              <a:t>Scientific Notation Worksheets. (</a:t>
            </a:r>
            <a:r>
              <a:rPr lang="en-US" sz="1600" dirty="0" err="1"/>
              <a:t>n.d.</a:t>
            </a:r>
            <a:r>
              <a:rPr lang="en-US" sz="1600" dirty="0"/>
              <a:t>). </a:t>
            </a:r>
            <a:r>
              <a:rPr lang="en-US" sz="1600" i="1" dirty="0"/>
              <a:t>Scientific Notation Worksheets</a:t>
            </a:r>
            <a:r>
              <a:rPr lang="en-US" sz="1600" dirty="0"/>
              <a:t>. Retrieved July 17, 2014, from </a:t>
            </a:r>
            <a:r>
              <a:rPr lang="en-US" sz="1600" dirty="0">
                <a:hlinkClick r:id="rId7"/>
              </a:rPr>
              <a:t>http://</a:t>
            </a:r>
            <a:r>
              <a:rPr lang="en-US" sz="1600" dirty="0" smtClean="0">
                <a:hlinkClick r:id="rId7"/>
              </a:rPr>
              <a:t>www.mathworksheets4kids.com/scientific-notations.html</a:t>
            </a:r>
            <a:endParaRPr lang="en-US" sz="1600" dirty="0" smtClean="0"/>
          </a:p>
          <a:p>
            <a:endParaRPr lang="en-US" sz="1600" dirty="0" smtClean="0"/>
          </a:p>
          <a:p>
            <a:endParaRPr lang="en-US" sz="1600" dirty="0" smtClean="0"/>
          </a:p>
          <a:p>
            <a:endParaRPr lang="en-US" sz="1600" dirty="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a:p>
        </p:txBody>
      </p:sp>
    </p:spTree>
    <p:extLst>
      <p:ext uri="{BB962C8B-B14F-4D97-AF65-F5344CB8AC3E}">
        <p14:creationId xmlns:p14="http://schemas.microsoft.com/office/powerpoint/2010/main" val="4108039251"/>
      </p:ext>
    </p:extLst>
  </p:cSld>
  <p:clrMapOvr>
    <a:masterClrMapping/>
  </p:clrMapOvr>
  <p:timing>
    <p:tnLst>
      <p:par>
        <p:cTn id="1" dur="indefinite" restart="never" nodeType="tmRoot"/>
      </p:par>
    </p:tn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763000" cy="5745163"/>
          </a:xfrm>
        </p:spPr>
        <p:txBody>
          <a:bodyPr/>
          <a:lstStyle/>
          <a:p>
            <a:r>
              <a:rPr lang="en-US" sz="1600" dirty="0" smtClean="0"/>
              <a:t>Resources, embedded links</a:t>
            </a:r>
          </a:p>
          <a:p>
            <a:r>
              <a:rPr lang="en-US" sz="1600" dirty="0" smtClean="0"/>
              <a:t>In order of appearance. Note: In text citations not present in slideshow. Part III.</a:t>
            </a:r>
          </a:p>
          <a:p>
            <a:r>
              <a:rPr lang="en-US" sz="1600" dirty="0"/>
              <a:t>Essentials of the SI: Base &amp; derived units. (</a:t>
            </a:r>
            <a:r>
              <a:rPr lang="en-US" sz="1600" dirty="0" err="1"/>
              <a:t>n.d.</a:t>
            </a:r>
            <a:r>
              <a:rPr lang="en-US" sz="1600" dirty="0"/>
              <a:t>). </a:t>
            </a:r>
            <a:r>
              <a:rPr lang="en-US" sz="1600" i="1" dirty="0"/>
              <a:t>Essentials of the SI: Base &amp; derived units</a:t>
            </a:r>
            <a:r>
              <a:rPr lang="en-US" sz="1600" dirty="0"/>
              <a:t>. Retrieved July 17, 2014, from </a:t>
            </a:r>
            <a:r>
              <a:rPr lang="en-US" sz="1600" dirty="0">
                <a:hlinkClick r:id="rId2"/>
              </a:rPr>
              <a:t>http://</a:t>
            </a:r>
            <a:r>
              <a:rPr lang="en-US" sz="1600" dirty="0" smtClean="0">
                <a:hlinkClick r:id="rId2"/>
              </a:rPr>
              <a:t>physics.nist.gov/cuu/Units/units.html</a:t>
            </a:r>
            <a:endParaRPr lang="en-US" sz="1600" dirty="0" smtClean="0"/>
          </a:p>
          <a:p>
            <a:r>
              <a:rPr lang="en-US" sz="1600" dirty="0"/>
              <a:t>What Are the Base Metric Units?. (</a:t>
            </a:r>
            <a:r>
              <a:rPr lang="en-US" sz="1600" dirty="0" err="1"/>
              <a:t>n.d.</a:t>
            </a:r>
            <a:r>
              <a:rPr lang="en-US" sz="1600" dirty="0"/>
              <a:t>). </a:t>
            </a:r>
            <a:r>
              <a:rPr lang="en-US" sz="1600" i="1" dirty="0"/>
              <a:t>About.com Chemistry</a:t>
            </a:r>
            <a:r>
              <a:rPr lang="en-US" sz="1600" dirty="0"/>
              <a:t>. Retrieved July 17, 2014, from </a:t>
            </a:r>
            <a:r>
              <a:rPr lang="en-US" sz="1600" dirty="0">
                <a:hlinkClick r:id="rId3"/>
              </a:rPr>
              <a:t>http://</a:t>
            </a:r>
            <a:r>
              <a:rPr lang="en-US" sz="1600" dirty="0" smtClean="0">
                <a:hlinkClick r:id="rId3"/>
              </a:rPr>
              <a:t>chemistry.about.com/od/chemistry101/a/metricbases.htm</a:t>
            </a:r>
            <a:endParaRPr lang="en-US" sz="1600" dirty="0" smtClean="0"/>
          </a:p>
          <a:p>
            <a:r>
              <a:rPr lang="en-US" sz="1600" dirty="0"/>
              <a:t>The Metric System. (</a:t>
            </a:r>
            <a:r>
              <a:rPr lang="en-US" sz="1600" dirty="0" err="1"/>
              <a:t>n.d.</a:t>
            </a:r>
            <a:r>
              <a:rPr lang="en-US" sz="1600" dirty="0"/>
              <a:t>). </a:t>
            </a:r>
            <a:r>
              <a:rPr lang="en-US" sz="1600" i="1" dirty="0"/>
              <a:t>The Metric System</a:t>
            </a:r>
            <a:r>
              <a:rPr lang="en-US" sz="1600" dirty="0"/>
              <a:t>. Retrieved July 17, 2014, from </a:t>
            </a:r>
            <a:r>
              <a:rPr lang="en-US" sz="1600" dirty="0">
                <a:hlinkClick r:id="rId4"/>
              </a:rPr>
              <a:t>http://</a:t>
            </a:r>
            <a:r>
              <a:rPr lang="en-US" sz="1600" dirty="0" smtClean="0">
                <a:hlinkClick r:id="rId4"/>
              </a:rPr>
              <a:t>www.montereyinstitute.org/courses/DevelopmentalMath/COURSE_TEXT_RESOURCE/U06_L2_T1_text_final.html</a:t>
            </a:r>
            <a:endParaRPr lang="en-US" sz="1600" dirty="0" smtClean="0"/>
          </a:p>
          <a:p>
            <a:r>
              <a:rPr lang="en-US" sz="1600" dirty="0"/>
              <a:t>Balancing Act. (</a:t>
            </a:r>
            <a:r>
              <a:rPr lang="en-US" sz="1600" dirty="0" err="1"/>
              <a:t>n.d.</a:t>
            </a:r>
            <a:r>
              <a:rPr lang="en-US" sz="1600" dirty="0"/>
              <a:t>). </a:t>
            </a:r>
            <a:r>
              <a:rPr lang="en-US" sz="1600" i="1" dirty="0" err="1"/>
              <a:t>PhET</a:t>
            </a:r>
            <a:r>
              <a:rPr lang="en-US" sz="1600" dirty="0"/>
              <a:t>. Retrieved July 17, 2014, from </a:t>
            </a:r>
            <a:r>
              <a:rPr lang="en-US" sz="1600" dirty="0">
                <a:hlinkClick r:id="rId5"/>
              </a:rPr>
              <a:t>http://</a:t>
            </a:r>
            <a:r>
              <a:rPr lang="en-US" sz="1600" dirty="0" smtClean="0">
                <a:hlinkClick r:id="rId5"/>
              </a:rPr>
              <a:t>phet.colorado.edu/en/simulation/balancing-act</a:t>
            </a:r>
            <a:endParaRPr lang="en-US" sz="1600" dirty="0" smtClean="0"/>
          </a:p>
          <a:p>
            <a:r>
              <a:rPr lang="en-US" sz="1600" dirty="0"/>
              <a:t>Volume Formulas. (</a:t>
            </a:r>
            <a:r>
              <a:rPr lang="en-US" sz="1600" dirty="0" err="1"/>
              <a:t>n.d.</a:t>
            </a:r>
            <a:r>
              <a:rPr lang="en-US" sz="1600" dirty="0"/>
              <a:t>). </a:t>
            </a:r>
            <a:r>
              <a:rPr lang="en-US" sz="1600" i="1" dirty="0"/>
              <a:t>Volume Formulas</a:t>
            </a:r>
            <a:r>
              <a:rPr lang="en-US" sz="1600" dirty="0"/>
              <a:t>. Retrieved July 17, 2014, from </a:t>
            </a:r>
            <a:r>
              <a:rPr lang="en-US" sz="1600" dirty="0">
                <a:hlinkClick r:id="rId6"/>
              </a:rPr>
              <a:t>http://</a:t>
            </a:r>
            <a:r>
              <a:rPr lang="en-US" sz="1600" dirty="0" smtClean="0">
                <a:hlinkClick r:id="rId6"/>
              </a:rPr>
              <a:t>www.math.com/tables/geometry/volumes.htm</a:t>
            </a:r>
            <a:endParaRPr lang="en-US" sz="1600" dirty="0" smtClean="0"/>
          </a:p>
          <a:p>
            <a:r>
              <a:rPr lang="en-US" sz="1600" dirty="0"/>
              <a:t>Calculating the Volume of Cuboids. (</a:t>
            </a:r>
            <a:r>
              <a:rPr lang="en-US" sz="1600" dirty="0" err="1"/>
              <a:t>n.d.</a:t>
            </a:r>
            <a:r>
              <a:rPr lang="en-US" sz="1600" dirty="0"/>
              <a:t>). </a:t>
            </a:r>
            <a:r>
              <a:rPr lang="en-US" sz="1600" i="1" dirty="0"/>
              <a:t>Calculate Volume</a:t>
            </a:r>
            <a:r>
              <a:rPr lang="en-US" sz="1600" dirty="0"/>
              <a:t>. Retrieved July 17, 2014, from </a:t>
            </a:r>
            <a:r>
              <a:rPr lang="en-US" sz="1600" dirty="0">
                <a:hlinkClick r:id="rId7"/>
              </a:rPr>
              <a:t>http://</a:t>
            </a:r>
            <a:r>
              <a:rPr lang="en-US" sz="1600" dirty="0" smtClean="0">
                <a:hlinkClick r:id="rId7"/>
              </a:rPr>
              <a:t>www.helpingwithmath.com/by_subject/geometry/geo_volume.htm</a:t>
            </a:r>
            <a:endParaRPr lang="en-US" sz="1600" dirty="0" smtClean="0"/>
          </a:p>
          <a:p>
            <a:r>
              <a:rPr lang="en-US" sz="1600" dirty="0"/>
              <a:t>How to Find the Volume of an Irregular Object Using a Graduated Cylinder. (</a:t>
            </a:r>
            <a:r>
              <a:rPr lang="en-US" sz="1600" dirty="0" err="1"/>
              <a:t>n.d.</a:t>
            </a:r>
            <a:r>
              <a:rPr lang="en-US" sz="1600" dirty="0"/>
              <a:t>). </a:t>
            </a:r>
            <a:r>
              <a:rPr lang="en-US" sz="1600" i="1" dirty="0" err="1"/>
              <a:t>wikiHow</a:t>
            </a:r>
            <a:r>
              <a:rPr lang="en-US" sz="1600" dirty="0"/>
              <a:t>. Retrieved July 17, 2014, from </a:t>
            </a:r>
            <a:r>
              <a:rPr lang="en-US" sz="1600" dirty="0">
                <a:hlinkClick r:id="rId8"/>
              </a:rPr>
              <a:t>http://</a:t>
            </a:r>
            <a:r>
              <a:rPr lang="en-US" sz="1600" dirty="0" smtClean="0">
                <a:hlinkClick r:id="rId8"/>
              </a:rPr>
              <a:t>www.wikihow.com/Find-the-Volume-of-an-Irregular-Object-Using-a-Graduated-Cylinder</a:t>
            </a:r>
            <a:endParaRPr lang="en-US" sz="1600" dirty="0" smtClean="0"/>
          </a:p>
          <a:p>
            <a:r>
              <a:rPr lang="en-US" sz="1600" dirty="0"/>
              <a:t>Metric system temperature(kelvin and degree Celsius). (</a:t>
            </a:r>
            <a:r>
              <a:rPr lang="en-US" sz="1600" dirty="0" err="1"/>
              <a:t>n.d.</a:t>
            </a:r>
            <a:r>
              <a:rPr lang="en-US" sz="1600" dirty="0"/>
              <a:t>). </a:t>
            </a:r>
            <a:r>
              <a:rPr lang="en-US" sz="1600" i="1" dirty="0"/>
              <a:t>Metric System Temperature (kelvin and degree Celsius)</a:t>
            </a:r>
            <a:r>
              <a:rPr lang="en-US" sz="1600" dirty="0"/>
              <a:t>. Retrieved July 17, 2014, from </a:t>
            </a:r>
            <a:r>
              <a:rPr lang="en-US" sz="1600" dirty="0">
                <a:hlinkClick r:id="rId9"/>
              </a:rPr>
              <a:t>http://lamar.colostate.edu/~</a:t>
            </a:r>
            <a:r>
              <a:rPr lang="en-US" sz="1600" dirty="0" smtClean="0">
                <a:hlinkClick r:id="rId9"/>
              </a:rPr>
              <a:t>hillger/temps.htm</a:t>
            </a:r>
            <a:endParaRPr lang="en-US" sz="1600" dirty="0" smtClean="0"/>
          </a:p>
          <a:p>
            <a:r>
              <a:rPr lang="en-US" sz="1600" dirty="0"/>
              <a:t>Temperature - Kelvin Scale. (</a:t>
            </a:r>
            <a:r>
              <a:rPr lang="en-US" sz="1600" dirty="0" err="1"/>
              <a:t>n.d.</a:t>
            </a:r>
            <a:r>
              <a:rPr lang="en-US" sz="1600" dirty="0"/>
              <a:t>). </a:t>
            </a:r>
            <a:r>
              <a:rPr lang="en-US" sz="1600" i="1" dirty="0"/>
              <a:t>Temperature - Kelvin Scale</a:t>
            </a:r>
            <a:r>
              <a:rPr lang="en-US" sz="1600" dirty="0"/>
              <a:t>. Retrieved July 17, 2014, from </a:t>
            </a:r>
            <a:r>
              <a:rPr lang="en-US" sz="1600" dirty="0">
                <a:hlinkClick r:id="rId10"/>
              </a:rPr>
              <a:t>http://</a:t>
            </a:r>
            <a:r>
              <a:rPr lang="en-US" sz="1600" dirty="0" smtClean="0">
                <a:hlinkClick r:id="rId10"/>
              </a:rPr>
              <a:t>www.windows2universe.org/earth/Atmosphere/temperature/kelvin.html</a:t>
            </a:r>
            <a:endParaRPr lang="en-US" sz="1600" dirty="0" smtClean="0"/>
          </a:p>
          <a:p>
            <a:endParaRPr lang="en-US" sz="1600" dirty="0" smtClean="0"/>
          </a:p>
          <a:p>
            <a:endParaRPr lang="en-US" sz="1600" dirty="0" smtClean="0"/>
          </a:p>
          <a:p>
            <a:endParaRPr lang="en-US" sz="1600" dirty="0" smtClean="0"/>
          </a:p>
          <a:p>
            <a:endParaRPr lang="en-US" sz="1600" dirty="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a:p>
        </p:txBody>
      </p:sp>
    </p:spTree>
    <p:extLst>
      <p:ext uri="{BB962C8B-B14F-4D97-AF65-F5344CB8AC3E}">
        <p14:creationId xmlns:p14="http://schemas.microsoft.com/office/powerpoint/2010/main" val="717000221"/>
      </p:ext>
    </p:extLst>
  </p:cSld>
  <p:clrMapOvr>
    <a:masterClrMapping/>
  </p:clrMapOvr>
  <p:timing>
    <p:tnLst>
      <p:par>
        <p:cTn id="1" dur="indefinite" restart="never" nodeType="tmRoot"/>
      </p:par>
    </p:tn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763000" cy="5745163"/>
          </a:xfrm>
        </p:spPr>
        <p:txBody>
          <a:bodyPr/>
          <a:lstStyle/>
          <a:p>
            <a:r>
              <a:rPr lang="en-US" sz="1600" dirty="0" smtClean="0"/>
              <a:t>Resources, embedded links</a:t>
            </a:r>
          </a:p>
          <a:p>
            <a:r>
              <a:rPr lang="en-US" sz="1600" dirty="0" smtClean="0"/>
              <a:t>In order of appearance. Note: In text citations not present in slideshow. Part III cont.</a:t>
            </a:r>
          </a:p>
          <a:p>
            <a:r>
              <a:rPr lang="en-US" sz="1600" dirty="0"/>
              <a:t>KELVIN TEMPERATURE SCALE - Chemistry Glossary. (</a:t>
            </a:r>
            <a:r>
              <a:rPr lang="en-US" sz="1600" dirty="0" err="1"/>
              <a:t>n.d.</a:t>
            </a:r>
            <a:r>
              <a:rPr lang="en-US" sz="1600" dirty="0"/>
              <a:t>). </a:t>
            </a:r>
            <a:r>
              <a:rPr lang="en-US" sz="1600" i="1" dirty="0"/>
              <a:t>KELVIN TEMPERATURE SCALE - Chemistry Glossary</a:t>
            </a:r>
            <a:r>
              <a:rPr lang="en-US" sz="1600" dirty="0"/>
              <a:t>. Retrieved July 17, 2014, from </a:t>
            </a:r>
            <a:r>
              <a:rPr lang="en-US" sz="1600" dirty="0">
                <a:hlinkClick r:id="rId2"/>
              </a:rPr>
              <a:t>http://</a:t>
            </a:r>
            <a:r>
              <a:rPr lang="en-US" sz="1600" dirty="0" smtClean="0">
                <a:hlinkClick r:id="rId2"/>
              </a:rPr>
              <a:t>www.enchantedlearning.com/chemistry/glossary/Kelvin.shtml</a:t>
            </a:r>
            <a:endParaRPr lang="en-US" sz="1600" dirty="0" smtClean="0"/>
          </a:p>
          <a:p>
            <a:r>
              <a:rPr lang="en-US" sz="1600" dirty="0"/>
              <a:t>Conversion of Temperature. (</a:t>
            </a:r>
            <a:r>
              <a:rPr lang="en-US" sz="1600" dirty="0" err="1"/>
              <a:t>n.d.</a:t>
            </a:r>
            <a:r>
              <a:rPr lang="en-US" sz="1600" dirty="0"/>
              <a:t>). </a:t>
            </a:r>
            <a:r>
              <a:rPr lang="en-US" sz="1600" i="1" dirty="0"/>
              <a:t>- Celsius to Fahrenheit</a:t>
            </a:r>
            <a:r>
              <a:rPr lang="en-US" sz="1600" dirty="0"/>
              <a:t>. Retrieved July 17, 2014, from </a:t>
            </a:r>
            <a:r>
              <a:rPr lang="en-US" sz="1600" dirty="0">
                <a:hlinkClick r:id="rId3"/>
              </a:rPr>
              <a:t>http://</a:t>
            </a:r>
            <a:r>
              <a:rPr lang="en-US" sz="1600" dirty="0" smtClean="0">
                <a:hlinkClick r:id="rId3"/>
              </a:rPr>
              <a:t>www.mathsisfun.com/temperature-conversion.html</a:t>
            </a:r>
            <a:endParaRPr lang="en-US" sz="1600" dirty="0" smtClean="0"/>
          </a:p>
          <a:p>
            <a:r>
              <a:rPr lang="en-US" sz="1600" dirty="0"/>
              <a:t>Fahrenheit to </a:t>
            </a:r>
            <a:r>
              <a:rPr lang="en-US" sz="1600" dirty="0" err="1"/>
              <a:t>celsius</a:t>
            </a:r>
            <a:r>
              <a:rPr lang="en-US" sz="1600" dirty="0"/>
              <a:t> conversion. (</a:t>
            </a:r>
            <a:r>
              <a:rPr lang="en-US" sz="1600" dirty="0" err="1"/>
              <a:t>n.d.</a:t>
            </a:r>
            <a:r>
              <a:rPr lang="en-US" sz="1600" dirty="0"/>
              <a:t>). </a:t>
            </a:r>
            <a:r>
              <a:rPr lang="en-US" sz="1600" i="1" dirty="0"/>
              <a:t>Fahrenheit to </a:t>
            </a:r>
            <a:r>
              <a:rPr lang="en-US" sz="1600" i="1" dirty="0" err="1"/>
              <a:t>celsius</a:t>
            </a:r>
            <a:r>
              <a:rPr lang="en-US" sz="1600" i="1" dirty="0"/>
              <a:t> conversion</a:t>
            </a:r>
            <a:r>
              <a:rPr lang="en-US" sz="1600" dirty="0"/>
              <a:t>. Retrieved July 17, 2014, from </a:t>
            </a:r>
            <a:r>
              <a:rPr lang="en-US" sz="1600" dirty="0">
                <a:hlinkClick r:id="rId4"/>
              </a:rPr>
              <a:t>http://www.fahrenheittocelsius.com</a:t>
            </a:r>
            <a:r>
              <a:rPr lang="en-US" sz="1600" dirty="0" smtClean="0">
                <a:hlinkClick r:id="rId4"/>
              </a:rPr>
              <a:t>/</a:t>
            </a:r>
            <a:endParaRPr lang="en-US" sz="1600" dirty="0" smtClean="0"/>
          </a:p>
          <a:p>
            <a:r>
              <a:rPr lang="en-US" sz="1600" dirty="0"/>
              <a:t>Convert seconds to decade - Conversion of Measurement Units. (</a:t>
            </a:r>
            <a:r>
              <a:rPr lang="en-US" sz="1600" dirty="0" err="1"/>
              <a:t>n.d.</a:t>
            </a:r>
            <a:r>
              <a:rPr lang="en-US" sz="1600" dirty="0"/>
              <a:t>). </a:t>
            </a:r>
            <a:r>
              <a:rPr lang="en-US" sz="1600" i="1" dirty="0"/>
              <a:t>Convert seconds to decade</a:t>
            </a:r>
            <a:r>
              <a:rPr lang="en-US" sz="1600" dirty="0"/>
              <a:t>. Retrieved July 17, 2014, from </a:t>
            </a:r>
            <a:r>
              <a:rPr lang="en-US" sz="1600" dirty="0">
                <a:hlinkClick r:id="rId5"/>
              </a:rPr>
              <a:t>http://</a:t>
            </a:r>
            <a:r>
              <a:rPr lang="en-US" sz="1600" dirty="0" smtClean="0">
                <a:hlinkClick r:id="rId5"/>
              </a:rPr>
              <a:t>www.convertunits.com/from/seconds/to/decade</a:t>
            </a:r>
            <a:endParaRPr lang="en-US" sz="1600" dirty="0" smtClean="0"/>
          </a:p>
          <a:p>
            <a:r>
              <a:rPr lang="en-US" sz="1600" dirty="0"/>
              <a:t>Scalars and Vectors. (</a:t>
            </a:r>
            <a:r>
              <a:rPr lang="en-US" sz="1600" dirty="0" err="1"/>
              <a:t>n.d.</a:t>
            </a:r>
            <a:r>
              <a:rPr lang="en-US" sz="1600" dirty="0"/>
              <a:t>). </a:t>
            </a:r>
            <a:r>
              <a:rPr lang="en-US" sz="1600" i="1" dirty="0"/>
              <a:t>Scalars and Vectors</a:t>
            </a:r>
            <a:r>
              <a:rPr lang="en-US" sz="1600" dirty="0"/>
              <a:t>. Retrieved July 17, 2014, from </a:t>
            </a:r>
            <a:r>
              <a:rPr lang="en-US" sz="1600" dirty="0">
                <a:hlinkClick r:id="rId6"/>
              </a:rPr>
              <a:t>http://</a:t>
            </a:r>
            <a:r>
              <a:rPr lang="en-US" sz="1600" dirty="0" smtClean="0">
                <a:hlinkClick r:id="rId6"/>
              </a:rPr>
              <a:t>www.physicsclassroom.com/class/1DKin/Lesson-1/Scalars-and-Vectors</a:t>
            </a:r>
            <a:endParaRPr lang="en-US" sz="1600" dirty="0" smtClean="0"/>
          </a:p>
          <a:p>
            <a:r>
              <a:rPr lang="en-US" sz="1600" dirty="0"/>
              <a:t>. (</a:t>
            </a:r>
            <a:r>
              <a:rPr lang="en-US" sz="1600" dirty="0" err="1"/>
              <a:t>n.d.</a:t>
            </a:r>
            <a:r>
              <a:rPr lang="en-US" sz="1600" dirty="0"/>
              <a:t>). </a:t>
            </a:r>
            <a:r>
              <a:rPr lang="en-US" sz="1600" i="1" dirty="0"/>
              <a:t>BBC News</a:t>
            </a:r>
            <a:r>
              <a:rPr lang="en-US" sz="1600" dirty="0"/>
              <a:t>. Retrieved July 17, 2014, from </a:t>
            </a:r>
            <a:r>
              <a:rPr lang="en-US" sz="1600" dirty="0">
                <a:hlinkClick r:id="rId7"/>
              </a:rPr>
              <a:t>http://www.bbc.co.uk/bitesize/higher/physics/mech_matt/vectors/revision/3</a:t>
            </a:r>
            <a:r>
              <a:rPr lang="en-US" sz="1600" dirty="0" smtClean="0">
                <a:hlinkClick r:id="rId7"/>
              </a:rPr>
              <a:t>/</a:t>
            </a:r>
            <a:endParaRPr lang="en-US" sz="1600" dirty="0" smtClean="0"/>
          </a:p>
          <a:p>
            <a:r>
              <a:rPr lang="en-US" sz="1600" dirty="0"/>
              <a:t>Introduction to Scalars and Vectors - Boundless Open Textbook. (</a:t>
            </a:r>
            <a:r>
              <a:rPr lang="en-US" sz="1600" dirty="0" err="1"/>
              <a:t>n.d.</a:t>
            </a:r>
            <a:r>
              <a:rPr lang="en-US" sz="1600" dirty="0"/>
              <a:t>). </a:t>
            </a:r>
            <a:r>
              <a:rPr lang="en-US" sz="1600" i="1" dirty="0"/>
              <a:t>Boundless</a:t>
            </a:r>
            <a:r>
              <a:rPr lang="en-US" sz="1600" dirty="0"/>
              <a:t>. Retrieved July 17, 2014, from </a:t>
            </a:r>
            <a:r>
              <a:rPr lang="en-US" sz="1600" dirty="0">
                <a:hlinkClick r:id="rId8"/>
              </a:rPr>
              <a:t>https://www.boundless.com/physics/kinematics/basics-of-kinematics/introduction-to-scalars-and-vectors</a:t>
            </a:r>
            <a:r>
              <a:rPr lang="en-US" sz="1600" dirty="0" smtClean="0">
                <a:hlinkClick r:id="rId8"/>
              </a:rPr>
              <a:t>/</a:t>
            </a:r>
            <a:endParaRPr lang="en-US" sz="1600" dirty="0" smtClean="0"/>
          </a:p>
          <a:p>
            <a:r>
              <a:rPr lang="en-US" sz="1600" dirty="0"/>
              <a:t>Speed and Velocity. (</a:t>
            </a:r>
            <a:r>
              <a:rPr lang="en-US" sz="1600" dirty="0" err="1"/>
              <a:t>n.d.</a:t>
            </a:r>
            <a:r>
              <a:rPr lang="en-US" sz="1600" dirty="0"/>
              <a:t>). </a:t>
            </a:r>
            <a:r>
              <a:rPr lang="en-US" sz="1600" i="1" dirty="0"/>
              <a:t>Speed and Velocity</a:t>
            </a:r>
            <a:r>
              <a:rPr lang="en-US" sz="1600" dirty="0"/>
              <a:t>. Retrieved July 17, 2014, from </a:t>
            </a:r>
            <a:r>
              <a:rPr lang="en-US" sz="1600" dirty="0">
                <a:hlinkClick r:id="rId9"/>
              </a:rPr>
              <a:t>http://</a:t>
            </a:r>
            <a:r>
              <a:rPr lang="en-US" sz="1600" dirty="0" smtClean="0">
                <a:hlinkClick r:id="rId9"/>
              </a:rPr>
              <a:t>www.physicsclassroom.com/class/1DKin/Lesson-1/Speed-and-Velocity</a:t>
            </a:r>
            <a:endParaRPr lang="en-US" sz="1600" dirty="0" smtClean="0"/>
          </a:p>
          <a:p>
            <a:r>
              <a:rPr lang="en-US" sz="1600" dirty="0"/>
              <a:t>Calculating average velocity or speed. (</a:t>
            </a:r>
            <a:r>
              <a:rPr lang="en-US" sz="1600" dirty="0" err="1"/>
              <a:t>n.d.</a:t>
            </a:r>
            <a:r>
              <a:rPr lang="en-US" sz="1600" dirty="0"/>
              <a:t>). </a:t>
            </a:r>
            <a:r>
              <a:rPr lang="en-US" sz="1600" i="1" dirty="0"/>
              <a:t>Khan Academy</a:t>
            </a:r>
            <a:r>
              <a:rPr lang="en-US" sz="1600" dirty="0"/>
              <a:t>. Retrieved July 17, 2014, from </a:t>
            </a:r>
            <a:r>
              <a:rPr lang="en-US" sz="1600" dirty="0">
                <a:hlinkClick r:id="rId10"/>
              </a:rPr>
              <a:t>https://</a:t>
            </a:r>
            <a:r>
              <a:rPr lang="en-US" sz="1600" dirty="0" smtClean="0">
                <a:hlinkClick r:id="rId10"/>
              </a:rPr>
              <a:t>www.khanacademy.org/science/physics/one-dimensional-motion/displacement-velocity-time/v/calculating-average-velocity-or-speed</a:t>
            </a:r>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a:p>
        </p:txBody>
      </p:sp>
    </p:spTree>
    <p:extLst>
      <p:ext uri="{BB962C8B-B14F-4D97-AF65-F5344CB8AC3E}">
        <p14:creationId xmlns:p14="http://schemas.microsoft.com/office/powerpoint/2010/main" val="2699909115"/>
      </p:ext>
    </p:extLst>
  </p:cSld>
  <p:clrMapOvr>
    <a:masterClrMapping/>
  </p:clrMapOvr>
  <p:timing>
    <p:tnLst>
      <p:par>
        <p:cTn id="1" dur="indefinite" restart="never" nodeType="tmRoot"/>
      </p:par>
    </p:tn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763000" cy="5745163"/>
          </a:xfrm>
        </p:spPr>
        <p:txBody>
          <a:bodyPr/>
          <a:lstStyle/>
          <a:p>
            <a:r>
              <a:rPr lang="en-US" sz="1600" dirty="0" smtClean="0"/>
              <a:t>Resources, embedded links</a:t>
            </a:r>
          </a:p>
          <a:p>
            <a:r>
              <a:rPr lang="en-US" sz="1600" dirty="0" smtClean="0"/>
              <a:t>In order of appearance. Note: In text citations not present in slideshow. Part III cont.</a:t>
            </a:r>
          </a:p>
          <a:p>
            <a:r>
              <a:rPr lang="en-US" sz="1600" dirty="0"/>
              <a:t>How to Calculate Velocity. (</a:t>
            </a:r>
            <a:r>
              <a:rPr lang="en-US" sz="1600" dirty="0" err="1"/>
              <a:t>n.d.</a:t>
            </a:r>
            <a:r>
              <a:rPr lang="en-US" sz="1600" dirty="0"/>
              <a:t>). </a:t>
            </a:r>
            <a:r>
              <a:rPr lang="en-US" sz="1600" i="1" dirty="0" err="1"/>
              <a:t>wikiHow</a:t>
            </a:r>
            <a:r>
              <a:rPr lang="en-US" sz="1600" dirty="0"/>
              <a:t>. Retrieved July 17, 2014, from </a:t>
            </a:r>
            <a:r>
              <a:rPr lang="en-US" sz="1600" dirty="0">
                <a:hlinkClick r:id="rId2"/>
              </a:rPr>
              <a:t>http://</a:t>
            </a:r>
            <a:r>
              <a:rPr lang="en-US" sz="1600" dirty="0" smtClean="0">
                <a:hlinkClick r:id="rId2"/>
              </a:rPr>
              <a:t>www.wikihow.com/Calculate-Velocity</a:t>
            </a:r>
            <a:endParaRPr lang="en-US" sz="1600" dirty="0" smtClean="0"/>
          </a:p>
          <a:p>
            <a:r>
              <a:rPr lang="en-US" sz="1600" dirty="0"/>
              <a:t>Speed &amp; Velocity. (</a:t>
            </a:r>
            <a:r>
              <a:rPr lang="en-US" sz="1600" dirty="0" err="1"/>
              <a:t>n.d.</a:t>
            </a:r>
            <a:r>
              <a:rPr lang="en-US" sz="1600" dirty="0"/>
              <a:t>). </a:t>
            </a:r>
            <a:r>
              <a:rPr lang="en-US" sz="1600" i="1" dirty="0"/>
              <a:t>- The Physics </a:t>
            </a:r>
            <a:r>
              <a:rPr lang="en-US" sz="1600" i="1" dirty="0" err="1"/>
              <a:t>Hypertextbook</a:t>
            </a:r>
            <a:r>
              <a:rPr lang="en-US" sz="1600" dirty="0"/>
              <a:t>. Retrieved July 17, 2014, from </a:t>
            </a:r>
            <a:r>
              <a:rPr lang="en-US" sz="1600" dirty="0">
                <a:hlinkClick r:id="rId3"/>
              </a:rPr>
              <a:t>http://physics.info/velocity</a:t>
            </a:r>
            <a:r>
              <a:rPr lang="en-US" sz="1600" dirty="0" smtClean="0">
                <a:hlinkClick r:id="rId3"/>
              </a:rPr>
              <a:t>/</a:t>
            </a:r>
            <a:endParaRPr lang="en-US" sz="1600" dirty="0" smtClean="0"/>
          </a:p>
          <a:p>
            <a:r>
              <a:rPr lang="en-US" sz="1600" dirty="0"/>
              <a:t>Velocity, Speed, and Motion... Oh My!. (</a:t>
            </a:r>
            <a:r>
              <a:rPr lang="en-US" sz="1600" dirty="0" err="1"/>
              <a:t>n.d.</a:t>
            </a:r>
            <a:r>
              <a:rPr lang="en-US" sz="1600" dirty="0"/>
              <a:t>). </a:t>
            </a:r>
            <a:r>
              <a:rPr lang="en-US" sz="1600" i="1" dirty="0"/>
              <a:t>Physics4Kids.com: Motion: Velocity &amp; Acceleration</a:t>
            </a:r>
            <a:r>
              <a:rPr lang="en-US" sz="1600" dirty="0"/>
              <a:t>. Retrieved July 17, 2014, from </a:t>
            </a:r>
            <a:r>
              <a:rPr lang="en-US" sz="1600" dirty="0">
                <a:hlinkClick r:id="rId4"/>
              </a:rPr>
              <a:t>http://</a:t>
            </a:r>
            <a:r>
              <a:rPr lang="en-US" sz="1600" dirty="0" smtClean="0">
                <a:hlinkClick r:id="rId4"/>
              </a:rPr>
              <a:t>www.physics4kids.com/files/motion_velocity.html</a:t>
            </a:r>
            <a:endParaRPr lang="en-US" sz="1600" dirty="0" smtClean="0"/>
          </a:p>
          <a:p>
            <a:r>
              <a:rPr lang="en-US" sz="1600" dirty="0"/>
              <a:t>Displacement from time and velocity example. (</a:t>
            </a:r>
            <a:r>
              <a:rPr lang="en-US" sz="1600" dirty="0" err="1"/>
              <a:t>n.d.</a:t>
            </a:r>
            <a:r>
              <a:rPr lang="en-US" sz="1600" dirty="0"/>
              <a:t>). </a:t>
            </a:r>
            <a:r>
              <a:rPr lang="en-US" sz="1600" i="1" dirty="0"/>
              <a:t>Khan Academy</a:t>
            </a:r>
            <a:r>
              <a:rPr lang="en-US" sz="1600" dirty="0"/>
              <a:t>. Retrieved July 17, 2014, from </a:t>
            </a:r>
            <a:r>
              <a:rPr lang="en-US" sz="1600" dirty="0">
                <a:hlinkClick r:id="rId5"/>
              </a:rPr>
              <a:t>https://</a:t>
            </a:r>
            <a:r>
              <a:rPr lang="en-US" sz="1600" dirty="0" smtClean="0">
                <a:hlinkClick r:id="rId5"/>
              </a:rPr>
              <a:t>www.khanacademy.org/science/physics/one-dimensional-motion/displacement-velocity-time/v/displacement-from-time-and-velocity-example</a:t>
            </a:r>
            <a:endParaRPr lang="en-US" sz="1600" dirty="0" smtClean="0"/>
          </a:p>
          <a:p>
            <a:r>
              <a:rPr lang="en-US" sz="1600" dirty="0"/>
              <a:t>Acceleration. (</a:t>
            </a:r>
            <a:r>
              <a:rPr lang="en-US" sz="1600" dirty="0" err="1"/>
              <a:t>n.d.</a:t>
            </a:r>
            <a:r>
              <a:rPr lang="en-US" sz="1600" dirty="0"/>
              <a:t>). </a:t>
            </a:r>
            <a:r>
              <a:rPr lang="en-US" sz="1600" i="1" dirty="0"/>
              <a:t>Acceleration</a:t>
            </a:r>
            <a:r>
              <a:rPr lang="en-US" sz="1600" dirty="0"/>
              <a:t>. Retrieved July 17, 2014, from </a:t>
            </a:r>
            <a:r>
              <a:rPr lang="en-US" sz="1600" dirty="0">
                <a:hlinkClick r:id="rId6"/>
              </a:rPr>
              <a:t>http://</a:t>
            </a:r>
            <a:r>
              <a:rPr lang="en-US" sz="1600" dirty="0" smtClean="0">
                <a:hlinkClick r:id="rId6"/>
              </a:rPr>
              <a:t>www.physicsclassroom.com/class/1DKin/Lesson-1/Acceleration</a:t>
            </a:r>
            <a:endParaRPr lang="en-US" sz="1600" dirty="0" smtClean="0"/>
          </a:p>
          <a:p>
            <a:r>
              <a:rPr lang="en-US" sz="1600" dirty="0"/>
              <a:t>How to Calculate Acceleration. (</a:t>
            </a:r>
            <a:r>
              <a:rPr lang="en-US" sz="1600" dirty="0" err="1"/>
              <a:t>n.d.</a:t>
            </a:r>
            <a:r>
              <a:rPr lang="en-US" sz="1600" dirty="0"/>
              <a:t>). </a:t>
            </a:r>
            <a:r>
              <a:rPr lang="en-US" sz="1600" i="1" dirty="0" err="1"/>
              <a:t>wikiHow</a:t>
            </a:r>
            <a:r>
              <a:rPr lang="en-US" sz="1600" dirty="0"/>
              <a:t>. Retrieved July 17, 2014, from </a:t>
            </a:r>
            <a:r>
              <a:rPr lang="en-US" sz="1600" dirty="0">
                <a:hlinkClick r:id="rId7"/>
              </a:rPr>
              <a:t>http://</a:t>
            </a:r>
            <a:r>
              <a:rPr lang="en-US" sz="1600" dirty="0" smtClean="0">
                <a:hlinkClick r:id="rId7"/>
              </a:rPr>
              <a:t>www.wikihow.com/Calculate-Acceleration</a:t>
            </a:r>
            <a:endParaRPr lang="en-US" sz="1600" dirty="0" smtClean="0"/>
          </a:p>
          <a:p>
            <a:r>
              <a:rPr lang="en-US" sz="1600" dirty="0"/>
              <a:t>Momentum and Collisions. (</a:t>
            </a:r>
            <a:r>
              <a:rPr lang="en-US" sz="1600" dirty="0" err="1"/>
              <a:t>n.d.</a:t>
            </a:r>
            <a:r>
              <a:rPr lang="en-US" sz="1600" dirty="0"/>
              <a:t>). </a:t>
            </a:r>
            <a:r>
              <a:rPr lang="en-US" sz="1600" i="1" dirty="0"/>
              <a:t>Momentum and Collisions</a:t>
            </a:r>
            <a:r>
              <a:rPr lang="en-US" sz="1600" dirty="0"/>
              <a:t>. Retrieved July 17, 2014, from </a:t>
            </a:r>
            <a:r>
              <a:rPr lang="en-US" sz="1600" dirty="0">
                <a:hlinkClick r:id="rId8"/>
              </a:rPr>
              <a:t>http://</a:t>
            </a:r>
            <a:r>
              <a:rPr lang="en-US" sz="1600" dirty="0" smtClean="0">
                <a:hlinkClick r:id="rId8"/>
              </a:rPr>
              <a:t>www.physicsclassroom.com/calcpad/momentum</a:t>
            </a:r>
            <a:endParaRPr lang="en-US" sz="1600" dirty="0" smtClean="0"/>
          </a:p>
          <a:p>
            <a:r>
              <a:rPr lang="en-US" sz="1600" dirty="0"/>
              <a:t>Calculating the Amount of Work Done by Forces. (</a:t>
            </a:r>
            <a:r>
              <a:rPr lang="en-US" sz="1600" dirty="0" err="1"/>
              <a:t>n.d.</a:t>
            </a:r>
            <a:r>
              <a:rPr lang="en-US" sz="1600" dirty="0"/>
              <a:t>). </a:t>
            </a:r>
            <a:r>
              <a:rPr lang="en-US" sz="1600" i="1" dirty="0"/>
              <a:t>Calculating the Amount of Work Done by Forces</a:t>
            </a:r>
            <a:r>
              <a:rPr lang="en-US" sz="1600" dirty="0"/>
              <a:t>. Retrieved July 17, 2014, from </a:t>
            </a:r>
            <a:r>
              <a:rPr lang="en-US" sz="1600" dirty="0">
                <a:hlinkClick r:id="rId9"/>
              </a:rPr>
              <a:t>http://</a:t>
            </a:r>
            <a:r>
              <a:rPr lang="en-US" sz="1600" dirty="0" smtClean="0">
                <a:hlinkClick r:id="rId9"/>
              </a:rPr>
              <a:t>www.physicsclassroom.com/class/energy/Lesson-1/Calculating-the-Amount-of-Work-Done-by-Forces</a:t>
            </a:r>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a:p>
        </p:txBody>
      </p:sp>
    </p:spTree>
    <p:extLst>
      <p:ext uri="{BB962C8B-B14F-4D97-AF65-F5344CB8AC3E}">
        <p14:creationId xmlns:p14="http://schemas.microsoft.com/office/powerpoint/2010/main" val="2480115834"/>
      </p:ext>
    </p:extLst>
  </p:cSld>
  <p:clrMapOvr>
    <a:masterClrMapping/>
  </p:clrMapOvr>
  <p:timing>
    <p:tnLst>
      <p:par>
        <p:cTn id="1" dur="indefinite" restart="never" nodeType="tmRoot"/>
      </p:par>
    </p:tn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763000" cy="5745163"/>
          </a:xfrm>
        </p:spPr>
        <p:txBody>
          <a:bodyPr/>
          <a:lstStyle/>
          <a:p>
            <a:r>
              <a:rPr lang="en-US" sz="1600" dirty="0" smtClean="0"/>
              <a:t>Resources, embedded links</a:t>
            </a:r>
          </a:p>
          <a:p>
            <a:r>
              <a:rPr lang="en-US" sz="1600" dirty="0" smtClean="0"/>
              <a:t>In order of appearance. Note: In text citations not present in slideshow. Part IV.</a:t>
            </a:r>
          </a:p>
          <a:p>
            <a:r>
              <a:rPr lang="en-US" sz="1600" dirty="0"/>
              <a:t>Reasoning in Science. (</a:t>
            </a:r>
            <a:r>
              <a:rPr lang="en-US" sz="1600" dirty="0" err="1"/>
              <a:t>n.d.</a:t>
            </a:r>
            <a:r>
              <a:rPr lang="en-US" sz="1600" dirty="0"/>
              <a:t>). </a:t>
            </a:r>
            <a:r>
              <a:rPr lang="en-US" sz="1600" i="1" dirty="0"/>
              <a:t>Biology4Kids.com: Scientific Studies: Scientific Method</a:t>
            </a:r>
            <a:r>
              <a:rPr lang="en-US" sz="1600" dirty="0"/>
              <a:t>. Retrieved July 17, 2014, from </a:t>
            </a:r>
            <a:r>
              <a:rPr lang="en-US" sz="1600" dirty="0">
                <a:hlinkClick r:id="rId2"/>
              </a:rPr>
              <a:t>http://</a:t>
            </a:r>
            <a:r>
              <a:rPr lang="en-US" sz="1600" dirty="0" smtClean="0">
                <a:hlinkClick r:id="rId2"/>
              </a:rPr>
              <a:t>www.biology4kids.com/files/studies_scimethod.html</a:t>
            </a:r>
            <a:endParaRPr lang="en-US" sz="1600" dirty="0" smtClean="0"/>
          </a:p>
          <a:p>
            <a:r>
              <a:rPr lang="en-US" sz="1600" dirty="0"/>
              <a:t>Harris, W. (2008, January 14). How the Scientific Method Works. </a:t>
            </a:r>
            <a:r>
              <a:rPr lang="en-US" sz="1600" i="1" dirty="0" err="1"/>
              <a:t>HowStuffWorks</a:t>
            </a:r>
            <a:r>
              <a:rPr lang="en-US" sz="1600" dirty="0"/>
              <a:t>. Retrieved July 17, 2014, from </a:t>
            </a:r>
            <a:r>
              <a:rPr lang="en-US" sz="1600" dirty="0">
                <a:hlinkClick r:id="rId3"/>
              </a:rPr>
              <a:t>http://</a:t>
            </a:r>
            <a:r>
              <a:rPr lang="en-US" sz="1600" dirty="0" smtClean="0">
                <a:hlinkClick r:id="rId3"/>
              </a:rPr>
              <a:t>science.howstuffworks.com/innovation/scientific-experiments/scientific-method6.htm</a:t>
            </a:r>
            <a:endParaRPr lang="en-US" sz="1600" dirty="0" smtClean="0"/>
          </a:p>
          <a:p>
            <a:r>
              <a:rPr lang="en-US" sz="1600" dirty="0"/>
              <a:t>Martyn </a:t>
            </a:r>
            <a:r>
              <a:rPr lang="en-US" sz="1600" dirty="0" err="1"/>
              <a:t>Shuttleworth</a:t>
            </a:r>
            <a:r>
              <a:rPr lang="en-US" sz="1600" dirty="0"/>
              <a:t> (Jun 26, 2009). What is the Scientific Method?. Retrieved Jul 17, 2014 from Explorable.com: </a:t>
            </a:r>
            <a:r>
              <a:rPr lang="en-US" sz="1600" dirty="0">
                <a:hlinkClick r:id="rId4" tooltip="https://explorable.com/what-is-the-scientific-method"/>
              </a:rPr>
              <a:t>https://</a:t>
            </a:r>
            <a:r>
              <a:rPr lang="en-US" sz="1600" dirty="0" smtClean="0">
                <a:hlinkClick r:id="rId4" tooltip="https://explorable.com/what-is-the-scientific-method"/>
              </a:rPr>
              <a:t>explorable.com/what-is-the-scientific-method</a:t>
            </a:r>
            <a:endParaRPr lang="en-US" sz="1600" dirty="0" smtClean="0"/>
          </a:p>
          <a:p>
            <a:r>
              <a:rPr lang="en-US" sz="1600" dirty="0"/>
              <a:t>Scientific Method. (</a:t>
            </a:r>
            <a:r>
              <a:rPr lang="en-US" sz="1600" dirty="0" err="1"/>
              <a:t>n.d.</a:t>
            </a:r>
            <a:r>
              <a:rPr lang="en-US" sz="1600" dirty="0"/>
              <a:t>). </a:t>
            </a:r>
            <a:r>
              <a:rPr lang="en-US" sz="1600" i="1" dirty="0" err="1"/>
              <a:t>bozemanscience</a:t>
            </a:r>
            <a:r>
              <a:rPr lang="en-US" sz="1600" dirty="0"/>
              <a:t>. Retrieved July 17, 2014, from </a:t>
            </a:r>
            <a:r>
              <a:rPr lang="en-US" sz="1600" dirty="0">
                <a:hlinkClick r:id="rId5"/>
              </a:rPr>
              <a:t>http://www.bozemanscience.com/scientific-method</a:t>
            </a:r>
            <a:r>
              <a:rPr lang="en-US" sz="1600" dirty="0" smtClean="0">
                <a:hlinkClick r:id="rId5"/>
              </a:rPr>
              <a:t>/</a:t>
            </a:r>
            <a:endParaRPr lang="en-US" sz="1600" dirty="0" smtClean="0"/>
          </a:p>
          <a:p>
            <a:r>
              <a:rPr lang="en-US" sz="1600" dirty="0"/>
              <a:t>Working on a Science Project? Start With the Scientific Method. (</a:t>
            </a:r>
            <a:r>
              <a:rPr lang="en-US" sz="1600" dirty="0" err="1"/>
              <a:t>n.d.</a:t>
            </a:r>
            <a:r>
              <a:rPr lang="en-US" sz="1600" dirty="0"/>
              <a:t>). </a:t>
            </a:r>
            <a:r>
              <a:rPr lang="en-US" sz="1600" i="1" dirty="0"/>
              <a:t>About.com Chemistry</a:t>
            </a:r>
            <a:r>
              <a:rPr lang="en-US" sz="1600" dirty="0"/>
              <a:t>. Retrieved July 17, 2014, from </a:t>
            </a:r>
            <a:r>
              <a:rPr lang="en-US" sz="1600" dirty="0">
                <a:hlinkClick r:id="rId6"/>
              </a:rPr>
              <a:t>http://</a:t>
            </a:r>
            <a:r>
              <a:rPr lang="en-US" sz="1600" dirty="0" smtClean="0">
                <a:hlinkClick r:id="rId6"/>
              </a:rPr>
              <a:t>chemistry.about.com/od/lecturenotesl3/a/sciencemethod.htm</a:t>
            </a:r>
            <a:endParaRPr lang="en-US" sz="1600" dirty="0" smtClean="0"/>
          </a:p>
          <a:p>
            <a:r>
              <a:rPr lang="en-US" sz="1600" dirty="0"/>
              <a:t>The Major Branches of Science. (</a:t>
            </a:r>
            <a:r>
              <a:rPr lang="en-US" sz="1600" dirty="0" err="1"/>
              <a:t>n.d.</a:t>
            </a:r>
            <a:r>
              <a:rPr lang="en-US" sz="1600" dirty="0"/>
              <a:t>). </a:t>
            </a:r>
            <a:r>
              <a:rPr lang="en-US" sz="1600" i="1" dirty="0"/>
              <a:t>The Major Branches of Science</a:t>
            </a:r>
            <a:r>
              <a:rPr lang="en-US" sz="1600" dirty="0"/>
              <a:t>. Retrieved July 17, 2014, from </a:t>
            </a:r>
            <a:r>
              <a:rPr lang="en-US" sz="1600" dirty="0">
                <a:hlinkClick r:id="rId7"/>
              </a:rPr>
              <a:t>http://www.teach-nology.com/teachers/subject_matter/science</a:t>
            </a:r>
            <a:r>
              <a:rPr lang="en-US" sz="1600" dirty="0" smtClean="0">
                <a:hlinkClick r:id="rId7"/>
              </a:rPr>
              <a:t>/</a:t>
            </a:r>
            <a:endParaRPr lang="en-US" sz="1600" dirty="0" smtClean="0"/>
          </a:p>
          <a:p>
            <a:r>
              <a:rPr lang="en-US" sz="1600" dirty="0"/>
              <a:t>Science Experiments: What Are Variables?. (</a:t>
            </a:r>
            <a:r>
              <a:rPr lang="en-US" sz="1600" dirty="0" err="1"/>
              <a:t>n.d.</a:t>
            </a:r>
            <a:r>
              <a:rPr lang="en-US" sz="1600" dirty="0"/>
              <a:t>). </a:t>
            </a:r>
            <a:r>
              <a:rPr lang="en-US" sz="1600" i="1" dirty="0"/>
              <a:t>About.com Chemistry</a:t>
            </a:r>
            <a:r>
              <a:rPr lang="en-US" sz="1600" dirty="0"/>
              <a:t>. Retrieved July 17, 2014, from </a:t>
            </a:r>
            <a:r>
              <a:rPr lang="en-US" sz="1600" dirty="0">
                <a:hlinkClick r:id="rId8"/>
              </a:rPr>
              <a:t>http://</a:t>
            </a:r>
            <a:r>
              <a:rPr lang="en-US" sz="1600" dirty="0" smtClean="0">
                <a:hlinkClick r:id="rId8"/>
              </a:rPr>
              <a:t>chemistry.about.com/od/sciencefairprojects/a/What-Is-A-Variable-In-Science.htm</a:t>
            </a:r>
            <a:endParaRPr lang="en-US" sz="1600" dirty="0" smtClean="0"/>
          </a:p>
          <a:p>
            <a:r>
              <a:rPr lang="en-US" sz="1600" dirty="0"/>
              <a:t>Controlled Variables. (</a:t>
            </a:r>
            <a:r>
              <a:rPr lang="en-US" sz="1600" dirty="0" err="1"/>
              <a:t>n.d.</a:t>
            </a:r>
            <a:r>
              <a:rPr lang="en-US" sz="1600" dirty="0"/>
              <a:t>). </a:t>
            </a:r>
            <a:r>
              <a:rPr lang="en-US" sz="1600" i="1" dirty="0"/>
              <a:t>- The Scientists Tries to Avoid Interference</a:t>
            </a:r>
            <a:r>
              <a:rPr lang="en-US" sz="1600" dirty="0"/>
              <a:t>. Retrieved July 17, 2014, from </a:t>
            </a:r>
            <a:r>
              <a:rPr lang="en-US" sz="1600" dirty="0">
                <a:hlinkClick r:id="rId9"/>
              </a:rPr>
              <a:t>https://</a:t>
            </a:r>
            <a:r>
              <a:rPr lang="en-US" sz="1600" dirty="0" smtClean="0">
                <a:hlinkClick r:id="rId9"/>
              </a:rPr>
              <a:t>explorable.com/controlled-variables</a:t>
            </a:r>
            <a:endParaRPr lang="en-US" sz="1600" dirty="0" smtClean="0"/>
          </a:p>
          <a:p>
            <a:endParaRPr lang="en-US" sz="1600" dirty="0" smtClean="0"/>
          </a:p>
          <a:p>
            <a:endParaRPr lang="en-US" sz="1600" dirty="0" smtClean="0"/>
          </a:p>
          <a:p>
            <a:endParaRPr lang="en-US" sz="1600" dirty="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a:p>
        </p:txBody>
      </p:sp>
    </p:spTree>
    <p:extLst>
      <p:ext uri="{BB962C8B-B14F-4D97-AF65-F5344CB8AC3E}">
        <p14:creationId xmlns:p14="http://schemas.microsoft.com/office/powerpoint/2010/main" val="1714606813"/>
      </p:ext>
    </p:extLst>
  </p:cSld>
  <p:clrMapOvr>
    <a:masterClrMapping/>
  </p:clrMapOvr>
  <p:timing>
    <p:tnLst>
      <p:par>
        <p:cTn id="1" dur="indefinite" restart="never" nodeType="tmRoot"/>
      </p:par>
    </p:tn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763000" cy="5745163"/>
          </a:xfrm>
        </p:spPr>
        <p:txBody>
          <a:bodyPr/>
          <a:lstStyle/>
          <a:p>
            <a:r>
              <a:rPr lang="en-US" sz="1600" dirty="0" smtClean="0"/>
              <a:t>Resources, embedded links</a:t>
            </a:r>
          </a:p>
          <a:p>
            <a:r>
              <a:rPr lang="en-US" sz="1600" dirty="0" smtClean="0"/>
              <a:t>In order of appearance. Note: In text citations not present in slideshow. Part IV Cont.</a:t>
            </a:r>
          </a:p>
          <a:p>
            <a:r>
              <a:rPr lang="en-US" sz="1600" dirty="0"/>
              <a:t>Observation beyond our eyes. (</a:t>
            </a:r>
            <a:r>
              <a:rPr lang="en-US" sz="1600" dirty="0" err="1"/>
              <a:t>n.d.</a:t>
            </a:r>
            <a:r>
              <a:rPr lang="en-US" sz="1600" dirty="0"/>
              <a:t>). </a:t>
            </a:r>
            <a:r>
              <a:rPr lang="en-US" sz="1600" i="1" dirty="0"/>
              <a:t>Observation beyond our eyes</a:t>
            </a:r>
            <a:r>
              <a:rPr lang="en-US" sz="1600" dirty="0"/>
              <a:t>. Retrieved July 17, 2014, from </a:t>
            </a:r>
            <a:r>
              <a:rPr lang="en-US" sz="1600" dirty="0">
                <a:hlinkClick r:id="rId2"/>
              </a:rPr>
              <a:t>http://</a:t>
            </a:r>
            <a:r>
              <a:rPr lang="en-US" sz="1600" dirty="0" smtClean="0">
                <a:hlinkClick r:id="rId2"/>
              </a:rPr>
              <a:t>undsci.berkeley.edu/article/0_0_0/howscienceworks_05</a:t>
            </a:r>
            <a:endParaRPr lang="en-US" sz="1600" dirty="0" smtClean="0"/>
          </a:p>
          <a:p>
            <a:r>
              <a:rPr lang="en-US" sz="1600" dirty="0"/>
              <a:t>Goldenrod Gall Fly. (</a:t>
            </a:r>
            <a:r>
              <a:rPr lang="en-US" sz="1600" dirty="0" err="1"/>
              <a:t>n.d.</a:t>
            </a:r>
            <a:r>
              <a:rPr lang="en-US" sz="1600" dirty="0"/>
              <a:t>). </a:t>
            </a:r>
            <a:r>
              <a:rPr lang="en-US" sz="1600" i="1" dirty="0"/>
              <a:t>Goldenrod Gall Fly</a:t>
            </a:r>
            <a:r>
              <a:rPr lang="en-US" sz="1600" dirty="0"/>
              <a:t>. Retrieved July 17, 2014, from </a:t>
            </a:r>
            <a:r>
              <a:rPr lang="en-US" sz="1600" dirty="0">
                <a:hlinkClick r:id="rId3"/>
              </a:rPr>
              <a:t>http://</a:t>
            </a:r>
            <a:r>
              <a:rPr lang="en-US" sz="1600" dirty="0" smtClean="0">
                <a:hlinkClick r:id="rId3"/>
              </a:rPr>
              <a:t>www.fcps.edu/islandcreekes/ecology/goldenrod_gall_fly.htm</a:t>
            </a:r>
            <a:endParaRPr lang="en-US" sz="1600" dirty="0" smtClean="0"/>
          </a:p>
          <a:p>
            <a:r>
              <a:rPr lang="en-US" sz="1600" dirty="0"/>
              <a:t>Goldenrod Gall Fly. (</a:t>
            </a:r>
            <a:r>
              <a:rPr lang="en-US" sz="1600" dirty="0" err="1"/>
              <a:t>n.d.</a:t>
            </a:r>
            <a:r>
              <a:rPr lang="en-US" sz="1600" dirty="0"/>
              <a:t>). </a:t>
            </a:r>
            <a:r>
              <a:rPr lang="en-US" sz="1600" i="1" dirty="0"/>
              <a:t>Goldenrod Gall Fly</a:t>
            </a:r>
            <a:r>
              <a:rPr lang="en-US" sz="1600" dirty="0"/>
              <a:t>. Retrieved July 17, 2014, from </a:t>
            </a:r>
            <a:r>
              <a:rPr lang="en-US" sz="1600" dirty="0">
                <a:hlinkClick r:id="rId4"/>
              </a:rPr>
              <a:t>http://</a:t>
            </a:r>
            <a:r>
              <a:rPr lang="en-US" sz="1600" dirty="0" smtClean="0">
                <a:hlinkClick r:id="rId4"/>
              </a:rPr>
              <a:t>www.naturenorth.com/winter/gallfly/gallfly1.html</a:t>
            </a:r>
            <a:endParaRPr lang="en-US" sz="1600" dirty="0" smtClean="0"/>
          </a:p>
          <a:p>
            <a:r>
              <a:rPr lang="en-US" sz="1600" dirty="0"/>
              <a:t>Sinking and Floating Cans Experiment. (</a:t>
            </a:r>
            <a:r>
              <a:rPr lang="en-US" sz="1600" dirty="0" err="1"/>
              <a:t>n.d.</a:t>
            </a:r>
            <a:r>
              <a:rPr lang="en-US" sz="1600" dirty="0"/>
              <a:t>). </a:t>
            </a:r>
            <a:r>
              <a:rPr lang="en-US" sz="1600" i="1" dirty="0"/>
              <a:t>Sinking and Floating Cans Experiment</a:t>
            </a:r>
            <a:r>
              <a:rPr lang="en-US" sz="1600" dirty="0"/>
              <a:t>. Retrieved July 17, 2014, from </a:t>
            </a:r>
            <a:r>
              <a:rPr lang="en-US" sz="1600" dirty="0">
                <a:hlinkClick r:id="rId5"/>
              </a:rPr>
              <a:t>http://</a:t>
            </a:r>
            <a:r>
              <a:rPr lang="en-US" sz="1600" dirty="0" smtClean="0">
                <a:hlinkClick r:id="rId5"/>
              </a:rPr>
              <a:t>scifun.chem.wisc.edu/homeexpts/cans.htm</a:t>
            </a:r>
            <a:endParaRPr lang="en-US" sz="1600" dirty="0" smtClean="0"/>
          </a:p>
          <a:p>
            <a:r>
              <a:rPr lang="en-US" sz="1600" dirty="0"/>
              <a:t>Standard Deviation and Variance. (</a:t>
            </a:r>
            <a:r>
              <a:rPr lang="en-US" sz="1600" dirty="0" err="1"/>
              <a:t>n.d.</a:t>
            </a:r>
            <a:r>
              <a:rPr lang="en-US" sz="1600" dirty="0"/>
              <a:t>). </a:t>
            </a:r>
            <a:r>
              <a:rPr lang="en-US" sz="1600" i="1" dirty="0"/>
              <a:t>Standard Deviation and Variance</a:t>
            </a:r>
            <a:r>
              <a:rPr lang="en-US" sz="1600" dirty="0"/>
              <a:t>. Retrieved July 17, 2014, from </a:t>
            </a:r>
            <a:r>
              <a:rPr lang="en-US" sz="1600" dirty="0">
                <a:hlinkClick r:id="rId6"/>
              </a:rPr>
              <a:t>http://</a:t>
            </a:r>
            <a:r>
              <a:rPr lang="en-US" sz="1600" dirty="0" smtClean="0">
                <a:hlinkClick r:id="rId6"/>
              </a:rPr>
              <a:t>www.mathsisfun.com/data/standard-deviation.html</a:t>
            </a:r>
            <a:endParaRPr lang="en-US" sz="1600" dirty="0" smtClean="0"/>
          </a:p>
          <a:p>
            <a:r>
              <a:rPr lang="en-US" sz="1600" dirty="0"/>
              <a:t>Range, variance and standard deviation as measures of dispersion. (</a:t>
            </a:r>
            <a:r>
              <a:rPr lang="en-US" sz="1600" dirty="0" err="1"/>
              <a:t>n.d.</a:t>
            </a:r>
            <a:r>
              <a:rPr lang="en-US" sz="1600" dirty="0"/>
              <a:t>). </a:t>
            </a:r>
            <a:r>
              <a:rPr lang="en-US" sz="1600" i="1" dirty="0"/>
              <a:t>Khan Academy</a:t>
            </a:r>
            <a:r>
              <a:rPr lang="en-US" sz="1600" dirty="0"/>
              <a:t>. Retrieved July 17, 2014, from </a:t>
            </a:r>
            <a:r>
              <a:rPr lang="en-US" sz="1600" dirty="0">
                <a:hlinkClick r:id="rId7"/>
              </a:rPr>
              <a:t>https://www.khanacademy.org/math/probability/descriptive-statistics/variance_std_deviation/v/range--</a:t>
            </a:r>
            <a:r>
              <a:rPr lang="en-US" sz="1600" dirty="0" smtClean="0">
                <a:hlinkClick r:id="rId7"/>
              </a:rPr>
              <a:t>variance-and-standard-deviation-as-measures-of-dispersion</a:t>
            </a:r>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a:p>
        </p:txBody>
      </p:sp>
    </p:spTree>
    <p:extLst>
      <p:ext uri="{BB962C8B-B14F-4D97-AF65-F5344CB8AC3E}">
        <p14:creationId xmlns:p14="http://schemas.microsoft.com/office/powerpoint/2010/main" val="22262958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4"/>
          <p:cNvSpPr txBox="1">
            <a:spLocks noChangeArrowheads="1"/>
          </p:cNvSpPr>
          <p:nvPr/>
        </p:nvSpPr>
        <p:spPr bwMode="auto">
          <a:xfrm>
            <a:off x="762000" y="228600"/>
            <a:ext cx="7848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3200"/>
              <a:t>Avoid blood and other bodily fluid.</a:t>
            </a:r>
          </a:p>
        </p:txBody>
      </p:sp>
      <p:sp>
        <p:nvSpPr>
          <p:cNvPr id="69635" name="Text Box 5"/>
          <p:cNvSpPr txBox="1">
            <a:spLocks noChangeArrowheads="1"/>
          </p:cNvSpPr>
          <p:nvPr/>
        </p:nvSpPr>
        <p:spPr bwMode="auto">
          <a:xfrm>
            <a:off x="1219200" y="990600"/>
            <a:ext cx="6096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endParaRPr lang="en-US" sz="3200"/>
          </a:p>
        </p:txBody>
      </p:sp>
      <p:sp>
        <p:nvSpPr>
          <p:cNvPr id="69636" name="Text Box 6"/>
          <p:cNvSpPr txBox="1">
            <a:spLocks noChangeArrowheads="1"/>
          </p:cNvSpPr>
          <p:nvPr/>
        </p:nvSpPr>
        <p:spPr bwMode="auto">
          <a:xfrm>
            <a:off x="609600" y="914400"/>
            <a:ext cx="7924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lvl="1" eaLnBrk="1" hangingPunct="1">
              <a:spcBef>
                <a:spcPct val="20000"/>
              </a:spcBef>
              <a:buFontTx/>
              <a:buChar char="–"/>
            </a:pPr>
            <a:r>
              <a:rPr lang="en-US" sz="3200">
                <a:solidFill>
                  <a:srgbClr val="FF0000"/>
                </a:solidFill>
              </a:rPr>
              <a:t> If you are bleeding then please contact teacher immediately to get wound cleaned and covered.</a:t>
            </a:r>
          </a:p>
          <a:p>
            <a:pPr>
              <a:spcBef>
                <a:spcPct val="50000"/>
              </a:spcBef>
            </a:pPr>
            <a:endParaRPr lang="en-US" sz="3200">
              <a:solidFill>
                <a:srgbClr val="FF0000"/>
              </a:solidFill>
            </a:endParaRPr>
          </a:p>
        </p:txBody>
      </p:sp>
    </p:spTree>
  </p:cSld>
  <p:clrMapOvr>
    <a:masterClrMapping/>
  </p:clrMapOvr>
  <p:timing>
    <p:tnLst>
      <p:par>
        <p:cTn id="1" dur="indefinite" restart="never" nodeType="tmRoot"/>
      </p:par>
    </p:tn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Loupe-binoculaire-p10308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0" y="152400"/>
            <a:ext cx="9179115" cy="830997"/>
          </a:xfrm>
          <a:prstGeom prst="rect">
            <a:avLst/>
          </a:prstGeom>
          <a:noFill/>
        </p:spPr>
        <p:txBody>
          <a:bodyPr wrap="none" lIns="91440" tIns="45720" rIns="91440" bIns="45720">
            <a:spAutoFit/>
          </a:bodyPr>
          <a:lstStyle/>
          <a:p>
            <a:pPr algn="ctr"/>
            <a:r>
              <a:rPr lang="en-US" sz="4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Lab Safety and Magnification</a:t>
            </a:r>
            <a:endParaRPr lang="en-US" sz="4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Rectangle 3"/>
          <p:cNvSpPr/>
          <p:nvPr/>
        </p:nvSpPr>
        <p:spPr>
          <a:xfrm>
            <a:off x="457200" y="5638800"/>
            <a:ext cx="2287806"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Part 1</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036473"/>
      </p:ext>
    </p:extLst>
  </p:cSld>
  <p:clrMapOvr>
    <a:masterClrMapping/>
  </p:clrMapOvr>
  <p:timing>
    <p:tnLst>
      <p:par>
        <p:cTn id="1" dur="indefinite" restart="never" nodeType="tmRoot"/>
      </p:par>
    </p:tnLst>
  </p:timing>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453230"/>
      </p:ext>
    </p:extLst>
  </p:cSld>
  <p:clrMapOvr>
    <a:masterClrMapping/>
  </p:clrMapOvr>
  <p:timing>
    <p:tnLst>
      <p:par>
        <p:cTn id="1" dur="indefinite" restart="never" nodeType="tmRoot"/>
      </p:par>
    </p:tnLst>
  </p:timing>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94" y="2815936"/>
            <a:ext cx="3006305" cy="2867605"/>
          </a:xfrm>
          <a:prstGeom prst="ellipse">
            <a:avLst/>
          </a:prstGeom>
          <a:ln w="63500" cap="rnd">
            <a:solidFill>
              <a:srgbClr val="333333"/>
            </a:solidFill>
          </a:ln>
          <a:effectLst>
            <a:glow rad="165100">
              <a:srgbClr val="FF00FF"/>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314371" name="Rectangle 1"/>
          <p:cNvSpPr>
            <a:spLocks noChangeArrowheads="1"/>
          </p:cNvSpPr>
          <p:nvPr/>
        </p:nvSpPr>
        <p:spPr bwMode="auto">
          <a:xfrm>
            <a:off x="154133" y="5887678"/>
            <a:ext cx="30083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Deflate">
              <a:avLst/>
            </a:prstTxWarp>
            <a:spAutoFit/>
          </a:bodyPr>
          <a:lstStyle/>
          <a:p>
            <a:pPr algn="ctr"/>
            <a:r>
              <a:rPr lang="en-US" dirty="0">
                <a:hlinkClick r:id="rId3"/>
              </a:rPr>
              <a:t>Physical Science Curriculum Link</a:t>
            </a:r>
            <a:endParaRPr lang="en-US" dirty="0"/>
          </a:p>
        </p:txBody>
      </p:sp>
      <p:pic>
        <p:nvPicPr>
          <p:cNvPr id="31437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7415" y="0"/>
            <a:ext cx="3142833" cy="2968050"/>
          </a:xfrm>
          <a:prstGeom prst="ellipse">
            <a:avLst/>
          </a:prstGeom>
          <a:ln w="9525">
            <a:solidFill>
              <a:schemeClr val="tx1"/>
            </a:solidFill>
            <a:miter lim="800000"/>
            <a:headEnd/>
            <a:tailEnd/>
          </a:ln>
          <a:effectLst>
            <a:glow rad="228600">
              <a:srgbClr val="99FFCC"/>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314373" name="Rectangle 2"/>
          <p:cNvSpPr>
            <a:spLocks noChangeArrowheads="1"/>
          </p:cNvSpPr>
          <p:nvPr/>
        </p:nvSpPr>
        <p:spPr bwMode="auto">
          <a:xfrm>
            <a:off x="3233027" y="3200400"/>
            <a:ext cx="259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InflateBottom">
              <a:avLst/>
            </a:prstTxWarp>
            <a:spAutoFit/>
          </a:bodyPr>
          <a:lstStyle/>
          <a:p>
            <a:pPr algn="ctr"/>
            <a:r>
              <a:rPr lang="en-US" dirty="0">
                <a:hlinkClick r:id="rId5"/>
              </a:rPr>
              <a:t>Life Science Curriculum Link</a:t>
            </a:r>
            <a:endParaRPr lang="en-US" dirty="0"/>
          </a:p>
        </p:txBody>
      </p:sp>
      <p:pic>
        <p:nvPicPr>
          <p:cNvPr id="31437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2955560"/>
            <a:ext cx="3200400" cy="2932117"/>
          </a:xfrm>
          <a:prstGeom prst="ellipse">
            <a:avLst/>
          </a:prstGeom>
          <a:ln w="63500" cap="rnd">
            <a:solidFill>
              <a:srgbClr val="333333"/>
            </a:solidFill>
          </a:ln>
          <a:effectLst>
            <a:glow rad="190500">
              <a:srgbClr val="FFC000"/>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314375" name="Rectangle 3"/>
          <p:cNvSpPr>
            <a:spLocks noChangeArrowheads="1"/>
          </p:cNvSpPr>
          <p:nvPr/>
        </p:nvSpPr>
        <p:spPr bwMode="auto">
          <a:xfrm>
            <a:off x="6146078" y="6053067"/>
            <a:ext cx="27416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Deflate">
              <a:avLst/>
            </a:prstTxWarp>
            <a:spAutoFit/>
          </a:bodyPr>
          <a:lstStyle/>
          <a:p>
            <a:pPr algn="ctr"/>
            <a:r>
              <a:rPr lang="en-US" dirty="0">
                <a:hlinkClick r:id="rId7"/>
              </a:rPr>
              <a:t>Earth Science Curriculum Link</a:t>
            </a:r>
            <a:endParaRPr lang="en-US" dirty="0"/>
          </a:p>
        </p:txBody>
      </p:sp>
      <p:pic>
        <p:nvPicPr>
          <p:cNvPr id="8"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722" y="6715125"/>
            <a:ext cx="923925" cy="14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83771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686800" cy="6477000"/>
          </a:xfrm>
          <a:prstGeom prst="rect">
            <a:avLst/>
          </a:prstGeom>
          <a:noFill/>
          <a:ln w="57150">
            <a:solidFill>
              <a:srgbClr val="9999FF"/>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22" y="6715125"/>
            <a:ext cx="923925" cy="14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7248730"/>
      </p:ext>
    </p:extLst>
  </p:cSld>
  <p:clrMapOvr>
    <a:masterClrMapping/>
  </p:clrMapOvr>
  <p:timing>
    <p:tnLst>
      <p:par>
        <p:cTn id="1" dur="indefinite" restart="never" nodeType="tmRoot"/>
      </p:par>
    </p:tnLst>
  </p:timing>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763000" cy="6419850"/>
          </a:xfrm>
          <a:prstGeom prst="roundRect">
            <a:avLst>
              <a:gd name="adj" fmla="val 8594"/>
            </a:avLst>
          </a:prstGeom>
          <a:solidFill>
            <a:srgbClr val="FFFFFF">
              <a:shade val="85000"/>
            </a:srgbClr>
          </a:solidFill>
          <a:ln w="38100">
            <a:solidFill>
              <a:srgbClr val="FF00FF"/>
            </a:solidFill>
            <a:miter lim="800000"/>
            <a:headEnd/>
            <a:tailEnd/>
          </a:ln>
          <a:effectLst>
            <a:reflection blurRad="12700" stA="38000" endPos="28000" dist="5000" dir="5400000" sy="-100000" algn="bl" rotWithShape="0"/>
          </a:effectLst>
          <a:extLst/>
        </p:spPr>
      </p:pic>
    </p:spTree>
    <p:extLst>
      <p:ext uri="{BB962C8B-B14F-4D97-AF65-F5344CB8AC3E}">
        <p14:creationId xmlns:p14="http://schemas.microsoft.com/office/powerpoint/2010/main" val="3904650568"/>
      </p:ext>
    </p:extLst>
  </p:cSld>
  <p:clrMapOvr>
    <a:masterClrMapping/>
  </p:clrMapOvr>
  <p:timing>
    <p:tnLst>
      <p:par>
        <p:cTn id="1" dur="indefinite" restart="never" nodeType="tmRoot"/>
      </p:par>
    </p:tnLst>
  </p:timing>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71360" y="1317882"/>
          <a:ext cx="8763000" cy="4444206"/>
        </p:xfrm>
        <a:graphic>
          <a:graphicData uri="http://schemas.openxmlformats.org/drawingml/2006/table">
            <a:tbl>
              <a:tblPr firstRow="1" bandRow="1">
                <a:tableStyleId>{5C22544A-7EE6-4342-B048-85BDC9FD1C3A}</a:tableStyleId>
              </a:tblPr>
              <a:tblGrid>
                <a:gridCol w="3886200"/>
                <a:gridCol w="4876800"/>
              </a:tblGrid>
              <a:tr h="367842">
                <a:tc>
                  <a:txBody>
                    <a:bodyPr/>
                    <a:lstStyle/>
                    <a:p>
                      <a:r>
                        <a:rPr lang="en-US" sz="1800" dirty="0" smtClean="0"/>
                        <a:t>Earth Science Units</a:t>
                      </a:r>
                      <a:endParaRPr lang="en-US" sz="1800" dirty="0"/>
                    </a:p>
                  </a:txBody>
                  <a:tcPr marT="45706" marB="45706">
                    <a:solidFill>
                      <a:schemeClr val="bg1">
                        <a:lumMod val="85000"/>
                        <a:lumOff val="15000"/>
                      </a:schemeClr>
                    </a:solidFill>
                  </a:tcPr>
                </a:tc>
                <a:tc>
                  <a:txBody>
                    <a:bodyPr/>
                    <a:lstStyle/>
                    <a:p>
                      <a:r>
                        <a:rPr lang="en-US" sz="1800" dirty="0" smtClean="0"/>
                        <a:t>Purchase</a:t>
                      </a:r>
                      <a:r>
                        <a:rPr lang="en-US" sz="1800" baseline="0" dirty="0" smtClean="0"/>
                        <a:t> Individual Unit Link on </a:t>
                      </a:r>
                      <a:r>
                        <a:rPr lang="en-US" sz="1800" baseline="0" dirty="0" err="1" smtClean="0"/>
                        <a:t>TpT</a:t>
                      </a:r>
                      <a:endParaRPr lang="en-US" sz="1800" dirty="0"/>
                    </a:p>
                  </a:txBody>
                  <a:tcPr marT="45706" marB="45706">
                    <a:solidFill>
                      <a:schemeClr val="bg1">
                        <a:lumMod val="85000"/>
                        <a:lumOff val="15000"/>
                      </a:schemeClr>
                    </a:solidFill>
                  </a:tcPr>
                </a:tc>
              </a:tr>
              <a:tr h="706250">
                <a:tc>
                  <a:txBody>
                    <a:bodyPr/>
                    <a:lstStyle/>
                    <a:p>
                      <a:r>
                        <a:rPr lang="en-US" sz="1800" dirty="0" smtClean="0">
                          <a:solidFill>
                            <a:schemeClr val="tx1"/>
                          </a:solidFill>
                        </a:rPr>
                        <a:t>Geology Topics Unit</a:t>
                      </a:r>
                      <a:endParaRPr lang="en-US" sz="1800" dirty="0">
                        <a:solidFill>
                          <a:schemeClr val="tx1"/>
                        </a:solidFill>
                      </a:endParaRPr>
                    </a:p>
                  </a:txBody>
                  <a:tcPr marT="45706" marB="45706">
                    <a:solidFill>
                      <a:schemeClr val="bg1">
                        <a:lumMod val="85000"/>
                        <a:lumOff val="1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hlinkClick r:id="rId2"/>
                        </a:rPr>
                        <a:t>Geology Unit on </a:t>
                      </a:r>
                      <a:r>
                        <a:rPr lang="en-US" sz="1400" dirty="0" err="1" smtClean="0">
                          <a:hlinkClick r:id="rId2"/>
                        </a:rPr>
                        <a:t>TpT</a:t>
                      </a:r>
                      <a:endParaRPr lang="en-US" sz="1400" dirty="0" smtClean="0"/>
                    </a:p>
                  </a:txBody>
                  <a:tcPr marT="45706" marB="45706">
                    <a:solidFill>
                      <a:schemeClr val="bg1">
                        <a:lumMod val="85000"/>
                        <a:lumOff val="15000"/>
                      </a:schemeClr>
                    </a:solidFill>
                  </a:tcPr>
                </a:tc>
              </a:tr>
              <a:tr h="652538">
                <a:tc>
                  <a:txBody>
                    <a:bodyPr/>
                    <a:lstStyle/>
                    <a:p>
                      <a:r>
                        <a:rPr lang="en-US" sz="1800" dirty="0" smtClean="0">
                          <a:solidFill>
                            <a:schemeClr val="tx1"/>
                          </a:solidFill>
                        </a:rPr>
                        <a:t>Astronomy Topics Unit</a:t>
                      </a:r>
                      <a:endParaRPr lang="en-US" sz="1800" dirty="0">
                        <a:solidFill>
                          <a:schemeClr val="tx1"/>
                        </a:solidFill>
                      </a:endParaRPr>
                    </a:p>
                  </a:txBody>
                  <a:tcPr marT="45706" marB="45706">
                    <a:solidFill>
                      <a:schemeClr val="bg1">
                        <a:lumMod val="85000"/>
                        <a:lumOff val="1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hlinkClick r:id="rId3"/>
                        </a:rPr>
                        <a:t>Astronomy Unit on </a:t>
                      </a:r>
                      <a:r>
                        <a:rPr lang="en-US" sz="1400" dirty="0" err="1" smtClean="0">
                          <a:hlinkClick r:id="rId3"/>
                        </a:rPr>
                        <a:t>TpT</a:t>
                      </a:r>
                      <a:endParaRPr lang="en-US" sz="1400" dirty="0" smtClean="0"/>
                    </a:p>
                  </a:txBody>
                  <a:tcPr marT="45706" marB="45706">
                    <a:solidFill>
                      <a:schemeClr val="bg1">
                        <a:lumMod val="85000"/>
                        <a:lumOff val="15000"/>
                      </a:schemeClr>
                    </a:solidFill>
                  </a:tcPr>
                </a:tc>
              </a:tr>
              <a:tr h="706250">
                <a:tc>
                  <a:txBody>
                    <a:bodyPr/>
                    <a:lstStyle/>
                    <a:p>
                      <a:r>
                        <a:rPr lang="en-US" sz="1800" dirty="0" smtClean="0">
                          <a:solidFill>
                            <a:schemeClr val="tx1"/>
                          </a:solidFill>
                        </a:rPr>
                        <a:t>Weather and Climate Unit</a:t>
                      </a:r>
                      <a:endParaRPr lang="en-US" sz="1800" dirty="0">
                        <a:solidFill>
                          <a:schemeClr val="tx1"/>
                        </a:solidFill>
                      </a:endParaRPr>
                    </a:p>
                  </a:txBody>
                  <a:tcPr marT="45706" marB="45706">
                    <a:solidFill>
                      <a:schemeClr val="bg1">
                        <a:lumMod val="85000"/>
                        <a:lumOff val="1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hlinkClick r:id="rId4"/>
                        </a:rPr>
                        <a:t>Weather and Climate Unit on </a:t>
                      </a:r>
                      <a:r>
                        <a:rPr lang="en-US" sz="1400" dirty="0" err="1" smtClean="0">
                          <a:hlinkClick r:id="rId4"/>
                        </a:rPr>
                        <a:t>TpT</a:t>
                      </a:r>
                      <a:endParaRPr lang="en-US" sz="1400" dirty="0" smtClean="0"/>
                    </a:p>
                  </a:txBody>
                  <a:tcPr marT="45706" marB="45706">
                    <a:solidFill>
                      <a:schemeClr val="bg1">
                        <a:lumMod val="85000"/>
                        <a:lumOff val="15000"/>
                      </a:schemeClr>
                    </a:solidFill>
                  </a:tcPr>
                </a:tc>
              </a:tr>
              <a:tr h="706250">
                <a:tc>
                  <a:txBody>
                    <a:bodyPr/>
                    <a:lstStyle/>
                    <a:p>
                      <a:r>
                        <a:rPr lang="en-US" sz="1800" dirty="0" smtClean="0">
                          <a:solidFill>
                            <a:schemeClr val="tx1"/>
                          </a:solidFill>
                        </a:rPr>
                        <a:t>Soil Science,</a:t>
                      </a:r>
                      <a:r>
                        <a:rPr lang="en-US" sz="1800" baseline="0" dirty="0" smtClean="0">
                          <a:solidFill>
                            <a:schemeClr val="tx1"/>
                          </a:solidFill>
                        </a:rPr>
                        <a:t> Weathering, More</a:t>
                      </a:r>
                      <a:endParaRPr lang="en-US" sz="1800" dirty="0">
                        <a:solidFill>
                          <a:schemeClr val="tx1"/>
                        </a:solidFill>
                      </a:endParaRPr>
                    </a:p>
                  </a:txBody>
                  <a:tcPr marT="45706" marB="45706">
                    <a:solidFill>
                      <a:schemeClr val="bg1">
                        <a:lumMod val="85000"/>
                        <a:lumOff val="1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hlinkClick r:id="rId5"/>
                        </a:rPr>
                        <a:t>Weathering, Soil Science, Ice-Ages, Glaciers Unit on </a:t>
                      </a:r>
                      <a:r>
                        <a:rPr lang="en-US" sz="1400" dirty="0" err="1" smtClean="0">
                          <a:hlinkClick r:id="rId5"/>
                        </a:rPr>
                        <a:t>TpT</a:t>
                      </a:r>
                      <a:endParaRPr lang="en-US" sz="1400" dirty="0" smtClean="0"/>
                    </a:p>
                  </a:txBody>
                  <a:tcPr marT="45706" marB="45706">
                    <a:solidFill>
                      <a:schemeClr val="bg1">
                        <a:lumMod val="85000"/>
                        <a:lumOff val="15000"/>
                      </a:schemeClr>
                    </a:solidFill>
                  </a:tcPr>
                </a:tc>
              </a:tr>
              <a:tr h="652538">
                <a:tc>
                  <a:txBody>
                    <a:bodyPr/>
                    <a:lstStyle/>
                    <a:p>
                      <a:r>
                        <a:rPr lang="en-US" sz="1800" dirty="0" smtClean="0">
                          <a:solidFill>
                            <a:schemeClr val="tx1"/>
                          </a:solidFill>
                        </a:rPr>
                        <a:t>Water</a:t>
                      </a:r>
                      <a:r>
                        <a:rPr lang="en-US" sz="1800" baseline="0" dirty="0" smtClean="0">
                          <a:solidFill>
                            <a:schemeClr val="tx1"/>
                          </a:solidFill>
                        </a:rPr>
                        <a:t> Unit</a:t>
                      </a:r>
                      <a:endParaRPr lang="en-US" sz="1800" dirty="0">
                        <a:solidFill>
                          <a:schemeClr val="tx1"/>
                        </a:solidFill>
                      </a:endParaRPr>
                    </a:p>
                  </a:txBody>
                  <a:tcPr marT="45706" marB="45706">
                    <a:solidFill>
                      <a:schemeClr val="bg1">
                        <a:lumMod val="85000"/>
                        <a:lumOff val="1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hlinkClick r:id="rId6"/>
                        </a:rPr>
                        <a:t>Water Unit on </a:t>
                      </a:r>
                      <a:r>
                        <a:rPr lang="en-US" sz="1200" dirty="0" err="1" smtClean="0">
                          <a:hlinkClick r:id="rId6"/>
                        </a:rPr>
                        <a:t>TpT</a:t>
                      </a:r>
                      <a:endParaRPr lang="en-US" sz="1200" dirty="0" smtClean="0"/>
                    </a:p>
                  </a:txBody>
                  <a:tcPr marT="45706" marB="45706">
                    <a:solidFill>
                      <a:schemeClr val="bg1">
                        <a:lumMod val="85000"/>
                        <a:lumOff val="15000"/>
                      </a:schemeClr>
                    </a:solidFill>
                  </a:tcPr>
                </a:tc>
              </a:tr>
              <a:tr h="652538">
                <a:tc>
                  <a:txBody>
                    <a:bodyPr/>
                    <a:lstStyle/>
                    <a:p>
                      <a:r>
                        <a:rPr lang="en-US" sz="1800" dirty="0" smtClean="0">
                          <a:solidFill>
                            <a:schemeClr val="tx1"/>
                          </a:solidFill>
                        </a:rPr>
                        <a:t>Rivers Unit</a:t>
                      </a:r>
                      <a:endParaRPr lang="en-US" sz="1800" dirty="0">
                        <a:solidFill>
                          <a:schemeClr val="tx1"/>
                        </a:solidFill>
                      </a:endParaRPr>
                    </a:p>
                  </a:txBody>
                  <a:tcPr marT="45706" marB="45706">
                    <a:solidFill>
                      <a:schemeClr val="bg1">
                        <a:lumMod val="85000"/>
                        <a:lumOff val="1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hlinkClick r:id="rId7"/>
                        </a:rPr>
                        <a:t>Rivers, Lakes, and Water Quality Unit on </a:t>
                      </a:r>
                      <a:r>
                        <a:rPr lang="en-US" sz="1200" dirty="0" err="1" smtClean="0">
                          <a:hlinkClick r:id="rId7"/>
                        </a:rPr>
                        <a:t>TpT</a:t>
                      </a:r>
                      <a:endParaRPr lang="en-US" sz="1200" dirty="0" smtClean="0"/>
                    </a:p>
                  </a:txBody>
                  <a:tcPr marT="45706" marB="45706">
                    <a:solidFill>
                      <a:schemeClr val="bg1">
                        <a:lumMod val="85000"/>
                        <a:lumOff val="15000"/>
                      </a:schemeClr>
                    </a:solidFill>
                  </a:tcPr>
                </a:tc>
              </a:tr>
            </a:tbl>
          </a:graphicData>
        </a:graphic>
      </p:graphicFrame>
      <p:sp>
        <p:nvSpPr>
          <p:cNvPr id="312349" name="TextBox 1"/>
          <p:cNvSpPr txBox="1">
            <a:spLocks noChangeArrowheads="1"/>
          </p:cNvSpPr>
          <p:nvPr/>
        </p:nvSpPr>
        <p:spPr bwMode="auto">
          <a:xfrm>
            <a:off x="228600" y="5867400"/>
            <a:ext cx="876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dirty="0"/>
              <a:t>   	</a:t>
            </a:r>
          </a:p>
        </p:txBody>
      </p:sp>
      <p:sp>
        <p:nvSpPr>
          <p:cNvPr id="312350" name="TextBox 2"/>
          <p:cNvSpPr txBox="1">
            <a:spLocks noChangeArrowheads="1"/>
          </p:cNvSpPr>
          <p:nvPr/>
        </p:nvSpPr>
        <p:spPr bwMode="auto">
          <a:xfrm>
            <a:off x="228600" y="6248400"/>
            <a:ext cx="876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dirty="0"/>
              <a:t>	</a:t>
            </a:r>
          </a:p>
        </p:txBody>
      </p:sp>
      <p:sp>
        <p:nvSpPr>
          <p:cNvPr id="16" name="Rectangle 15"/>
          <p:cNvSpPr/>
          <p:nvPr/>
        </p:nvSpPr>
        <p:spPr>
          <a:xfrm>
            <a:off x="3587351" y="3800372"/>
            <a:ext cx="407194" cy="41622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p:cNvSpPr/>
          <p:nvPr/>
        </p:nvSpPr>
        <p:spPr>
          <a:xfrm>
            <a:off x="3587351" y="3824138"/>
            <a:ext cx="407194" cy="392454"/>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8"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722" y="6715125"/>
            <a:ext cx="923925" cy="14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p:nvPicPr>
        <p:blipFill>
          <a:blip r:embed="rId9"/>
          <a:stretch>
            <a:fillRect/>
          </a:stretch>
        </p:blipFill>
        <p:spPr>
          <a:xfrm>
            <a:off x="174171" y="5863020"/>
            <a:ext cx="8832057" cy="774318"/>
          </a:xfrm>
          <a:prstGeom prst="rect">
            <a:avLst/>
          </a:prstGeom>
        </p:spPr>
      </p:pic>
      <p:sp>
        <p:nvSpPr>
          <p:cNvPr id="2" name="Rectangle 1"/>
          <p:cNvSpPr/>
          <p:nvPr/>
        </p:nvSpPr>
        <p:spPr>
          <a:xfrm>
            <a:off x="285839" y="33627"/>
            <a:ext cx="8648521" cy="923330"/>
          </a:xfrm>
          <a:prstGeom prst="rect">
            <a:avLst/>
          </a:prstGeom>
          <a:noFill/>
        </p:spPr>
        <p:txBody>
          <a:bodyPr wrap="none" lIns="91440" tIns="45720" rIns="91440" bIns="45720">
            <a:spAutoFit/>
          </a:bodyPr>
          <a:lstStyle/>
          <a:p>
            <a:pPr algn="ctr"/>
            <a:r>
              <a:rPr lang="en-US" sz="5400" b="1" cap="none" spc="0" dirty="0" smtClean="0">
                <a:ln w="9525">
                  <a:solidFill>
                    <a:schemeClr val="tx1"/>
                  </a:solidFill>
                  <a:prstDash val="solid"/>
                </a:ln>
                <a:solidFill>
                  <a:srgbClr val="FFCC66"/>
                </a:solidFill>
                <a:effectLst>
                  <a:glow rad="139700">
                    <a:schemeClr val="accent3">
                      <a:satMod val="175000"/>
                      <a:alpha val="40000"/>
                    </a:schemeClr>
                  </a:glow>
                  <a:outerShdw blurRad="12700" dist="38100" dir="2700000" algn="tl" rotWithShape="0">
                    <a:schemeClr val="bg1">
                      <a:lumMod val="50000"/>
                    </a:schemeClr>
                  </a:outerShdw>
                </a:effectLst>
              </a:rPr>
              <a:t>Earth Science Curriculum</a:t>
            </a:r>
            <a:endParaRPr lang="en-US" sz="5400" b="1" cap="none" spc="0" dirty="0">
              <a:ln w="9525">
                <a:solidFill>
                  <a:schemeClr val="tx1"/>
                </a:solidFill>
                <a:prstDash val="solid"/>
              </a:ln>
              <a:solidFill>
                <a:srgbClr val="FFCC66"/>
              </a:solidFill>
              <a:effectLst>
                <a:glow rad="139700">
                  <a:schemeClr val="accent3">
                    <a:satMod val="175000"/>
                    <a:alpha val="40000"/>
                  </a:schemeClr>
                </a:glow>
                <a:outerShdw blurRad="12700" dist="38100" dir="2700000" algn="tl" rotWithShape="0">
                  <a:schemeClr val="bg1">
                    <a:lumMod val="50000"/>
                  </a:schemeClr>
                </a:outerShdw>
              </a:effectLst>
            </a:endParaRPr>
          </a:p>
        </p:txBody>
      </p:sp>
      <p:pic>
        <p:nvPicPr>
          <p:cNvPr id="2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20259" y="1524000"/>
            <a:ext cx="1971341" cy="1676400"/>
          </a:xfrm>
          <a:prstGeom prst="ellipse">
            <a:avLst/>
          </a:prstGeom>
          <a:ln w="63500" cap="rnd">
            <a:solidFill>
              <a:srgbClr val="333333"/>
            </a:solidFill>
          </a:ln>
          <a:effectLst>
            <a:glow rad="190500">
              <a:srgbClr val="FFC000"/>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3" name="Rectangle 2"/>
          <p:cNvSpPr/>
          <p:nvPr/>
        </p:nvSpPr>
        <p:spPr>
          <a:xfrm>
            <a:off x="5646280" y="871146"/>
            <a:ext cx="3288080" cy="369332"/>
          </a:xfrm>
          <a:prstGeom prst="rect">
            <a:avLst/>
          </a:prstGeom>
        </p:spPr>
        <p:txBody>
          <a:bodyPr wrap="none">
            <a:spAutoFit/>
          </a:bodyPr>
          <a:lstStyle/>
          <a:p>
            <a:pPr algn="ctr"/>
            <a:r>
              <a:rPr lang="en-US" sz="1800" dirty="0">
                <a:hlinkClick r:id="rId11"/>
              </a:rPr>
              <a:t>Earth Science Curriculum Link</a:t>
            </a:r>
            <a:endParaRPr lang="en-US" sz="1800" dirty="0"/>
          </a:p>
        </p:txBody>
      </p:sp>
      <p:sp>
        <p:nvSpPr>
          <p:cNvPr id="24" name="Oval 23"/>
          <p:cNvSpPr/>
          <p:nvPr/>
        </p:nvSpPr>
        <p:spPr>
          <a:xfrm>
            <a:off x="3607768" y="4519205"/>
            <a:ext cx="407194" cy="392454"/>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3587351" y="3098045"/>
            <a:ext cx="407194" cy="41622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a:xfrm>
            <a:off x="3587748" y="2424934"/>
            <a:ext cx="407194" cy="41622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ectangle 28"/>
          <p:cNvSpPr/>
          <p:nvPr/>
        </p:nvSpPr>
        <p:spPr>
          <a:xfrm>
            <a:off x="3587351" y="1776186"/>
            <a:ext cx="407194" cy="41622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ectangle 29"/>
          <p:cNvSpPr/>
          <p:nvPr/>
        </p:nvSpPr>
        <p:spPr>
          <a:xfrm>
            <a:off x="3607768" y="5144187"/>
            <a:ext cx="407194" cy="41622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Oval 30"/>
          <p:cNvSpPr/>
          <p:nvPr/>
        </p:nvSpPr>
        <p:spPr>
          <a:xfrm>
            <a:off x="3607768" y="5156070"/>
            <a:ext cx="407194" cy="392454"/>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9742909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68527" y="1337445"/>
          <a:ext cx="8763000" cy="4348168"/>
        </p:xfrm>
        <a:graphic>
          <a:graphicData uri="http://schemas.openxmlformats.org/drawingml/2006/table">
            <a:tbl>
              <a:tblPr firstRow="1" bandRow="1">
                <a:tableStyleId>{5C22544A-7EE6-4342-B048-85BDC9FD1C3A}</a:tableStyleId>
              </a:tblPr>
              <a:tblGrid>
                <a:gridCol w="3962400"/>
                <a:gridCol w="4800600"/>
              </a:tblGrid>
              <a:tr h="370760">
                <a:tc>
                  <a:txBody>
                    <a:bodyPr/>
                    <a:lstStyle/>
                    <a:p>
                      <a:r>
                        <a:rPr lang="en-US" sz="1800" dirty="0" smtClean="0">
                          <a:solidFill>
                            <a:schemeClr val="tx1"/>
                          </a:solidFill>
                        </a:rPr>
                        <a:t>Life Science Units</a:t>
                      </a:r>
                      <a:endParaRPr lang="en-US" sz="1800" dirty="0">
                        <a:solidFill>
                          <a:schemeClr val="tx1"/>
                        </a:solidFill>
                      </a:endParaRPr>
                    </a:p>
                  </a:txBody>
                  <a:tcPr marT="45712" marB="45712">
                    <a:solidFill>
                      <a:srgbClr val="00666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smtClean="0"/>
                        <a:t>Purchase</a:t>
                      </a:r>
                      <a:r>
                        <a:rPr lang="en-US" sz="1800" baseline="0" smtClean="0"/>
                        <a:t> Individual Unit Link on TpT</a:t>
                      </a:r>
                      <a:endParaRPr lang="en-US" sz="1800" dirty="0" smtClean="0"/>
                    </a:p>
                  </a:txBody>
                  <a:tcPr marT="45712" marB="45712">
                    <a:solidFill>
                      <a:srgbClr val="006666"/>
                    </a:solidFill>
                  </a:tcPr>
                </a:tc>
              </a:tr>
              <a:tr h="396224">
                <a:tc>
                  <a:txBody>
                    <a:bodyPr/>
                    <a:lstStyle/>
                    <a:p>
                      <a:r>
                        <a:rPr lang="en-US" sz="1800" dirty="0" smtClean="0">
                          <a:solidFill>
                            <a:schemeClr val="tx1"/>
                          </a:solidFill>
                        </a:rPr>
                        <a:t>DNA</a:t>
                      </a:r>
                      <a:r>
                        <a:rPr lang="en-US" sz="1800" baseline="0" dirty="0" smtClean="0">
                          <a:solidFill>
                            <a:schemeClr val="tx1"/>
                          </a:solidFill>
                        </a:rPr>
                        <a:t> and Genetics Unit</a:t>
                      </a:r>
                      <a:endParaRPr lang="en-US" sz="1800" dirty="0">
                        <a:solidFill>
                          <a:schemeClr val="tx1"/>
                        </a:solidFill>
                      </a:endParaRPr>
                    </a:p>
                  </a:txBody>
                  <a:tcPr marT="45712" marB="45712">
                    <a:solidFill>
                      <a:srgbClr val="00666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hlinkClick r:id="rId2"/>
                        </a:rPr>
                        <a:t>DNA and Genetics Unit on </a:t>
                      </a:r>
                      <a:r>
                        <a:rPr lang="en-US" sz="1000" dirty="0" err="1" smtClean="0">
                          <a:hlinkClick r:id="rId2"/>
                        </a:rPr>
                        <a:t>TpT</a:t>
                      </a:r>
                      <a:endParaRPr lang="en-US" sz="1000" dirty="0" smtClean="0"/>
                    </a:p>
                  </a:txBody>
                  <a:tcPr marT="45712" marB="45712">
                    <a:solidFill>
                      <a:srgbClr val="006666"/>
                    </a:solidFill>
                  </a:tcPr>
                </a:tc>
              </a:tr>
              <a:tr h="396224">
                <a:tc>
                  <a:txBody>
                    <a:bodyPr/>
                    <a:lstStyle/>
                    <a:p>
                      <a:r>
                        <a:rPr lang="en-US" sz="1800" dirty="0" smtClean="0">
                          <a:solidFill>
                            <a:schemeClr val="tx1"/>
                          </a:solidFill>
                        </a:rPr>
                        <a:t>Cel</a:t>
                      </a:r>
                      <a:r>
                        <a:rPr lang="en-US" sz="1800" baseline="0" dirty="0" smtClean="0">
                          <a:solidFill>
                            <a:schemeClr val="tx1"/>
                          </a:solidFill>
                        </a:rPr>
                        <a:t>l Biology Unit</a:t>
                      </a:r>
                      <a:endParaRPr lang="en-US" sz="1800" dirty="0">
                        <a:solidFill>
                          <a:schemeClr val="tx1"/>
                        </a:solidFill>
                      </a:endParaRPr>
                    </a:p>
                  </a:txBody>
                  <a:tcPr marT="45712" marB="45712">
                    <a:solidFill>
                      <a:srgbClr val="00666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hlinkClick r:id="rId3"/>
                        </a:rPr>
                        <a:t>Cell Biology Unit on </a:t>
                      </a:r>
                      <a:r>
                        <a:rPr lang="en-US" sz="1000" dirty="0" err="1" smtClean="0">
                          <a:hlinkClick r:id="rId3"/>
                        </a:rPr>
                        <a:t>TpT</a:t>
                      </a:r>
                      <a:endParaRPr lang="en-US" sz="1000" dirty="0" smtClean="0"/>
                    </a:p>
                  </a:txBody>
                  <a:tcPr marT="45712" marB="45712">
                    <a:solidFill>
                      <a:srgbClr val="006666"/>
                    </a:solidFill>
                  </a:tcPr>
                </a:tc>
              </a:tr>
              <a:tr h="396224">
                <a:tc>
                  <a:txBody>
                    <a:bodyPr/>
                    <a:lstStyle/>
                    <a:p>
                      <a:r>
                        <a:rPr lang="en-US" sz="1800" dirty="0" smtClean="0">
                          <a:solidFill>
                            <a:schemeClr val="tx1"/>
                          </a:solidFill>
                        </a:rPr>
                        <a:t>Infectious</a:t>
                      </a:r>
                      <a:r>
                        <a:rPr lang="en-US" sz="1800" baseline="0" dirty="0" smtClean="0">
                          <a:solidFill>
                            <a:schemeClr val="tx1"/>
                          </a:solidFill>
                        </a:rPr>
                        <a:t> Diseases Unit</a:t>
                      </a:r>
                      <a:endParaRPr lang="en-US" sz="1800" dirty="0">
                        <a:solidFill>
                          <a:schemeClr val="tx1"/>
                        </a:solidFill>
                      </a:endParaRPr>
                    </a:p>
                  </a:txBody>
                  <a:tcPr marT="45712" marB="45712">
                    <a:solidFill>
                      <a:srgbClr val="00666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800" dirty="0" smtClean="0">
                          <a:hlinkClick r:id="rId4"/>
                        </a:rPr>
                        <a:t>Virus, Bacteria, Parasites, Diseases Unit</a:t>
                      </a:r>
                      <a:endParaRPr lang="en-US" sz="800" dirty="0" smtClean="0"/>
                    </a:p>
                  </a:txBody>
                  <a:tcPr marT="45712" marB="45712">
                    <a:solidFill>
                      <a:srgbClr val="006666"/>
                    </a:solidFill>
                  </a:tcPr>
                </a:tc>
              </a:tr>
              <a:tr h="396224">
                <a:tc>
                  <a:txBody>
                    <a:bodyPr/>
                    <a:lstStyle/>
                    <a:p>
                      <a:r>
                        <a:rPr lang="en-US" sz="1800" dirty="0" smtClean="0">
                          <a:solidFill>
                            <a:schemeClr val="tx1"/>
                          </a:solidFill>
                        </a:rPr>
                        <a:t>Taxonomy</a:t>
                      </a:r>
                      <a:r>
                        <a:rPr lang="en-US" sz="1800" baseline="0" dirty="0" smtClean="0">
                          <a:solidFill>
                            <a:schemeClr val="tx1"/>
                          </a:solidFill>
                        </a:rPr>
                        <a:t> and Classification Unit</a:t>
                      </a:r>
                      <a:endParaRPr lang="en-US" sz="1800" dirty="0">
                        <a:solidFill>
                          <a:schemeClr val="tx1"/>
                        </a:solidFill>
                      </a:endParaRPr>
                    </a:p>
                  </a:txBody>
                  <a:tcPr marT="45712" marB="45712">
                    <a:solidFill>
                      <a:srgbClr val="00666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hlinkClick r:id="rId5"/>
                        </a:rPr>
                        <a:t>Taxonomy and Classification Unit</a:t>
                      </a:r>
                      <a:endParaRPr lang="en-US" sz="1000" dirty="0" smtClean="0"/>
                    </a:p>
                  </a:txBody>
                  <a:tcPr marT="45712" marB="45712">
                    <a:solidFill>
                      <a:srgbClr val="006666"/>
                    </a:solidFill>
                  </a:tcPr>
                </a:tc>
              </a:tr>
              <a:tr h="396224">
                <a:tc>
                  <a:txBody>
                    <a:bodyPr/>
                    <a:lstStyle/>
                    <a:p>
                      <a:r>
                        <a:rPr lang="en-US" sz="1800" dirty="0" smtClean="0">
                          <a:solidFill>
                            <a:schemeClr val="tx1"/>
                          </a:solidFill>
                        </a:rPr>
                        <a:t>Evolution</a:t>
                      </a:r>
                      <a:r>
                        <a:rPr lang="en-US" sz="1800" baseline="0" dirty="0" smtClean="0">
                          <a:solidFill>
                            <a:schemeClr val="tx1"/>
                          </a:solidFill>
                        </a:rPr>
                        <a:t> / Natural Selection Unit</a:t>
                      </a:r>
                      <a:endParaRPr lang="en-US" sz="1800" dirty="0">
                        <a:solidFill>
                          <a:schemeClr val="tx1"/>
                        </a:solidFill>
                      </a:endParaRPr>
                    </a:p>
                  </a:txBody>
                  <a:tcPr marT="45712" marB="45712">
                    <a:solidFill>
                      <a:srgbClr val="00666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hlinkClick r:id="rId6"/>
                        </a:rPr>
                        <a:t>Evolution and Natural Selection Unit on </a:t>
                      </a:r>
                      <a:r>
                        <a:rPr lang="en-US" sz="1000" dirty="0" err="1" smtClean="0">
                          <a:hlinkClick r:id="rId6"/>
                        </a:rPr>
                        <a:t>TpT</a:t>
                      </a:r>
                      <a:endParaRPr lang="en-US" sz="1000" dirty="0" smtClean="0"/>
                    </a:p>
                  </a:txBody>
                  <a:tcPr marT="45712" marB="45712">
                    <a:solidFill>
                      <a:srgbClr val="006666"/>
                    </a:solidFill>
                  </a:tcPr>
                </a:tc>
              </a:tr>
              <a:tr h="396224">
                <a:tc>
                  <a:txBody>
                    <a:bodyPr/>
                    <a:lstStyle/>
                    <a:p>
                      <a:r>
                        <a:rPr lang="en-US" sz="1800" dirty="0" smtClean="0">
                          <a:solidFill>
                            <a:schemeClr val="tx1"/>
                          </a:solidFill>
                        </a:rPr>
                        <a:t>Botany</a:t>
                      </a:r>
                      <a:r>
                        <a:rPr lang="en-US" sz="1800" baseline="0" dirty="0" smtClean="0">
                          <a:solidFill>
                            <a:schemeClr val="tx1"/>
                          </a:solidFill>
                        </a:rPr>
                        <a:t> Topics Unit</a:t>
                      </a:r>
                      <a:endParaRPr lang="en-US" sz="1800" dirty="0">
                        <a:solidFill>
                          <a:schemeClr val="tx1"/>
                        </a:solidFill>
                      </a:endParaRPr>
                    </a:p>
                  </a:txBody>
                  <a:tcPr marT="45712" marB="45712">
                    <a:solidFill>
                      <a:srgbClr val="00666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hlinkClick r:id="rId7"/>
                        </a:rPr>
                        <a:t>Botany Unit</a:t>
                      </a:r>
                      <a:endParaRPr lang="en-US" sz="1000" dirty="0" smtClean="0"/>
                    </a:p>
                  </a:txBody>
                  <a:tcPr marT="45712" marB="45712">
                    <a:solidFill>
                      <a:srgbClr val="006666"/>
                    </a:solidFill>
                  </a:tcPr>
                </a:tc>
              </a:tr>
              <a:tr h="396224">
                <a:tc>
                  <a:txBody>
                    <a:bodyPr/>
                    <a:lstStyle/>
                    <a:p>
                      <a:r>
                        <a:rPr lang="en-US" sz="1800" dirty="0" smtClean="0">
                          <a:solidFill>
                            <a:schemeClr val="tx1"/>
                          </a:solidFill>
                        </a:rPr>
                        <a:t>Ecology Feeding Levels</a:t>
                      </a:r>
                      <a:r>
                        <a:rPr lang="en-US" sz="1800" baseline="0" dirty="0" smtClean="0">
                          <a:solidFill>
                            <a:schemeClr val="tx1"/>
                          </a:solidFill>
                        </a:rPr>
                        <a:t> Unit</a:t>
                      </a:r>
                      <a:endParaRPr lang="en-US" sz="1800" dirty="0">
                        <a:solidFill>
                          <a:schemeClr val="tx1"/>
                        </a:solidFill>
                      </a:endParaRPr>
                    </a:p>
                  </a:txBody>
                  <a:tcPr marT="45712" marB="45712">
                    <a:solidFill>
                      <a:srgbClr val="00666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hlinkClick r:id="rId8"/>
                        </a:rPr>
                        <a:t>Ecology Feeding Levels Unit on </a:t>
                      </a:r>
                      <a:r>
                        <a:rPr lang="en-US" sz="1000" dirty="0" err="1" smtClean="0">
                          <a:hlinkClick r:id="rId8"/>
                        </a:rPr>
                        <a:t>TpT</a:t>
                      </a:r>
                      <a:endParaRPr lang="en-US" sz="1000" dirty="0" smtClean="0"/>
                    </a:p>
                  </a:txBody>
                  <a:tcPr marT="45712" marB="45712">
                    <a:solidFill>
                      <a:srgbClr val="006666"/>
                    </a:solidFill>
                  </a:tcPr>
                </a:tc>
              </a:tr>
              <a:tr h="396224">
                <a:tc>
                  <a:txBody>
                    <a:bodyPr/>
                    <a:lstStyle/>
                    <a:p>
                      <a:r>
                        <a:rPr lang="en-US" sz="1800" dirty="0" smtClean="0">
                          <a:solidFill>
                            <a:schemeClr val="tx1"/>
                          </a:solidFill>
                        </a:rPr>
                        <a:t>Ecology Interactions Unit</a:t>
                      </a:r>
                      <a:endParaRPr lang="en-US" sz="1800" dirty="0">
                        <a:solidFill>
                          <a:schemeClr val="tx1"/>
                        </a:solidFill>
                      </a:endParaRPr>
                    </a:p>
                  </a:txBody>
                  <a:tcPr marT="45712" marB="45712">
                    <a:solidFill>
                      <a:srgbClr val="00666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hlinkClick r:id="rId9"/>
                        </a:rPr>
                        <a:t>Ecology Interactions Unit on </a:t>
                      </a:r>
                      <a:r>
                        <a:rPr lang="en-US" sz="1000" dirty="0" err="1" smtClean="0">
                          <a:hlinkClick r:id="rId9"/>
                        </a:rPr>
                        <a:t>TpT</a:t>
                      </a:r>
                      <a:endParaRPr lang="en-US" sz="1000" dirty="0" smtClean="0"/>
                    </a:p>
                  </a:txBody>
                  <a:tcPr marT="45712" marB="45712">
                    <a:solidFill>
                      <a:srgbClr val="006666"/>
                    </a:solidFill>
                  </a:tcPr>
                </a:tc>
              </a:tr>
              <a:tr h="396224">
                <a:tc>
                  <a:txBody>
                    <a:bodyPr/>
                    <a:lstStyle/>
                    <a:p>
                      <a:r>
                        <a:rPr lang="en-US" sz="1800" dirty="0" smtClean="0">
                          <a:solidFill>
                            <a:schemeClr val="tx1"/>
                          </a:solidFill>
                        </a:rPr>
                        <a:t>Ecology Abiotic Factors</a:t>
                      </a:r>
                      <a:r>
                        <a:rPr lang="en-US" sz="1800" baseline="0" dirty="0" smtClean="0">
                          <a:solidFill>
                            <a:schemeClr val="tx1"/>
                          </a:solidFill>
                        </a:rPr>
                        <a:t> Unit</a:t>
                      </a:r>
                      <a:endParaRPr lang="en-US" sz="1800" dirty="0">
                        <a:solidFill>
                          <a:schemeClr val="tx1"/>
                        </a:solidFill>
                      </a:endParaRPr>
                    </a:p>
                  </a:txBody>
                  <a:tcPr marT="45712" marB="45712">
                    <a:solidFill>
                      <a:srgbClr val="00666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hlinkClick r:id="rId10"/>
                        </a:rPr>
                        <a:t>Ecology Abiotic Factors Unit on </a:t>
                      </a:r>
                      <a:r>
                        <a:rPr lang="en-US" sz="1000" dirty="0" err="1" smtClean="0">
                          <a:hlinkClick r:id="rId10"/>
                        </a:rPr>
                        <a:t>TpT</a:t>
                      </a:r>
                      <a:endParaRPr lang="en-US" sz="1000" dirty="0" smtClean="0"/>
                    </a:p>
                  </a:txBody>
                  <a:tcPr marT="45712" marB="45712">
                    <a:solidFill>
                      <a:srgbClr val="006666"/>
                    </a:solidFill>
                  </a:tcPr>
                </a:tc>
              </a:tr>
              <a:tr h="411392">
                <a:tc>
                  <a:txBody>
                    <a:bodyPr/>
                    <a:lstStyle/>
                    <a:p>
                      <a:r>
                        <a:rPr lang="en-US" dirty="0" smtClean="0">
                          <a:solidFill>
                            <a:schemeClr val="tx1"/>
                          </a:solidFill>
                        </a:rPr>
                        <a:t>Anatomy,</a:t>
                      </a:r>
                      <a:r>
                        <a:rPr lang="en-US" baseline="0" dirty="0" smtClean="0">
                          <a:solidFill>
                            <a:schemeClr val="tx1"/>
                          </a:solidFill>
                        </a:rPr>
                        <a:t> Human Body Systems</a:t>
                      </a:r>
                      <a:endParaRPr lang="en-US" dirty="0">
                        <a:solidFill>
                          <a:schemeClr val="tx1"/>
                        </a:solidFill>
                      </a:endParaRPr>
                    </a:p>
                  </a:txBody>
                  <a:tcPr marT="45712" marB="45712">
                    <a:solidFill>
                      <a:srgbClr val="00666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hlinkClick r:id="rId11"/>
                        </a:rPr>
                        <a:t>Human Body Systems and Health Topics Unit</a:t>
                      </a:r>
                      <a:endParaRPr lang="en-US" sz="1000" dirty="0" smtClean="0"/>
                    </a:p>
                  </a:txBody>
                  <a:tcPr marT="45712" marB="45712">
                    <a:solidFill>
                      <a:srgbClr val="006666"/>
                    </a:solidFill>
                  </a:tcPr>
                </a:tc>
              </a:tr>
            </a:tbl>
          </a:graphicData>
        </a:graphic>
      </p:graphicFrame>
      <p:sp>
        <p:nvSpPr>
          <p:cNvPr id="11" name="Rectangle 10"/>
          <p:cNvSpPr/>
          <p:nvPr/>
        </p:nvSpPr>
        <p:spPr>
          <a:xfrm>
            <a:off x="3785393" y="5302259"/>
            <a:ext cx="315913" cy="319057"/>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Diamond 21"/>
          <p:cNvSpPr/>
          <p:nvPr/>
        </p:nvSpPr>
        <p:spPr>
          <a:xfrm>
            <a:off x="3784601" y="2133600"/>
            <a:ext cx="249279" cy="37016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a:off x="3737944" y="4143572"/>
            <a:ext cx="314061" cy="294759"/>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Oval 24"/>
          <p:cNvSpPr/>
          <p:nvPr/>
        </p:nvSpPr>
        <p:spPr>
          <a:xfrm>
            <a:off x="3757012" y="4159587"/>
            <a:ext cx="277813" cy="25876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7" name="Picture 2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722" y="6715125"/>
            <a:ext cx="923925" cy="14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09600" y="63500"/>
            <a:ext cx="8109913" cy="923330"/>
          </a:xfrm>
          <a:prstGeom prst="rect">
            <a:avLst/>
          </a:prstGeom>
          <a:noFill/>
          <a:effectLst>
            <a:glow rad="228600">
              <a:schemeClr val="accent2">
                <a:satMod val="175000"/>
                <a:alpha val="40000"/>
              </a:schemeClr>
            </a:glow>
          </a:effectLst>
        </p:spPr>
        <p:txBody>
          <a:bodyPr wrap="none" lIns="91440" tIns="45720" rIns="91440" bIns="45720">
            <a:spAutoFit/>
          </a:bodyPr>
          <a:lstStyle/>
          <a:p>
            <a:pPr algn="ctr"/>
            <a:r>
              <a:rPr lang="en-US" sz="5400" b="1" cap="none" spc="0" dirty="0" smtClean="0">
                <a:ln w="9525">
                  <a:solidFill>
                    <a:schemeClr val="tx1"/>
                  </a:solidFill>
                  <a:prstDash val="solid"/>
                </a:ln>
                <a:solidFill>
                  <a:srgbClr val="99FFCC"/>
                </a:solidFill>
                <a:effectLst>
                  <a:glow rad="139700">
                    <a:srgbClr val="CC99FF">
                      <a:alpha val="70000"/>
                    </a:srgbClr>
                  </a:glow>
                  <a:outerShdw blurRad="12700" dist="38100" dir="2700000" algn="tl" rotWithShape="0">
                    <a:schemeClr val="bg1">
                      <a:lumMod val="50000"/>
                    </a:schemeClr>
                  </a:outerShdw>
                </a:effectLst>
              </a:rPr>
              <a:t>Life Science Curriculum</a:t>
            </a:r>
            <a:endParaRPr lang="en-US" sz="5400" b="1" cap="none" spc="0" dirty="0">
              <a:ln w="9525">
                <a:solidFill>
                  <a:schemeClr val="tx1"/>
                </a:solidFill>
                <a:prstDash val="solid"/>
              </a:ln>
              <a:solidFill>
                <a:srgbClr val="99FFCC"/>
              </a:solidFill>
              <a:effectLst>
                <a:glow rad="139700">
                  <a:srgbClr val="CC99FF">
                    <a:alpha val="70000"/>
                  </a:srgbClr>
                </a:glow>
                <a:outerShdw blurRad="12700" dist="38100" dir="2700000" algn="tl" rotWithShape="0">
                  <a:schemeClr val="bg1">
                    <a:lumMod val="50000"/>
                  </a:schemeClr>
                </a:outerShdw>
              </a:effectLst>
            </a:endParaRPr>
          </a:p>
        </p:txBody>
      </p:sp>
      <p:pic>
        <p:nvPicPr>
          <p:cNvPr id="29" name="Picture 28"/>
          <p:cNvPicPr>
            <a:picLocks noChangeAspect="1"/>
          </p:cNvPicPr>
          <p:nvPr/>
        </p:nvPicPr>
        <p:blipFill>
          <a:blip r:embed="rId13"/>
          <a:stretch>
            <a:fillRect/>
          </a:stretch>
        </p:blipFill>
        <p:spPr>
          <a:xfrm>
            <a:off x="174171" y="5863020"/>
            <a:ext cx="8832057" cy="774318"/>
          </a:xfrm>
          <a:prstGeom prst="rect">
            <a:avLst/>
          </a:prstGeom>
        </p:spPr>
      </p:pic>
      <p:pic>
        <p:nvPicPr>
          <p:cNvPr id="3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12615" y="1692940"/>
            <a:ext cx="2293613" cy="1868870"/>
          </a:xfrm>
          <a:prstGeom prst="ellipse">
            <a:avLst/>
          </a:prstGeom>
          <a:ln w="9525">
            <a:solidFill>
              <a:schemeClr val="tx1"/>
            </a:solidFill>
            <a:miter lim="800000"/>
            <a:headEnd/>
            <a:tailEnd/>
          </a:ln>
          <a:effectLst>
            <a:glow rad="228600">
              <a:srgbClr val="99FFCC"/>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4" name="Rectangle 3"/>
          <p:cNvSpPr/>
          <p:nvPr/>
        </p:nvSpPr>
        <p:spPr>
          <a:xfrm>
            <a:off x="5791200" y="891268"/>
            <a:ext cx="3108543" cy="369332"/>
          </a:xfrm>
          <a:prstGeom prst="rect">
            <a:avLst/>
          </a:prstGeom>
        </p:spPr>
        <p:txBody>
          <a:bodyPr wrap="none">
            <a:spAutoFit/>
          </a:bodyPr>
          <a:lstStyle/>
          <a:p>
            <a:pPr algn="ctr"/>
            <a:r>
              <a:rPr lang="en-US" sz="1800" dirty="0">
                <a:hlinkClick r:id="rId15"/>
              </a:rPr>
              <a:t>Life Science Curriculum Link</a:t>
            </a:r>
            <a:endParaRPr lang="en-US" sz="1800" dirty="0"/>
          </a:p>
        </p:txBody>
      </p:sp>
      <p:sp>
        <p:nvSpPr>
          <p:cNvPr id="32" name="Rectangle 31"/>
          <p:cNvSpPr/>
          <p:nvPr/>
        </p:nvSpPr>
        <p:spPr>
          <a:xfrm>
            <a:off x="3746498" y="3733257"/>
            <a:ext cx="314061" cy="294759"/>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Oval 32"/>
          <p:cNvSpPr/>
          <p:nvPr/>
        </p:nvSpPr>
        <p:spPr>
          <a:xfrm>
            <a:off x="3761226" y="3749610"/>
            <a:ext cx="277813" cy="25876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3750354" y="4534433"/>
            <a:ext cx="277813" cy="25876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3764620" y="4944781"/>
            <a:ext cx="277813" cy="25876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Diamond 35"/>
          <p:cNvSpPr/>
          <p:nvPr/>
        </p:nvSpPr>
        <p:spPr>
          <a:xfrm>
            <a:off x="3769253" y="1725922"/>
            <a:ext cx="249279" cy="37016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Diamond 36"/>
          <p:cNvSpPr/>
          <p:nvPr/>
        </p:nvSpPr>
        <p:spPr>
          <a:xfrm>
            <a:off x="3773000" y="2525750"/>
            <a:ext cx="249279" cy="37016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Diamond 39"/>
          <p:cNvSpPr/>
          <p:nvPr/>
        </p:nvSpPr>
        <p:spPr>
          <a:xfrm>
            <a:off x="3818709" y="5276707"/>
            <a:ext cx="249279" cy="37016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Rectangle 40"/>
          <p:cNvSpPr/>
          <p:nvPr/>
        </p:nvSpPr>
        <p:spPr>
          <a:xfrm>
            <a:off x="3745569" y="3343537"/>
            <a:ext cx="315913" cy="319057"/>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ectangle 41"/>
          <p:cNvSpPr/>
          <p:nvPr/>
        </p:nvSpPr>
        <p:spPr>
          <a:xfrm>
            <a:off x="3737961" y="2942304"/>
            <a:ext cx="337328" cy="331474"/>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Diamond 42"/>
          <p:cNvSpPr/>
          <p:nvPr/>
        </p:nvSpPr>
        <p:spPr>
          <a:xfrm>
            <a:off x="3784601" y="2920854"/>
            <a:ext cx="249279" cy="37016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515818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36071" y="1220175"/>
          <a:ext cx="8763000" cy="1854200"/>
        </p:xfrm>
        <a:graphic>
          <a:graphicData uri="http://schemas.openxmlformats.org/drawingml/2006/table">
            <a:tbl>
              <a:tblPr firstRow="1" bandRow="1">
                <a:tableStyleId>{5C22544A-7EE6-4342-B048-85BDC9FD1C3A}</a:tableStyleId>
              </a:tblPr>
              <a:tblGrid>
                <a:gridCol w="3962400"/>
                <a:gridCol w="4800600"/>
              </a:tblGrid>
              <a:tr h="370840">
                <a:tc>
                  <a:txBody>
                    <a:bodyPr/>
                    <a:lstStyle/>
                    <a:p>
                      <a:r>
                        <a:rPr lang="en-US" dirty="0" smtClean="0">
                          <a:solidFill>
                            <a:schemeClr val="tx1"/>
                          </a:solidFill>
                        </a:rPr>
                        <a:t>Physical Science Units</a:t>
                      </a:r>
                      <a:endParaRPr lang="en-US" dirty="0">
                        <a:solidFill>
                          <a:schemeClr val="tx1"/>
                        </a:solidFill>
                      </a:endParaRPr>
                    </a:p>
                  </a:txBody>
                  <a:tcPr>
                    <a:solidFill>
                      <a:srgbClr val="66006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rPr>
                        <a:t>Purchase</a:t>
                      </a:r>
                      <a:r>
                        <a:rPr lang="en-US" sz="1800" baseline="0" dirty="0" smtClean="0">
                          <a:solidFill>
                            <a:schemeClr val="tx1"/>
                          </a:solidFill>
                        </a:rPr>
                        <a:t> Individual Unit Link on </a:t>
                      </a:r>
                      <a:r>
                        <a:rPr lang="en-US" sz="1800" baseline="0" dirty="0" err="1" smtClean="0">
                          <a:solidFill>
                            <a:schemeClr val="tx1"/>
                          </a:solidFill>
                        </a:rPr>
                        <a:t>TpT</a:t>
                      </a:r>
                      <a:endParaRPr lang="en-US" sz="1800" dirty="0" smtClean="0">
                        <a:solidFill>
                          <a:schemeClr val="tx1"/>
                        </a:solidFill>
                      </a:endParaRPr>
                    </a:p>
                  </a:txBody>
                  <a:tcPr>
                    <a:solidFill>
                      <a:srgbClr val="660066"/>
                    </a:solidFill>
                  </a:tcPr>
                </a:tc>
              </a:tr>
              <a:tr h="370840">
                <a:tc>
                  <a:txBody>
                    <a:bodyPr/>
                    <a:lstStyle/>
                    <a:p>
                      <a:r>
                        <a:rPr lang="en-US" dirty="0" smtClean="0">
                          <a:solidFill>
                            <a:srgbClr val="FFFFCC"/>
                          </a:solidFill>
                        </a:rPr>
                        <a:t>Science</a:t>
                      </a:r>
                      <a:r>
                        <a:rPr lang="en-US" baseline="0" dirty="0" smtClean="0">
                          <a:solidFill>
                            <a:srgbClr val="FFFFCC"/>
                          </a:solidFill>
                        </a:rPr>
                        <a:t> Skills </a:t>
                      </a:r>
                      <a:r>
                        <a:rPr lang="en-US" dirty="0" smtClean="0">
                          <a:solidFill>
                            <a:srgbClr val="FFFFCC"/>
                          </a:solidFill>
                        </a:rPr>
                        <a:t>Unit</a:t>
                      </a:r>
                      <a:endParaRPr lang="en-US" dirty="0">
                        <a:solidFill>
                          <a:srgbClr val="FFFFCC"/>
                        </a:solidFill>
                      </a:endParaRPr>
                    </a:p>
                  </a:txBody>
                  <a:tcPr>
                    <a:solidFill>
                      <a:srgbClr val="66006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hlinkClick r:id="rId2"/>
                        </a:rPr>
                        <a:t>Science Skills Unit on </a:t>
                      </a:r>
                      <a:r>
                        <a:rPr lang="en-US" sz="1000" dirty="0" err="1" smtClean="0">
                          <a:hlinkClick r:id="rId2"/>
                        </a:rPr>
                        <a:t>TpT</a:t>
                      </a:r>
                      <a:endParaRPr lang="en-US" sz="1000" dirty="0" smtClean="0"/>
                    </a:p>
                  </a:txBody>
                  <a:tcPr>
                    <a:solidFill>
                      <a:srgbClr val="660066"/>
                    </a:solidFill>
                  </a:tcPr>
                </a:tc>
              </a:tr>
              <a:tr h="370840">
                <a:tc>
                  <a:txBody>
                    <a:bodyPr/>
                    <a:lstStyle/>
                    <a:p>
                      <a:r>
                        <a:rPr lang="en-US" dirty="0" smtClean="0">
                          <a:solidFill>
                            <a:srgbClr val="FFFFCC"/>
                          </a:solidFill>
                        </a:rPr>
                        <a:t>Motion</a:t>
                      </a:r>
                      <a:r>
                        <a:rPr lang="en-US" baseline="0" dirty="0" smtClean="0">
                          <a:solidFill>
                            <a:srgbClr val="FFFFCC"/>
                          </a:solidFill>
                        </a:rPr>
                        <a:t> and Machines </a:t>
                      </a:r>
                      <a:r>
                        <a:rPr lang="en-US" dirty="0" smtClean="0">
                          <a:solidFill>
                            <a:srgbClr val="FFFFCC"/>
                          </a:solidFill>
                        </a:rPr>
                        <a:t>Unit</a:t>
                      </a:r>
                      <a:endParaRPr lang="en-US" dirty="0">
                        <a:solidFill>
                          <a:srgbClr val="FFFFCC"/>
                        </a:solidFill>
                      </a:endParaRPr>
                    </a:p>
                  </a:txBody>
                  <a:tcPr>
                    <a:solidFill>
                      <a:srgbClr val="66006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hlinkClick r:id="rId3"/>
                        </a:rPr>
                        <a:t>Newton's Laws of Motion, Forces in Motion and Simple Machines Unit</a:t>
                      </a:r>
                      <a:endParaRPr lang="en-US" sz="1000" dirty="0" smtClean="0"/>
                    </a:p>
                  </a:txBody>
                  <a:tcPr>
                    <a:solidFill>
                      <a:srgbClr val="660066"/>
                    </a:solidFill>
                  </a:tcPr>
                </a:tc>
              </a:tr>
              <a:tr h="370840">
                <a:tc>
                  <a:txBody>
                    <a:bodyPr/>
                    <a:lstStyle/>
                    <a:p>
                      <a:r>
                        <a:rPr lang="en-US" dirty="0" smtClean="0">
                          <a:solidFill>
                            <a:srgbClr val="FFFFCC"/>
                          </a:solidFill>
                        </a:rPr>
                        <a:t>Matter,</a:t>
                      </a:r>
                      <a:r>
                        <a:rPr lang="en-US" baseline="0" dirty="0" smtClean="0">
                          <a:solidFill>
                            <a:srgbClr val="FFFFCC"/>
                          </a:solidFill>
                        </a:rPr>
                        <a:t> Energy, </a:t>
                      </a:r>
                      <a:r>
                        <a:rPr lang="en-US" baseline="0" dirty="0" err="1" smtClean="0">
                          <a:solidFill>
                            <a:srgbClr val="FFFFCC"/>
                          </a:solidFill>
                        </a:rPr>
                        <a:t>Envs</a:t>
                      </a:r>
                      <a:r>
                        <a:rPr lang="en-US" baseline="0" dirty="0" smtClean="0">
                          <a:solidFill>
                            <a:srgbClr val="FFFFCC"/>
                          </a:solidFill>
                        </a:rPr>
                        <a:t>. </a:t>
                      </a:r>
                      <a:r>
                        <a:rPr lang="en-US" dirty="0" smtClean="0">
                          <a:solidFill>
                            <a:srgbClr val="FFFFCC"/>
                          </a:solidFill>
                        </a:rPr>
                        <a:t>Unit</a:t>
                      </a:r>
                      <a:endParaRPr lang="en-US" dirty="0">
                        <a:solidFill>
                          <a:srgbClr val="FFFFCC"/>
                        </a:solidFill>
                      </a:endParaRPr>
                    </a:p>
                  </a:txBody>
                  <a:tcPr>
                    <a:solidFill>
                      <a:srgbClr val="66006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hlinkClick r:id="rId4"/>
                        </a:rPr>
                        <a:t>Matter, Energy, and the Environment Unit</a:t>
                      </a:r>
                      <a:endParaRPr lang="en-US" sz="1000" dirty="0" smtClean="0"/>
                    </a:p>
                  </a:txBody>
                  <a:tcPr>
                    <a:solidFill>
                      <a:srgbClr val="660066"/>
                    </a:solidFill>
                  </a:tcPr>
                </a:tc>
              </a:tr>
              <a:tr h="370840">
                <a:tc>
                  <a:txBody>
                    <a:bodyPr/>
                    <a:lstStyle/>
                    <a:p>
                      <a:r>
                        <a:rPr lang="en-US" dirty="0" smtClean="0">
                          <a:solidFill>
                            <a:srgbClr val="FFFFCC"/>
                          </a:solidFill>
                        </a:rPr>
                        <a:t>Atoms</a:t>
                      </a:r>
                      <a:r>
                        <a:rPr lang="en-US" baseline="0" dirty="0" smtClean="0">
                          <a:solidFill>
                            <a:srgbClr val="FFFFCC"/>
                          </a:solidFill>
                        </a:rPr>
                        <a:t> and Periodic Table Unit</a:t>
                      </a:r>
                      <a:endParaRPr lang="en-US" dirty="0">
                        <a:solidFill>
                          <a:srgbClr val="FFFFCC"/>
                        </a:solidFill>
                      </a:endParaRPr>
                    </a:p>
                  </a:txBody>
                  <a:tcPr>
                    <a:solidFill>
                      <a:srgbClr val="66006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hlinkClick r:id="rId5"/>
                        </a:rPr>
                        <a:t>Atoms and Periodic Table of the Elements Unit on </a:t>
                      </a:r>
                      <a:r>
                        <a:rPr lang="en-US" sz="1000" dirty="0" err="1" smtClean="0">
                          <a:hlinkClick r:id="rId5"/>
                        </a:rPr>
                        <a:t>TpT</a:t>
                      </a:r>
                      <a:endParaRPr lang="en-US" sz="1000" dirty="0" smtClean="0"/>
                    </a:p>
                  </a:txBody>
                  <a:tcPr>
                    <a:solidFill>
                      <a:srgbClr val="660066"/>
                    </a:solidFill>
                  </a:tcPr>
                </a:tc>
              </a:tr>
            </a:tbl>
          </a:graphicData>
        </a:graphic>
      </p:graphicFrame>
      <p:sp>
        <p:nvSpPr>
          <p:cNvPr id="10" name="Rectangle 9"/>
          <p:cNvSpPr/>
          <p:nvPr/>
        </p:nvSpPr>
        <p:spPr>
          <a:xfrm>
            <a:off x="3792538" y="1632459"/>
            <a:ext cx="292100" cy="26670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Diamond 15"/>
          <p:cNvSpPr/>
          <p:nvPr/>
        </p:nvSpPr>
        <p:spPr>
          <a:xfrm>
            <a:off x="3817930" y="1977356"/>
            <a:ext cx="257175" cy="3429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Diamond 16"/>
          <p:cNvSpPr/>
          <p:nvPr/>
        </p:nvSpPr>
        <p:spPr>
          <a:xfrm>
            <a:off x="3825875" y="2339307"/>
            <a:ext cx="258763" cy="3429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Diamond 17"/>
          <p:cNvSpPr/>
          <p:nvPr/>
        </p:nvSpPr>
        <p:spPr>
          <a:xfrm>
            <a:off x="3829042" y="2701258"/>
            <a:ext cx="258763" cy="342900"/>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7"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22" y="6715125"/>
            <a:ext cx="923925" cy="14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46136" y="237516"/>
            <a:ext cx="8645315" cy="830997"/>
          </a:xfrm>
          <a:prstGeom prst="rect">
            <a:avLst/>
          </a:prstGeom>
          <a:noFill/>
        </p:spPr>
        <p:txBody>
          <a:bodyPr wrap="none" lIns="91440" tIns="45720" rIns="91440" bIns="45720">
            <a:spAutoFit/>
          </a:bodyPr>
          <a:lstStyle/>
          <a:p>
            <a:pPr algn="ctr"/>
            <a:r>
              <a:rPr lang="en-US" sz="4800" b="1" cap="none" spc="0" dirty="0" smtClean="0">
                <a:ln w="9525">
                  <a:solidFill>
                    <a:srgbClr val="660066"/>
                  </a:solidFill>
                  <a:prstDash val="solid"/>
                </a:ln>
                <a:solidFill>
                  <a:srgbClr val="FFFFCC"/>
                </a:solidFill>
                <a:effectLst>
                  <a:glow rad="139700">
                    <a:srgbClr val="FFFFCC">
                      <a:alpha val="40000"/>
                    </a:srgbClr>
                  </a:glow>
                  <a:outerShdw blurRad="12700" dist="38100" dir="2700000" algn="tl" rotWithShape="0">
                    <a:schemeClr val="bg1">
                      <a:lumMod val="50000"/>
                    </a:schemeClr>
                  </a:outerShdw>
                </a:effectLst>
              </a:rPr>
              <a:t>Physical Science Curriculum</a:t>
            </a:r>
            <a:endParaRPr lang="en-US" sz="4800" b="1" cap="none" spc="0" dirty="0">
              <a:ln w="9525">
                <a:solidFill>
                  <a:srgbClr val="660066"/>
                </a:solidFill>
                <a:prstDash val="solid"/>
              </a:ln>
              <a:solidFill>
                <a:srgbClr val="FFFFCC"/>
              </a:solidFill>
              <a:effectLst>
                <a:glow rad="139700">
                  <a:srgbClr val="FFFFCC">
                    <a:alpha val="40000"/>
                  </a:srgbClr>
                </a:glow>
                <a:outerShdw blurRad="12700" dist="38100" dir="2700000" algn="tl" rotWithShape="0">
                  <a:schemeClr val="bg1">
                    <a:lumMod val="50000"/>
                  </a:schemeClr>
                </a:outerShdw>
              </a:effectLst>
            </a:endParaRPr>
          </a:p>
        </p:txBody>
      </p:sp>
      <p:pic>
        <p:nvPicPr>
          <p:cNvPr id="32" name="Picture 31"/>
          <p:cNvPicPr>
            <a:picLocks noChangeAspect="1"/>
          </p:cNvPicPr>
          <p:nvPr/>
        </p:nvPicPr>
        <p:blipFill>
          <a:blip r:embed="rId7"/>
          <a:stretch>
            <a:fillRect/>
          </a:stretch>
        </p:blipFill>
        <p:spPr>
          <a:xfrm>
            <a:off x="174171" y="5863020"/>
            <a:ext cx="8832057" cy="774318"/>
          </a:xfrm>
          <a:prstGeom prst="rect">
            <a:avLst/>
          </a:prstGeom>
        </p:spPr>
      </p:pic>
      <p:pic>
        <p:nvPicPr>
          <p:cNvPr id="3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171" y="3200400"/>
            <a:ext cx="8686800" cy="2662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3523449"/>
            <a:ext cx="2590800" cy="2203179"/>
          </a:xfrm>
          <a:prstGeom prst="ellipse">
            <a:avLst/>
          </a:prstGeom>
          <a:ln w="63500" cap="rnd">
            <a:solidFill>
              <a:srgbClr val="333333"/>
            </a:solidFill>
          </a:ln>
          <a:effectLst>
            <a:glow rad="165100">
              <a:srgbClr val="FF00FF"/>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3" name="Rectangle 2"/>
          <p:cNvSpPr/>
          <p:nvPr/>
        </p:nvSpPr>
        <p:spPr>
          <a:xfrm>
            <a:off x="5410372" y="3096434"/>
            <a:ext cx="3595856" cy="369332"/>
          </a:xfrm>
          <a:prstGeom prst="rect">
            <a:avLst/>
          </a:prstGeom>
        </p:spPr>
        <p:txBody>
          <a:bodyPr wrap="none">
            <a:spAutoFit/>
          </a:bodyPr>
          <a:lstStyle/>
          <a:p>
            <a:pPr algn="ctr"/>
            <a:r>
              <a:rPr lang="en-US" sz="1800" dirty="0">
                <a:hlinkClick r:id="rId10"/>
              </a:rPr>
              <a:t>Physical Science Curriculum Link</a:t>
            </a:r>
            <a:endParaRPr lang="en-US" sz="1800" dirty="0"/>
          </a:p>
        </p:txBody>
      </p:sp>
    </p:spTree>
    <p:extLst>
      <p:ext uri="{BB962C8B-B14F-4D97-AF65-F5344CB8AC3E}">
        <p14:creationId xmlns:p14="http://schemas.microsoft.com/office/powerpoint/2010/main" val="175367816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534400" cy="5897563"/>
          </a:xfrm>
        </p:spPr>
        <p:txBody>
          <a:bodyPr/>
          <a:lstStyle/>
          <a:p>
            <a:pPr marL="0" indent="0">
              <a:buNone/>
            </a:pPr>
            <a:r>
              <a:rPr lang="en-US" dirty="0" smtClean="0"/>
              <a:t>Follow </a:t>
            </a:r>
            <a:r>
              <a:rPr lang="en-US" dirty="0"/>
              <a:t>my </a:t>
            </a:r>
            <a:r>
              <a:rPr lang="en-US" dirty="0" err="1"/>
              <a:t>TpT</a:t>
            </a:r>
            <a:r>
              <a:rPr lang="en-US" dirty="0"/>
              <a:t> </a:t>
            </a:r>
            <a:r>
              <a:rPr lang="en-US" dirty="0" smtClean="0"/>
              <a:t>store</a:t>
            </a:r>
            <a:r>
              <a:rPr lang="en-US" dirty="0"/>
              <a:t>, </a:t>
            </a:r>
            <a:r>
              <a:rPr lang="en-US" dirty="0" smtClean="0"/>
              <a:t>get </a:t>
            </a:r>
            <a:r>
              <a:rPr lang="en-US" dirty="0"/>
              <a:t>notifications about flash freebies, curriculum updates, great classroom ideas, </a:t>
            </a:r>
            <a:r>
              <a:rPr lang="en-US" dirty="0" smtClean="0"/>
              <a:t>pins</a:t>
            </a:r>
            <a:r>
              <a:rPr lang="en-US" dirty="0"/>
              <a:t>, and much more by following me </a:t>
            </a:r>
            <a:r>
              <a:rPr lang="en-US" dirty="0" smtClean="0"/>
              <a:t>on </a:t>
            </a:r>
            <a:r>
              <a:rPr lang="en-US" dirty="0">
                <a:hlinkClick r:id="rId2"/>
              </a:rPr>
              <a:t>Facebook</a:t>
            </a:r>
            <a:r>
              <a:rPr lang="en-US" dirty="0" smtClean="0"/>
              <a:t> ,</a:t>
            </a:r>
            <a:r>
              <a:rPr lang="en-US" dirty="0">
                <a:hlinkClick r:id="rId3"/>
              </a:rPr>
              <a:t> Twitter</a:t>
            </a:r>
            <a:r>
              <a:rPr lang="en-US" dirty="0" smtClean="0"/>
              <a:t>, and </a:t>
            </a:r>
            <a:r>
              <a:rPr lang="en-US" dirty="0">
                <a:hlinkClick r:id="rId4"/>
              </a:rPr>
              <a:t>Pinterest</a:t>
            </a:r>
            <a:r>
              <a:rPr lang="en-US" dirty="0" smtClean="0"/>
              <a:t>.</a:t>
            </a:r>
            <a:endParaRPr lang="en-US" dirty="0"/>
          </a:p>
        </p:txBody>
      </p:sp>
      <p:pic>
        <p:nvPicPr>
          <p:cNvPr id="1026" name="Picture 2" descr="Social media strategie voor bedrijven: hoe doen we d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850444"/>
            <a:ext cx="8534400" cy="33067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145997804"/>
      </p:ext>
    </p:extLst>
  </p:cSld>
  <p:clrMapOvr>
    <a:masterClrMapping/>
  </p:clrMapOvr>
  <p:timing>
    <p:tnLst>
      <p:par>
        <p:cTn id="1" dur="indefinite" restart="never" nodeType="tmRoot"/>
      </p:par>
    </p:tnLst>
  </p:timing>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idx="1"/>
          </p:nvPr>
        </p:nvSpPr>
        <p:spPr>
          <a:xfrm>
            <a:off x="152400" y="136525"/>
            <a:ext cx="8839200" cy="5821363"/>
          </a:xfrm>
        </p:spPr>
        <p:txBody>
          <a:bodyPr/>
          <a:lstStyle/>
          <a:p>
            <a:pPr marL="0" indent="0" eaLnBrk="1" hangingPunct="1">
              <a:buNone/>
              <a:defRPr/>
            </a:pPr>
            <a:r>
              <a:rPr lang="en-US" sz="2800" dirty="0" smtClean="0">
                <a:hlinkClick r:id="rId2"/>
              </a:rPr>
              <a:t>Curriculum </a:t>
            </a:r>
            <a:r>
              <a:rPr lang="en-US" sz="2800" dirty="0">
                <a:hlinkClick r:id="rId2"/>
              </a:rPr>
              <a:t>Tour </a:t>
            </a:r>
            <a:r>
              <a:rPr lang="en-US" sz="2800" dirty="0" smtClean="0">
                <a:hlinkClick r:id="rId2"/>
              </a:rPr>
              <a:t>Link</a:t>
            </a:r>
            <a:r>
              <a:rPr lang="en-US" sz="2800" dirty="0" smtClean="0"/>
              <a:t> (190mb)</a:t>
            </a:r>
            <a:endParaRPr lang="en-US" sz="2800" dirty="0">
              <a:solidFill>
                <a:srgbClr val="FFCCFF"/>
              </a:solidFill>
            </a:endParaRPr>
          </a:p>
          <a:p>
            <a:pPr eaLnBrk="1" hangingPunct="1">
              <a:defRPr/>
            </a:pPr>
            <a:r>
              <a:rPr lang="en-US" sz="2800" dirty="0" smtClean="0">
                <a:solidFill>
                  <a:srgbClr val="FFCCFF"/>
                </a:solidFill>
              </a:rPr>
              <a:t>Thank you for your time and interest in this curriculum.  The link above will take you to my curriculum tour that includes many PowerPoint previews, unit notes, bundled homework packages, curriculum information and much more.  Please feel free to contact me with questions.  Thanks again and best wishes.</a:t>
            </a:r>
          </a:p>
          <a:p>
            <a:pPr eaLnBrk="1" hangingPunct="1">
              <a:defRPr/>
            </a:pPr>
            <a:endParaRPr lang="en-US" sz="2800" dirty="0" smtClean="0">
              <a:solidFill>
                <a:srgbClr val="CC99FF"/>
              </a:solidFill>
            </a:endParaRPr>
          </a:p>
          <a:p>
            <a:pPr eaLnBrk="1" hangingPunct="1">
              <a:defRPr/>
            </a:pPr>
            <a:r>
              <a:rPr lang="en-US" sz="2800" dirty="0" smtClean="0">
                <a:solidFill>
                  <a:srgbClr val="CC99FF"/>
                </a:solidFill>
              </a:rPr>
              <a:t>Sincerely,</a:t>
            </a:r>
          </a:p>
          <a:p>
            <a:pPr eaLnBrk="1" hangingPunct="1">
              <a:defRPr/>
            </a:pPr>
            <a:r>
              <a:rPr lang="en-US" sz="2800" dirty="0" smtClean="0">
                <a:solidFill>
                  <a:srgbClr val="CC99FF"/>
                </a:solidFill>
              </a:rPr>
              <a:t>Ryan Murphy </a:t>
            </a:r>
            <a:r>
              <a:rPr lang="en-US" sz="2800" dirty="0" err="1" smtClean="0">
                <a:solidFill>
                  <a:srgbClr val="CC99FF"/>
                </a:solidFill>
              </a:rPr>
              <a:t>M.Ed</a:t>
            </a:r>
            <a:endParaRPr lang="en-US" sz="2800" dirty="0" smtClean="0">
              <a:solidFill>
                <a:srgbClr val="CC99FF"/>
              </a:solidFill>
            </a:endParaRPr>
          </a:p>
          <a:p>
            <a:pPr eaLnBrk="1" hangingPunct="1">
              <a:defRPr/>
            </a:pPr>
            <a:r>
              <a:rPr lang="en-US" sz="2800" dirty="0" smtClean="0">
                <a:hlinkClick r:id="rId3"/>
              </a:rPr>
              <a:t>ryemurf@gmail.com</a:t>
            </a:r>
            <a:endParaRPr lang="en-US" sz="2800" dirty="0" smtClean="0"/>
          </a:p>
          <a:p>
            <a:pPr lvl="1" eaLnBrk="1" hangingPunct="1">
              <a:defRPr/>
            </a:pPr>
            <a:endParaRPr lang="en-US" sz="2400" dirty="0" smtClean="0"/>
          </a:p>
          <a:p>
            <a:pPr lvl="2" eaLnBrk="1" hangingPunct="1">
              <a:buFontTx/>
              <a:buNone/>
              <a:defRPr/>
            </a:pPr>
            <a:endParaRPr lang="en-US" sz="2000" dirty="0" smtClean="0"/>
          </a:p>
        </p:txBody>
      </p:sp>
      <p:pic>
        <p:nvPicPr>
          <p:cNvPr id="1026" name="Picture 2" descr="C:\Users\Ryan\Desktop\Science from Mur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429000"/>
            <a:ext cx="428513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22" y="6715125"/>
            <a:ext cx="923925" cy="14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58986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4"/>
          <p:cNvSpPr txBox="1">
            <a:spLocks noChangeArrowheads="1"/>
          </p:cNvSpPr>
          <p:nvPr/>
        </p:nvSpPr>
        <p:spPr bwMode="auto">
          <a:xfrm>
            <a:off x="762000" y="228600"/>
            <a:ext cx="7848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3200"/>
              <a:t>Avoid blood and other bodily fluid.</a:t>
            </a:r>
          </a:p>
        </p:txBody>
      </p:sp>
      <p:sp>
        <p:nvSpPr>
          <p:cNvPr id="70659" name="Text Box 5"/>
          <p:cNvSpPr txBox="1">
            <a:spLocks noChangeArrowheads="1"/>
          </p:cNvSpPr>
          <p:nvPr/>
        </p:nvSpPr>
        <p:spPr bwMode="auto">
          <a:xfrm>
            <a:off x="1219200" y="990600"/>
            <a:ext cx="6096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endParaRPr lang="en-US" sz="3200"/>
          </a:p>
        </p:txBody>
      </p:sp>
      <p:sp>
        <p:nvSpPr>
          <p:cNvPr id="70660" name="Text Box 6"/>
          <p:cNvSpPr txBox="1">
            <a:spLocks noChangeArrowheads="1"/>
          </p:cNvSpPr>
          <p:nvPr/>
        </p:nvSpPr>
        <p:spPr bwMode="auto">
          <a:xfrm>
            <a:off x="609600" y="914400"/>
            <a:ext cx="7924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lvl="1" eaLnBrk="1" hangingPunct="1">
              <a:spcBef>
                <a:spcPct val="20000"/>
              </a:spcBef>
              <a:buFontTx/>
              <a:buChar char="–"/>
            </a:pPr>
            <a:r>
              <a:rPr lang="en-US" sz="3200"/>
              <a:t> If you are bleeding then please contact teacher immediately to get wound cleaned and covered.</a:t>
            </a:r>
          </a:p>
          <a:p>
            <a:pPr>
              <a:spcBef>
                <a:spcPct val="50000"/>
              </a:spcBef>
            </a:pPr>
            <a:endParaRPr lang="en-US" sz="3200"/>
          </a:p>
        </p:txBody>
      </p:sp>
      <p:pic>
        <p:nvPicPr>
          <p:cNvPr id="70661" name="Picture 5" descr="F_Bios_BloodSpot01"/>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391400" y="0"/>
            <a:ext cx="1752600" cy="2133600"/>
          </a:xfrm>
          <a:noFill/>
        </p:spPr>
      </p:pic>
      <p:pic>
        <p:nvPicPr>
          <p:cNvPr id="70662" name="Picture 5" descr="F_Bios_BloodSpot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185762">
            <a:off x="6508750" y="2116138"/>
            <a:ext cx="1955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3"/>
          <p:cNvSpPr>
            <a:spLocks noGrp="1" noChangeArrowheads="1"/>
          </p:cNvSpPr>
          <p:nvPr>
            <p:ph type="body" idx="1"/>
          </p:nvPr>
        </p:nvSpPr>
        <p:spPr>
          <a:xfrm>
            <a:off x="228600" y="5943600"/>
            <a:ext cx="8686800" cy="639763"/>
          </a:xfrm>
        </p:spPr>
        <p:txBody>
          <a:bodyPr>
            <a:prstTxWarp prst="textDeflateTop">
              <a:avLst/>
            </a:prstTxWarp>
          </a:bodyPr>
          <a:lstStyle/>
          <a:p>
            <a:pPr marL="0" indent="0" algn="ctr" eaLnBrk="1" hangingPunct="1">
              <a:buNone/>
            </a:pPr>
            <a:r>
              <a:rPr lang="en-US" sz="2800" dirty="0">
                <a:hlinkClick r:id="rId2"/>
              </a:rPr>
              <a:t>Entire Science Curriculum Link</a:t>
            </a:r>
            <a:endParaRPr lang="en-US" sz="2800" dirty="0" smtClean="0"/>
          </a:p>
        </p:txBody>
      </p:sp>
      <p:pic>
        <p:nvPicPr>
          <p:cNvPr id="315395" name="Picture 3" descr="C:\Users\Ryan\Desktop\Science from Mur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9875"/>
            <a:ext cx="8153400" cy="5749925"/>
          </a:xfrm>
          <a:prstGeom prst="ellipse">
            <a:avLst/>
          </a:prstGeom>
          <a:ln w="63500" cap="rnd">
            <a:solidFill>
              <a:srgbClr val="333333"/>
            </a:solidFill>
          </a:ln>
          <a:effectLst>
            <a:glow rad="355600">
              <a:srgbClr val="CC99FF"/>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15396" name="Rectangl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25" y="2590800"/>
            <a:ext cx="548005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22" y="6715125"/>
            <a:ext cx="923925" cy="14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42875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3"/>
          <p:cNvSpPr txBox="1">
            <a:spLocks noChangeArrowheads="1"/>
          </p:cNvSpPr>
          <p:nvPr/>
        </p:nvSpPr>
        <p:spPr bwMode="auto">
          <a:xfrm>
            <a:off x="0" y="228600"/>
            <a:ext cx="8610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3200"/>
              <a:t>Avoid blood and other bodily fluid.</a:t>
            </a:r>
          </a:p>
        </p:txBody>
      </p:sp>
      <p:sp>
        <p:nvSpPr>
          <p:cNvPr id="71683" name="Text Box 4"/>
          <p:cNvSpPr txBox="1">
            <a:spLocks noChangeArrowheads="1"/>
          </p:cNvSpPr>
          <p:nvPr/>
        </p:nvSpPr>
        <p:spPr bwMode="auto">
          <a:xfrm>
            <a:off x="1219200" y="990600"/>
            <a:ext cx="6096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endParaRPr lang="en-US" sz="3200"/>
          </a:p>
        </p:txBody>
      </p:sp>
      <p:sp>
        <p:nvSpPr>
          <p:cNvPr id="71684" name="Text Box 5"/>
          <p:cNvSpPr txBox="1">
            <a:spLocks noChangeArrowheads="1"/>
          </p:cNvSpPr>
          <p:nvPr/>
        </p:nvSpPr>
        <p:spPr bwMode="auto">
          <a:xfrm>
            <a:off x="0" y="914400"/>
            <a:ext cx="7696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lvl="1" eaLnBrk="1" hangingPunct="1">
              <a:spcBef>
                <a:spcPct val="20000"/>
              </a:spcBef>
              <a:buFontTx/>
              <a:buChar char="–"/>
            </a:pPr>
            <a:r>
              <a:rPr lang="en-US" sz="3200"/>
              <a:t> If you are bleeding then please contact teacher immediately to get wound cleaned and covered.</a:t>
            </a:r>
          </a:p>
          <a:p>
            <a:pPr>
              <a:spcBef>
                <a:spcPct val="50000"/>
              </a:spcBef>
            </a:pPr>
            <a:endParaRPr lang="en-US" sz="3200"/>
          </a:p>
        </p:txBody>
      </p:sp>
      <p:pic>
        <p:nvPicPr>
          <p:cNvPr id="71685" name="Picture 5" descr="F_Bios_BloodSpot01"/>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391400" y="0"/>
            <a:ext cx="1752600" cy="2133600"/>
          </a:xfrm>
          <a:noFill/>
        </p:spPr>
      </p:pic>
      <p:pic>
        <p:nvPicPr>
          <p:cNvPr id="71686" name="Picture 5" descr="F_Bios_BloodSpot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185762">
            <a:off x="6508750" y="2116138"/>
            <a:ext cx="1955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3"/>
          <p:cNvSpPr txBox="1">
            <a:spLocks noChangeArrowheads="1"/>
          </p:cNvSpPr>
          <p:nvPr/>
        </p:nvSpPr>
        <p:spPr bwMode="auto">
          <a:xfrm>
            <a:off x="-1295400" y="228600"/>
            <a:ext cx="5867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3200"/>
              <a:t>Avoid blood and other bodily fluid.</a:t>
            </a:r>
          </a:p>
        </p:txBody>
      </p:sp>
      <p:sp>
        <p:nvSpPr>
          <p:cNvPr id="72707" name="Text Box 4"/>
          <p:cNvSpPr txBox="1">
            <a:spLocks noChangeArrowheads="1"/>
          </p:cNvSpPr>
          <p:nvPr/>
        </p:nvSpPr>
        <p:spPr bwMode="auto">
          <a:xfrm>
            <a:off x="1219200" y="990600"/>
            <a:ext cx="6096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endParaRPr lang="en-US" sz="3200"/>
          </a:p>
        </p:txBody>
      </p:sp>
      <p:sp>
        <p:nvSpPr>
          <p:cNvPr id="72708" name="Text Box 5"/>
          <p:cNvSpPr txBox="1">
            <a:spLocks noChangeArrowheads="1"/>
          </p:cNvSpPr>
          <p:nvPr/>
        </p:nvSpPr>
        <p:spPr bwMode="auto">
          <a:xfrm>
            <a:off x="-1676400" y="914400"/>
            <a:ext cx="6400800"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lvl="1" eaLnBrk="1" hangingPunct="1">
              <a:spcBef>
                <a:spcPct val="20000"/>
              </a:spcBef>
              <a:buFontTx/>
              <a:buChar char="–"/>
            </a:pPr>
            <a:r>
              <a:rPr lang="en-US" sz="3200"/>
              <a:t> If you are bleeding then please contact teacher immediately to get wound cleaned and covered.</a:t>
            </a:r>
          </a:p>
          <a:p>
            <a:pPr>
              <a:spcBef>
                <a:spcPct val="50000"/>
              </a:spcBef>
            </a:pPr>
            <a:endParaRPr lang="en-US" sz="3200"/>
          </a:p>
        </p:txBody>
      </p:sp>
      <p:pic>
        <p:nvPicPr>
          <p:cNvPr id="72709" name="Picture 5" descr="F_Bios_BloodSpot01"/>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391400" y="0"/>
            <a:ext cx="1752600" cy="2133600"/>
          </a:xfrm>
          <a:noFill/>
        </p:spPr>
      </p:pic>
      <p:pic>
        <p:nvPicPr>
          <p:cNvPr id="72710" name="Picture 5" descr="F_Bios_BloodSpot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185762">
            <a:off x="6508750" y="2116138"/>
            <a:ext cx="1955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3"/>
          <p:cNvSpPr txBox="1">
            <a:spLocks noChangeArrowheads="1"/>
          </p:cNvSpPr>
          <p:nvPr/>
        </p:nvSpPr>
        <p:spPr bwMode="auto">
          <a:xfrm>
            <a:off x="-1295400" y="228600"/>
            <a:ext cx="22860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r>
              <a:rPr lang="en-US" sz="3200"/>
              <a:t>Avoid blood and other bodily fluid.</a:t>
            </a:r>
          </a:p>
        </p:txBody>
      </p:sp>
      <p:sp>
        <p:nvSpPr>
          <p:cNvPr id="73731" name="Text Box 4"/>
          <p:cNvSpPr txBox="1">
            <a:spLocks noChangeArrowheads="1"/>
          </p:cNvSpPr>
          <p:nvPr/>
        </p:nvSpPr>
        <p:spPr bwMode="auto">
          <a:xfrm>
            <a:off x="1219200" y="990600"/>
            <a:ext cx="6096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endParaRPr lang="en-US" sz="3200"/>
          </a:p>
        </p:txBody>
      </p:sp>
      <p:sp>
        <p:nvSpPr>
          <p:cNvPr id="73732" name="Text Box 5"/>
          <p:cNvSpPr txBox="1">
            <a:spLocks noChangeArrowheads="1"/>
          </p:cNvSpPr>
          <p:nvPr/>
        </p:nvSpPr>
        <p:spPr bwMode="auto">
          <a:xfrm>
            <a:off x="-1676400" y="914400"/>
            <a:ext cx="3505200"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lvl="1" eaLnBrk="1" hangingPunct="1">
              <a:spcBef>
                <a:spcPct val="20000"/>
              </a:spcBef>
              <a:buFontTx/>
              <a:buChar char="–"/>
            </a:pPr>
            <a:r>
              <a:rPr lang="en-US" sz="3200"/>
              <a:t> If you are bleeding then please contact teacher immediately to get wound cleaned and covered.</a:t>
            </a:r>
          </a:p>
          <a:p>
            <a:pPr>
              <a:spcBef>
                <a:spcPct val="50000"/>
              </a:spcBef>
            </a:pPr>
            <a:endParaRPr lang="en-US" sz="3200"/>
          </a:p>
        </p:txBody>
      </p:sp>
      <p:pic>
        <p:nvPicPr>
          <p:cNvPr id="73733" name="Picture 5" descr="F_Bios_BloodSpot01"/>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391400" y="0"/>
            <a:ext cx="1752600" cy="2133600"/>
          </a:xfrm>
          <a:noFill/>
        </p:spPr>
      </p:pic>
      <p:pic>
        <p:nvPicPr>
          <p:cNvPr id="73734" name="Picture 5" descr="F_Bios_BloodSpot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185762">
            <a:off x="6508750" y="2116138"/>
            <a:ext cx="1955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endParaRPr lang="en-US" smtClean="0"/>
          </a:p>
        </p:txBody>
      </p:sp>
      <p:sp>
        <p:nvSpPr>
          <p:cNvPr id="74755" name="Text Box 3"/>
          <p:cNvSpPr txBox="1">
            <a:spLocks noChangeArrowheads="1"/>
          </p:cNvSpPr>
          <p:nvPr/>
        </p:nvSpPr>
        <p:spPr bwMode="auto">
          <a:xfrm>
            <a:off x="-1295400" y="228600"/>
            <a:ext cx="2286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endParaRPr lang="en-US" sz="3200"/>
          </a:p>
        </p:txBody>
      </p:sp>
      <p:sp>
        <p:nvSpPr>
          <p:cNvPr id="74756" name="Text Box 4"/>
          <p:cNvSpPr txBox="1">
            <a:spLocks noChangeArrowheads="1"/>
          </p:cNvSpPr>
          <p:nvPr/>
        </p:nvSpPr>
        <p:spPr bwMode="auto">
          <a:xfrm>
            <a:off x="1219200" y="990600"/>
            <a:ext cx="6096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a:spcBef>
                <a:spcPct val="50000"/>
              </a:spcBef>
            </a:pPr>
            <a:endParaRPr lang="en-US" sz="3200"/>
          </a:p>
        </p:txBody>
      </p:sp>
      <p:sp>
        <p:nvSpPr>
          <p:cNvPr id="74757" name="Text Box 5"/>
          <p:cNvSpPr txBox="1">
            <a:spLocks noChangeArrowheads="1"/>
          </p:cNvSpPr>
          <p:nvPr/>
        </p:nvSpPr>
        <p:spPr bwMode="auto">
          <a:xfrm>
            <a:off x="-1676400" y="914400"/>
            <a:ext cx="3505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pPr lvl="1" eaLnBrk="1" hangingPunct="1">
              <a:spcBef>
                <a:spcPct val="20000"/>
              </a:spcBef>
              <a:buFontTx/>
              <a:buChar char="–"/>
            </a:pPr>
            <a:endParaRPr lang="en-US" sz="3200"/>
          </a:p>
          <a:p>
            <a:pPr>
              <a:spcBef>
                <a:spcPct val="50000"/>
              </a:spcBef>
            </a:pPr>
            <a:endParaRPr lang="en-US" sz="3200"/>
          </a:p>
        </p:txBody>
      </p:sp>
      <p:pic>
        <p:nvPicPr>
          <p:cNvPr id="74758" name="Picture 5" descr="F_Bios_BloodSpot01"/>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391400" y="0"/>
            <a:ext cx="1752600" cy="2133600"/>
          </a:xfrm>
          <a:noFill/>
        </p:spPr>
      </p:pic>
      <p:pic>
        <p:nvPicPr>
          <p:cNvPr id="74759" name="Picture 5" descr="F_Bios_BloodSpot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185762">
            <a:off x="6508750" y="2116138"/>
            <a:ext cx="1955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Grp="1" noChangeArrowheads="1"/>
          </p:cNvSpPr>
          <p:nvPr>
            <p:ph type="body" idx="4294967295"/>
          </p:nvPr>
        </p:nvSpPr>
        <p:spPr>
          <a:xfrm>
            <a:off x="457200" y="304800"/>
            <a:ext cx="8153400" cy="5821363"/>
          </a:xfrm>
        </p:spPr>
        <p:txBody>
          <a:bodyPr/>
          <a:lstStyle/>
          <a:p>
            <a:pPr eaLnBrk="1" hangingPunct="1"/>
            <a:r>
              <a:rPr lang="en-US" dirty="0" smtClean="0"/>
              <a:t>Please check glassware for cracks or chips prior to use.</a:t>
            </a:r>
          </a:p>
        </p:txBody>
      </p:sp>
      <p:pic>
        <p:nvPicPr>
          <p:cNvPr id="77827" name="Picture 5" descr="crack-glass-bird-m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971800"/>
            <a:ext cx="8610600" cy="3714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7828"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77829" name="Rectangle 6"/>
          <p:cNvSpPr>
            <a:spLocks noChangeArrowheads="1"/>
          </p:cNvSpPr>
          <p:nvPr/>
        </p:nvSpPr>
        <p:spPr bwMode="auto">
          <a:xfrm>
            <a:off x="228600" y="2971800"/>
            <a:ext cx="8763000" cy="37338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77830" name="Rectangle 8"/>
          <p:cNvSpPr>
            <a:spLocks noChangeArrowheads="1"/>
          </p:cNvSpPr>
          <p:nvPr/>
        </p:nvSpPr>
        <p:spPr bwMode="auto">
          <a:xfrm>
            <a:off x="304800" y="2971800"/>
            <a:ext cx="8610600" cy="3733800"/>
          </a:xfrm>
          <a:prstGeom prst="rect">
            <a:avLst/>
          </a:prstGeom>
          <a:gradFill rotWithShape="1">
            <a:gsLst>
              <a:gs pos="0">
                <a:srgbClr val="CCECFF">
                  <a:alpha val="78000"/>
                </a:srgbClr>
              </a:gs>
              <a:gs pos="100000">
                <a:srgbClr val="5E6D76">
                  <a:alpha val="78998"/>
                </a:srgbClr>
              </a:gs>
            </a:gsLst>
            <a:lin ang="5400000" scaled="1"/>
          </a:gradFill>
          <a:ln w="9525">
            <a:solidFill>
              <a:schemeClr val="tx1"/>
            </a:solidFill>
            <a:miter lim="800000"/>
            <a:headEnd/>
            <a:tailEnd/>
          </a:ln>
        </p:spPr>
        <p:txBody>
          <a:bodyPr wrap="none" anchor="ctr"/>
          <a:lstStyle/>
          <a:p>
            <a:endParaRPr lang="en-US"/>
          </a:p>
        </p:txBody>
      </p:sp>
      <p:pic>
        <p:nvPicPr>
          <p:cNvPr id="9" name="Picture 5" descr="crack-glass-bird-m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998946"/>
            <a:ext cx="8610600" cy="3714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Grp="1" noChangeArrowheads="1"/>
          </p:cNvSpPr>
          <p:nvPr>
            <p:ph type="body" idx="4294967295"/>
          </p:nvPr>
        </p:nvSpPr>
        <p:spPr>
          <a:xfrm>
            <a:off x="457200" y="304800"/>
            <a:ext cx="8153400" cy="5821363"/>
          </a:xfrm>
        </p:spPr>
        <p:txBody>
          <a:bodyPr/>
          <a:lstStyle/>
          <a:p>
            <a:pPr eaLnBrk="1" hangingPunct="1"/>
            <a:r>
              <a:rPr lang="en-US" dirty="0" smtClean="0"/>
              <a:t>Please check glassware for cracks or chips prior to use.</a:t>
            </a:r>
          </a:p>
          <a:p>
            <a:pPr lvl="1" eaLnBrk="1" hangingPunct="1"/>
            <a:r>
              <a:rPr lang="en-US" dirty="0" smtClean="0">
                <a:solidFill>
                  <a:srgbClr val="FFC000"/>
                </a:solidFill>
              </a:rPr>
              <a:t>If glassware is broken please contact teacher.</a:t>
            </a:r>
          </a:p>
        </p:txBody>
      </p:sp>
      <p:pic>
        <p:nvPicPr>
          <p:cNvPr id="77827" name="Picture 5" descr="crack-glass-bird-m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971800"/>
            <a:ext cx="8610600" cy="3714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7828"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77829" name="Rectangle 6"/>
          <p:cNvSpPr>
            <a:spLocks noChangeArrowheads="1"/>
          </p:cNvSpPr>
          <p:nvPr/>
        </p:nvSpPr>
        <p:spPr bwMode="auto">
          <a:xfrm>
            <a:off x="228600" y="2971800"/>
            <a:ext cx="8763000" cy="37338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77830" name="Rectangle 8"/>
          <p:cNvSpPr>
            <a:spLocks noChangeArrowheads="1"/>
          </p:cNvSpPr>
          <p:nvPr/>
        </p:nvSpPr>
        <p:spPr bwMode="auto">
          <a:xfrm>
            <a:off x="304800" y="2971800"/>
            <a:ext cx="8610600" cy="3733800"/>
          </a:xfrm>
          <a:prstGeom prst="rect">
            <a:avLst/>
          </a:prstGeom>
          <a:gradFill rotWithShape="1">
            <a:gsLst>
              <a:gs pos="0">
                <a:srgbClr val="CCECFF">
                  <a:alpha val="78000"/>
                </a:srgbClr>
              </a:gs>
              <a:gs pos="100000">
                <a:srgbClr val="5E6D76">
                  <a:alpha val="78998"/>
                </a:srgbClr>
              </a:gs>
            </a:gsLst>
            <a:lin ang="5400000" scaled="1"/>
          </a:gradFill>
          <a:ln w="9525">
            <a:solidFill>
              <a:schemeClr val="tx1"/>
            </a:solidFill>
            <a:miter lim="800000"/>
            <a:headEnd/>
            <a:tailEnd/>
          </a:ln>
        </p:spPr>
        <p:txBody>
          <a:bodyPr wrap="none" anchor="ctr"/>
          <a:lstStyle/>
          <a:p>
            <a:endParaRPr lang="en-US"/>
          </a:p>
        </p:txBody>
      </p:sp>
      <p:pic>
        <p:nvPicPr>
          <p:cNvPr id="2050" name="Picture 2" descr="http://2.bp.blogspot.com/-Z7PhUWAfy1s/T1pegZj0FpI/AAAAAAAABpE/WKmyZ_Gk-FM/s1600/Photo%2Bon%2B2012-03-09%2Bat%2B13.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046923"/>
            <a:ext cx="8001000" cy="4505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5321989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Grp="1" noChangeArrowheads="1"/>
          </p:cNvSpPr>
          <p:nvPr>
            <p:ph type="body" idx="4294967295"/>
          </p:nvPr>
        </p:nvSpPr>
        <p:spPr>
          <a:xfrm>
            <a:off x="457200" y="304800"/>
            <a:ext cx="8153400" cy="5821363"/>
          </a:xfrm>
        </p:spPr>
        <p:txBody>
          <a:bodyPr/>
          <a:lstStyle/>
          <a:p>
            <a:pPr eaLnBrk="1" hangingPunct="1"/>
            <a:r>
              <a:rPr lang="en-US" dirty="0" smtClean="0"/>
              <a:t>Please check glassware for cracks or chips prior to use.</a:t>
            </a:r>
          </a:p>
          <a:p>
            <a:pPr lvl="1" eaLnBrk="1" hangingPunct="1"/>
            <a:r>
              <a:rPr lang="en-US" dirty="0" smtClean="0"/>
              <a:t>If glassware is broken please contact teacher.</a:t>
            </a:r>
          </a:p>
          <a:p>
            <a:pPr lvl="1" eaLnBrk="1" hangingPunct="1"/>
            <a:r>
              <a:rPr lang="en-US" dirty="0" smtClean="0">
                <a:solidFill>
                  <a:srgbClr val="6699FF"/>
                </a:solidFill>
              </a:rPr>
              <a:t>Please be safe with glassware to avoid dropping and breaking.  </a:t>
            </a:r>
            <a:endParaRPr lang="en-US" dirty="0" smtClean="0">
              <a:solidFill>
                <a:srgbClr val="FFCC99"/>
              </a:solidFill>
            </a:endParaRPr>
          </a:p>
        </p:txBody>
      </p:sp>
      <p:pic>
        <p:nvPicPr>
          <p:cNvPr id="77827" name="Picture 5" descr="crack-glass-bird-m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971800"/>
            <a:ext cx="8610600" cy="3714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7828"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77829" name="Rectangle 6"/>
          <p:cNvSpPr>
            <a:spLocks noChangeArrowheads="1"/>
          </p:cNvSpPr>
          <p:nvPr/>
        </p:nvSpPr>
        <p:spPr bwMode="auto">
          <a:xfrm>
            <a:off x="228600" y="2971800"/>
            <a:ext cx="8763000" cy="37338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77830" name="Rectangle 8"/>
          <p:cNvSpPr>
            <a:spLocks noChangeArrowheads="1"/>
          </p:cNvSpPr>
          <p:nvPr/>
        </p:nvSpPr>
        <p:spPr bwMode="auto">
          <a:xfrm>
            <a:off x="304800" y="2971800"/>
            <a:ext cx="8610600" cy="3733800"/>
          </a:xfrm>
          <a:prstGeom prst="rect">
            <a:avLst/>
          </a:prstGeom>
          <a:gradFill rotWithShape="1">
            <a:gsLst>
              <a:gs pos="0">
                <a:srgbClr val="CCECFF">
                  <a:alpha val="78000"/>
                </a:srgbClr>
              </a:gs>
              <a:gs pos="100000">
                <a:srgbClr val="5E6D76">
                  <a:alpha val="78998"/>
                </a:srgbClr>
              </a:gs>
            </a:gsLst>
            <a:lin ang="5400000" scaled="1"/>
          </a:gra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4784773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5283" name="Rectangle 3"/>
          <p:cNvSpPr>
            <a:spLocks noGrp="1" noChangeArrowheads="1"/>
          </p:cNvSpPr>
          <p:nvPr>
            <p:ph type="body" idx="1"/>
          </p:nvPr>
        </p:nvSpPr>
        <p:spPr>
          <a:xfrm>
            <a:off x="228600" y="228600"/>
            <a:ext cx="8382000" cy="5897563"/>
          </a:xfrm>
        </p:spPr>
        <p:txBody>
          <a:bodyPr/>
          <a:lstStyle/>
          <a:p>
            <a:pPr eaLnBrk="1" hangingPunct="1">
              <a:defRPr/>
            </a:pPr>
            <a:r>
              <a:rPr lang="en-US" dirty="0" smtClean="0"/>
              <a:t>Science Skills Unit</a:t>
            </a:r>
          </a:p>
        </p:txBody>
      </p:sp>
      <p:pic>
        <p:nvPicPr>
          <p:cNvPr id="1945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8610600" cy="5829300"/>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9460"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Grp="1" noChangeArrowheads="1"/>
          </p:cNvSpPr>
          <p:nvPr>
            <p:ph type="body" idx="4294967295"/>
          </p:nvPr>
        </p:nvSpPr>
        <p:spPr>
          <a:xfrm>
            <a:off x="457200" y="304800"/>
            <a:ext cx="8153400" cy="5821363"/>
          </a:xfrm>
        </p:spPr>
        <p:txBody>
          <a:bodyPr/>
          <a:lstStyle/>
          <a:p>
            <a:pPr eaLnBrk="1" hangingPunct="1"/>
            <a:r>
              <a:rPr lang="en-US" dirty="0" smtClean="0"/>
              <a:t>Please check glassware for cracks or chips prior to use.</a:t>
            </a:r>
          </a:p>
          <a:p>
            <a:pPr lvl="1" eaLnBrk="1" hangingPunct="1"/>
            <a:r>
              <a:rPr lang="en-US" dirty="0" smtClean="0"/>
              <a:t>If glassware is broken please contact teacher.</a:t>
            </a:r>
          </a:p>
          <a:p>
            <a:pPr lvl="1" eaLnBrk="1" hangingPunct="1"/>
            <a:r>
              <a:rPr lang="en-US" dirty="0" smtClean="0">
                <a:solidFill>
                  <a:schemeClr val="accent1">
                    <a:lumMod val="60000"/>
                    <a:lumOff val="40000"/>
                  </a:schemeClr>
                </a:solidFill>
              </a:rPr>
              <a:t>Please be safe with glassware to avoid dropping and breaking.  </a:t>
            </a:r>
            <a:r>
              <a:rPr lang="en-US" dirty="0" smtClean="0">
                <a:solidFill>
                  <a:srgbClr val="FFCC99"/>
                </a:solidFill>
              </a:rPr>
              <a:t>Clean immediately.</a:t>
            </a:r>
          </a:p>
        </p:txBody>
      </p:sp>
      <p:pic>
        <p:nvPicPr>
          <p:cNvPr id="78851" name="Picture 5" descr="crack-glass-bird-m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971800"/>
            <a:ext cx="8610600" cy="3714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8852"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6" name="Picture 2" descr="http://gifs.gifbin.com/032011/joe-pantoliano-waitress-fai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 y="3066256"/>
            <a:ext cx="4130040" cy="34107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610100" y="3513783"/>
            <a:ext cx="4572000" cy="2308324"/>
          </a:xfrm>
          <a:prstGeom prst="rect">
            <a:avLst/>
          </a:prstGeom>
        </p:spPr>
        <p:txBody>
          <a:bodyPr>
            <a:spAutoFit/>
          </a:bodyPr>
          <a:lstStyle/>
          <a:p>
            <a:pPr algn="ct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This should </a:t>
            </a:r>
          </a:p>
          <a:p>
            <a:pPr algn="ct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not happen</a:t>
            </a:r>
          </a:p>
          <a:p>
            <a:pPr algn="ct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in the lab.</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Grp="1" noChangeArrowheads="1"/>
          </p:cNvSpPr>
          <p:nvPr>
            <p:ph type="body" idx="1"/>
          </p:nvPr>
        </p:nvSpPr>
        <p:spPr>
          <a:xfrm>
            <a:off x="457200" y="228600"/>
            <a:ext cx="8153400" cy="5897563"/>
          </a:xfrm>
        </p:spPr>
        <p:txBody>
          <a:bodyPr/>
          <a:lstStyle/>
          <a:p>
            <a:pPr eaLnBrk="1" hangingPunct="1"/>
            <a:r>
              <a:rPr lang="en-US" dirty="0" smtClean="0"/>
              <a:t>Clean spills from the outside in. </a:t>
            </a:r>
          </a:p>
          <a:p>
            <a:pPr lvl="1" eaLnBrk="1" hangingPunct="1"/>
            <a:r>
              <a:rPr lang="en-US" dirty="0" smtClean="0">
                <a:solidFill>
                  <a:srgbClr val="FFCC99"/>
                </a:solidFill>
              </a:rPr>
              <a:t>Apply paper towels over the spill, then, carefully starting from the outside, wipe in.</a:t>
            </a:r>
          </a:p>
        </p:txBody>
      </p:sp>
      <p:pic>
        <p:nvPicPr>
          <p:cNvPr id="79875" name="Picture 5" descr="mr-cle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8534400" cy="45720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79876"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body" idx="4294967295"/>
          </p:nvPr>
        </p:nvSpPr>
        <p:spPr>
          <a:xfrm>
            <a:off x="457200" y="228600"/>
            <a:ext cx="8077200" cy="5897563"/>
          </a:xfrm>
        </p:spPr>
        <p:txBody>
          <a:bodyPr/>
          <a:lstStyle/>
          <a:p>
            <a:pPr eaLnBrk="1" hangingPunct="1"/>
            <a:r>
              <a:rPr lang="en-US" dirty="0" smtClean="0"/>
              <a:t>Clean spills from the outside in. </a:t>
            </a:r>
          </a:p>
          <a:p>
            <a:pPr lvl="1" eaLnBrk="1" hangingPunct="1"/>
            <a:r>
              <a:rPr lang="en-US" dirty="0" smtClean="0">
                <a:solidFill>
                  <a:srgbClr val="FFCC99"/>
                </a:solidFill>
              </a:rPr>
              <a:t>Apply paper towels over the spill, then, carefully starting from the outside, wipe in.</a:t>
            </a:r>
          </a:p>
        </p:txBody>
      </p:sp>
      <p:pic>
        <p:nvPicPr>
          <p:cNvPr id="80899" name="Picture 5" descr="mr-cle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8534400" cy="4572000"/>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80900"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80901" name="AutoShape 6"/>
          <p:cNvSpPr>
            <a:spLocks noChangeArrowheads="1"/>
          </p:cNvSpPr>
          <p:nvPr/>
        </p:nvSpPr>
        <p:spPr bwMode="auto">
          <a:xfrm>
            <a:off x="5562600" y="1981200"/>
            <a:ext cx="3276600" cy="1981200"/>
          </a:xfrm>
          <a:prstGeom prst="wedgeRoundRectCallout">
            <a:avLst>
              <a:gd name="adj1" fmla="val -67537"/>
              <a:gd name="adj2" fmla="val 29968"/>
              <a:gd name="adj3" fmla="val 16667"/>
            </a:avLst>
          </a:prstGeom>
          <a:solidFill>
            <a:schemeClr val="tx1"/>
          </a:solidFill>
          <a:ln w="38100">
            <a:solidFill>
              <a:schemeClr val="bg1"/>
            </a:solidFill>
            <a:miter lim="800000"/>
            <a:headEnd/>
            <a:tailEnd/>
          </a:ln>
        </p:spPr>
        <p:txBody>
          <a:bodyPr/>
          <a:lstStyle/>
          <a:p>
            <a:pPr algn="ctr"/>
            <a:r>
              <a:rPr lang="en-US" sz="3200">
                <a:solidFill>
                  <a:schemeClr val="bg1"/>
                </a:solidFill>
              </a:rPr>
              <a:t>“Let’s practice our skills with a simulated spill.”</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Grp="1" noChangeArrowheads="1"/>
          </p:cNvSpPr>
          <p:nvPr>
            <p:ph type="body" idx="1"/>
          </p:nvPr>
        </p:nvSpPr>
        <p:spPr>
          <a:xfrm>
            <a:off x="457200" y="304800"/>
            <a:ext cx="8077200" cy="5821363"/>
          </a:xfrm>
        </p:spPr>
        <p:txBody>
          <a:bodyPr/>
          <a:lstStyle/>
          <a:p>
            <a:pPr eaLnBrk="1" hangingPunct="1"/>
            <a:r>
              <a:rPr lang="en-US" smtClean="0"/>
              <a:t>Please do not eat food or drink in the classroom.</a:t>
            </a:r>
          </a:p>
          <a:p>
            <a:pPr lvl="1" eaLnBrk="1" hangingPunct="1"/>
            <a:r>
              <a:rPr lang="en-US" smtClean="0"/>
              <a:t>No gum</a:t>
            </a:r>
          </a:p>
          <a:p>
            <a:pPr lvl="1" eaLnBrk="1" hangingPunct="1"/>
            <a:r>
              <a:rPr lang="en-US" smtClean="0"/>
              <a:t>Cough drops</a:t>
            </a:r>
          </a:p>
          <a:p>
            <a:pPr lvl="1" eaLnBrk="1" hangingPunct="1"/>
            <a:r>
              <a:rPr lang="en-US" smtClean="0"/>
              <a:t>Or putting strange things in your mouth. </a:t>
            </a:r>
          </a:p>
          <a:p>
            <a:pPr lvl="1" eaLnBrk="1" hangingPunct="1"/>
            <a:endParaRPr lang="en-US" smtClean="0"/>
          </a:p>
        </p:txBody>
      </p:sp>
      <p:pic>
        <p:nvPicPr>
          <p:cNvPr id="81923" name="Picture 6" descr="nofo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124200"/>
            <a:ext cx="5105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81925" name="Rectangle 9"/>
          <p:cNvSpPr>
            <a:spLocks noChangeArrowheads="1"/>
          </p:cNvSpPr>
          <p:nvPr/>
        </p:nvSpPr>
        <p:spPr bwMode="auto">
          <a:xfrm>
            <a:off x="1219200" y="1447800"/>
            <a:ext cx="7391400" cy="1600200"/>
          </a:xfrm>
          <a:prstGeom prst="rect">
            <a:avLst/>
          </a:prstGeom>
          <a:solidFill>
            <a:schemeClr val="bg1"/>
          </a:solidFill>
          <a:ln w="9525">
            <a:solidFill>
              <a:schemeClr val="bg1"/>
            </a:solidFill>
            <a:miter lim="800000"/>
            <a:headEnd/>
            <a:tailEnd/>
          </a:ln>
        </p:spPr>
        <p:txBody>
          <a:bodyPr wrap="none" anchor="ct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Grp="1" noChangeArrowheads="1"/>
          </p:cNvSpPr>
          <p:nvPr>
            <p:ph type="body" idx="4294967295"/>
          </p:nvPr>
        </p:nvSpPr>
        <p:spPr>
          <a:xfrm>
            <a:off x="457200" y="304800"/>
            <a:ext cx="8153400" cy="5821363"/>
          </a:xfrm>
        </p:spPr>
        <p:txBody>
          <a:bodyPr/>
          <a:lstStyle/>
          <a:p>
            <a:pPr eaLnBrk="1" hangingPunct="1"/>
            <a:r>
              <a:rPr lang="en-US" dirty="0" smtClean="0"/>
              <a:t>Please do not eat food or drink in the classroom.</a:t>
            </a:r>
          </a:p>
          <a:p>
            <a:pPr lvl="1" eaLnBrk="1" hangingPunct="1"/>
            <a:r>
              <a:rPr lang="en-US" dirty="0" smtClean="0">
                <a:solidFill>
                  <a:srgbClr val="FF66FF"/>
                </a:solidFill>
              </a:rPr>
              <a:t>No gum.</a:t>
            </a:r>
          </a:p>
          <a:p>
            <a:pPr lvl="1" eaLnBrk="1" hangingPunct="1"/>
            <a:r>
              <a:rPr lang="en-US" dirty="0" smtClean="0"/>
              <a:t>Cough drops</a:t>
            </a:r>
          </a:p>
          <a:p>
            <a:pPr lvl="1" eaLnBrk="1" hangingPunct="1"/>
            <a:r>
              <a:rPr lang="en-US" dirty="0" smtClean="0"/>
              <a:t>Or putting strange things in your mouth. </a:t>
            </a:r>
          </a:p>
          <a:p>
            <a:pPr lvl="1" eaLnBrk="1" hangingPunct="1"/>
            <a:endParaRPr lang="en-US" dirty="0" smtClean="0"/>
          </a:p>
        </p:txBody>
      </p:sp>
      <p:pic>
        <p:nvPicPr>
          <p:cNvPr id="82947" name="Picture 6" descr="nofo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124200"/>
            <a:ext cx="5105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82949" name="Rectangle 6"/>
          <p:cNvSpPr>
            <a:spLocks noChangeArrowheads="1"/>
          </p:cNvSpPr>
          <p:nvPr/>
        </p:nvSpPr>
        <p:spPr bwMode="auto">
          <a:xfrm>
            <a:off x="1219200" y="1905000"/>
            <a:ext cx="7391400" cy="1143000"/>
          </a:xfrm>
          <a:prstGeom prst="rect">
            <a:avLst/>
          </a:prstGeom>
          <a:solidFill>
            <a:schemeClr val="bg1"/>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body" idx="4294967295"/>
          </p:nvPr>
        </p:nvSpPr>
        <p:spPr>
          <a:xfrm>
            <a:off x="457200" y="304800"/>
            <a:ext cx="8153400" cy="5821363"/>
          </a:xfrm>
        </p:spPr>
        <p:txBody>
          <a:bodyPr/>
          <a:lstStyle/>
          <a:p>
            <a:pPr eaLnBrk="1" hangingPunct="1"/>
            <a:r>
              <a:rPr lang="en-US" dirty="0" smtClean="0"/>
              <a:t>Please do not eat food or drink in the classroom.</a:t>
            </a:r>
          </a:p>
          <a:p>
            <a:pPr lvl="1" eaLnBrk="1" hangingPunct="1"/>
            <a:r>
              <a:rPr lang="en-US" dirty="0" smtClean="0">
                <a:solidFill>
                  <a:srgbClr val="FF66FF"/>
                </a:solidFill>
              </a:rPr>
              <a:t>No gum.</a:t>
            </a:r>
          </a:p>
          <a:p>
            <a:pPr lvl="1" eaLnBrk="1" hangingPunct="1"/>
            <a:r>
              <a:rPr lang="en-US" dirty="0" smtClean="0">
                <a:solidFill>
                  <a:srgbClr val="9966FF"/>
                </a:solidFill>
              </a:rPr>
              <a:t>Cough drops unless prescribed.</a:t>
            </a:r>
          </a:p>
          <a:p>
            <a:pPr lvl="1" eaLnBrk="1" hangingPunct="1"/>
            <a:r>
              <a:rPr lang="en-US" dirty="0" smtClean="0"/>
              <a:t>Or putting strange things in your mouth. </a:t>
            </a:r>
          </a:p>
          <a:p>
            <a:pPr lvl="1" eaLnBrk="1" hangingPunct="1"/>
            <a:endParaRPr lang="en-US" dirty="0" smtClean="0"/>
          </a:p>
        </p:txBody>
      </p:sp>
      <p:pic>
        <p:nvPicPr>
          <p:cNvPr id="83971" name="Picture 6" descr="nofo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124200"/>
            <a:ext cx="5105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83973" name="Rectangle 6"/>
          <p:cNvSpPr>
            <a:spLocks noChangeArrowheads="1"/>
          </p:cNvSpPr>
          <p:nvPr/>
        </p:nvSpPr>
        <p:spPr bwMode="auto">
          <a:xfrm>
            <a:off x="1219200" y="2438400"/>
            <a:ext cx="7391400" cy="609600"/>
          </a:xfrm>
          <a:prstGeom prst="rect">
            <a:avLst/>
          </a:prstGeom>
          <a:solidFill>
            <a:schemeClr val="bg1"/>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type="body" idx="4294967295"/>
          </p:nvPr>
        </p:nvSpPr>
        <p:spPr>
          <a:xfrm>
            <a:off x="457200" y="304800"/>
            <a:ext cx="8153400" cy="5821363"/>
          </a:xfrm>
        </p:spPr>
        <p:txBody>
          <a:bodyPr/>
          <a:lstStyle/>
          <a:p>
            <a:pPr eaLnBrk="1" hangingPunct="1"/>
            <a:r>
              <a:rPr lang="en-US" dirty="0" smtClean="0"/>
              <a:t>Please do not eat food or drink in the classroom.</a:t>
            </a:r>
          </a:p>
          <a:p>
            <a:pPr lvl="1" eaLnBrk="1" hangingPunct="1"/>
            <a:r>
              <a:rPr lang="en-US" dirty="0" smtClean="0">
                <a:solidFill>
                  <a:srgbClr val="FF66FF"/>
                </a:solidFill>
              </a:rPr>
              <a:t>No gum.</a:t>
            </a:r>
          </a:p>
          <a:p>
            <a:pPr lvl="1" eaLnBrk="1" hangingPunct="1"/>
            <a:r>
              <a:rPr lang="en-US" dirty="0" smtClean="0">
                <a:solidFill>
                  <a:srgbClr val="9966FF"/>
                </a:solidFill>
              </a:rPr>
              <a:t>Cough drops unless prescribed.</a:t>
            </a:r>
          </a:p>
          <a:p>
            <a:pPr lvl="1" eaLnBrk="1" hangingPunct="1"/>
            <a:r>
              <a:rPr lang="en-US" dirty="0" smtClean="0">
                <a:solidFill>
                  <a:srgbClr val="FFCC99"/>
                </a:solidFill>
              </a:rPr>
              <a:t>Or putting strange things in your mouth. </a:t>
            </a:r>
          </a:p>
          <a:p>
            <a:pPr lvl="1" eaLnBrk="1" hangingPunct="1"/>
            <a:endParaRPr lang="en-US" dirty="0" smtClean="0"/>
          </a:p>
        </p:txBody>
      </p:sp>
      <p:sp>
        <p:nvSpPr>
          <p:cNvPr id="84995"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8499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0"/>
            <a:ext cx="8305800" cy="3352800"/>
          </a:xfrm>
          <a:prstGeom prst="rect">
            <a:avLst/>
          </a:prstGeom>
          <a:noFill/>
          <a:ln w="76200">
            <a:solidFill>
              <a:srgbClr val="7F7F7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type="body" idx="4294967295"/>
          </p:nvPr>
        </p:nvSpPr>
        <p:spPr>
          <a:xfrm>
            <a:off x="457200" y="304800"/>
            <a:ext cx="8153400" cy="5821363"/>
          </a:xfrm>
        </p:spPr>
        <p:txBody>
          <a:bodyPr/>
          <a:lstStyle/>
          <a:p>
            <a:pPr eaLnBrk="1" hangingPunct="1"/>
            <a:r>
              <a:rPr lang="en-US" dirty="0" smtClean="0"/>
              <a:t>Please do not eat food or drink in the classroom.</a:t>
            </a:r>
          </a:p>
          <a:p>
            <a:pPr lvl="1" eaLnBrk="1" hangingPunct="1"/>
            <a:r>
              <a:rPr lang="en-US" dirty="0" smtClean="0">
                <a:solidFill>
                  <a:srgbClr val="FF66FF"/>
                </a:solidFill>
              </a:rPr>
              <a:t>No gum.</a:t>
            </a:r>
          </a:p>
          <a:p>
            <a:pPr lvl="1" eaLnBrk="1" hangingPunct="1"/>
            <a:r>
              <a:rPr lang="en-US" dirty="0" smtClean="0">
                <a:solidFill>
                  <a:srgbClr val="9966FF"/>
                </a:solidFill>
              </a:rPr>
              <a:t>Cough drops unless prescribed.</a:t>
            </a:r>
          </a:p>
          <a:p>
            <a:pPr lvl="1" eaLnBrk="1" hangingPunct="1"/>
            <a:r>
              <a:rPr lang="en-US" dirty="0" smtClean="0">
                <a:solidFill>
                  <a:srgbClr val="FFCC99"/>
                </a:solidFill>
              </a:rPr>
              <a:t>Or putting strange things in your mouth. </a:t>
            </a:r>
          </a:p>
          <a:p>
            <a:pPr lvl="1" eaLnBrk="1" hangingPunct="1"/>
            <a:endParaRPr lang="en-US" dirty="0" smtClean="0"/>
          </a:p>
        </p:txBody>
      </p:sp>
      <p:sp>
        <p:nvSpPr>
          <p:cNvPr id="84995"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8499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0"/>
            <a:ext cx="8305800" cy="3352800"/>
          </a:xfrm>
          <a:prstGeom prst="rect">
            <a:avLst/>
          </a:prstGeom>
          <a:noFill/>
          <a:ln w="76200">
            <a:solidFill>
              <a:srgbClr val="7F7F7F"/>
            </a:solidFill>
            <a:miter lim="800000"/>
            <a:headEnd/>
            <a:tailEnd/>
          </a:ln>
          <a:extLst>
            <a:ext uri="{909E8E84-426E-40DD-AFC4-6F175D3DCCD1}">
              <a14:hiddenFill xmlns:a14="http://schemas.microsoft.com/office/drawing/2010/main">
                <a:solidFill>
                  <a:srgbClr val="FFFFFF"/>
                </a:solidFill>
              </a14:hiddenFill>
            </a:ext>
          </a:extLst>
        </p:spPr>
      </p:pic>
      <p:pic>
        <p:nvPicPr>
          <p:cNvPr id="6146" name="Picture 2" descr="http://www.bookcaseangel.com/images/pick-nose-eat-it.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0"/>
            <a:ext cx="83058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49881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3"/>
          <p:cNvSpPr>
            <a:spLocks noGrp="1" noChangeArrowheads="1"/>
          </p:cNvSpPr>
          <p:nvPr>
            <p:ph type="body" idx="1"/>
          </p:nvPr>
        </p:nvSpPr>
        <p:spPr>
          <a:xfrm>
            <a:off x="457200" y="457200"/>
            <a:ext cx="8229600" cy="5668963"/>
          </a:xfrm>
        </p:spPr>
        <p:txBody>
          <a:bodyPr/>
          <a:lstStyle/>
          <a:p>
            <a:pPr eaLnBrk="1" hangingPunct="1"/>
            <a:r>
              <a:rPr lang="en-US" dirty="0" smtClean="0">
                <a:solidFill>
                  <a:srgbClr val="FFCC99"/>
                </a:solidFill>
              </a:rPr>
              <a:t>Keep flammable solutions away from flame.</a:t>
            </a:r>
          </a:p>
        </p:txBody>
      </p:sp>
      <p:pic>
        <p:nvPicPr>
          <p:cNvPr id="87043" name="Picture 5" descr="explo_l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39875"/>
            <a:ext cx="8686800"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87045" name="Rectangle 9"/>
          <p:cNvSpPr>
            <a:spLocks noChangeArrowheads="1"/>
          </p:cNvSpPr>
          <p:nvPr/>
        </p:nvSpPr>
        <p:spPr bwMode="auto">
          <a:xfrm>
            <a:off x="1295400" y="1676400"/>
            <a:ext cx="7620000" cy="4876800"/>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8704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5334000"/>
            <a:ext cx="544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Grp="1" noChangeArrowheads="1"/>
          </p:cNvSpPr>
          <p:nvPr>
            <p:ph type="body" idx="4294967295"/>
          </p:nvPr>
        </p:nvSpPr>
        <p:spPr>
          <a:xfrm>
            <a:off x="457200" y="457200"/>
            <a:ext cx="8229600" cy="5668963"/>
          </a:xfrm>
        </p:spPr>
        <p:txBody>
          <a:bodyPr/>
          <a:lstStyle/>
          <a:p>
            <a:pPr eaLnBrk="1" hangingPunct="1"/>
            <a:r>
              <a:rPr lang="en-US" smtClean="0"/>
              <a:t>Keep flammable solutions away from flame.</a:t>
            </a:r>
          </a:p>
        </p:txBody>
      </p:sp>
      <p:pic>
        <p:nvPicPr>
          <p:cNvPr id="88067" name="Picture 5" descr="explo_l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39875"/>
            <a:ext cx="8686800"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88069" name="Rectangle 6"/>
          <p:cNvSpPr>
            <a:spLocks noChangeArrowheads="1"/>
          </p:cNvSpPr>
          <p:nvPr/>
        </p:nvSpPr>
        <p:spPr bwMode="auto">
          <a:xfrm>
            <a:off x="1295400" y="1676400"/>
            <a:ext cx="7620000" cy="4876800"/>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8807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5334000"/>
            <a:ext cx="544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1" name="AutoShape 8"/>
          <p:cNvSpPr>
            <a:spLocks noChangeArrowheads="1"/>
          </p:cNvSpPr>
          <p:nvPr/>
        </p:nvSpPr>
        <p:spPr bwMode="auto">
          <a:xfrm>
            <a:off x="152400" y="5410200"/>
            <a:ext cx="457200" cy="609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4294967295"/>
          </p:nvPr>
        </p:nvSpPr>
        <p:spPr>
          <a:xfrm>
            <a:off x="457200" y="304800"/>
            <a:ext cx="8077200" cy="5821363"/>
          </a:xfrm>
        </p:spPr>
        <p:txBody>
          <a:bodyPr/>
          <a:lstStyle/>
          <a:p>
            <a:pPr eaLnBrk="1" hangingPunct="1"/>
            <a:r>
              <a:rPr lang="en-US" sz="2800" smtClean="0"/>
              <a:t>This unit will cover…</a:t>
            </a:r>
          </a:p>
          <a:p>
            <a:pPr lvl="1" eaLnBrk="1" hangingPunct="1"/>
            <a:r>
              <a:rPr lang="en-US" sz="2400" smtClean="0"/>
              <a:t>Safety and lab skills. </a:t>
            </a:r>
          </a:p>
          <a:p>
            <a:pPr lvl="1" eaLnBrk="1" hangingPunct="1"/>
            <a:r>
              <a:rPr lang="en-US" sz="2400" smtClean="0"/>
              <a:t>Magnification and Microscopes</a:t>
            </a:r>
          </a:p>
          <a:p>
            <a:pPr lvl="1" eaLnBrk="1" hangingPunct="1"/>
            <a:r>
              <a:rPr lang="en-US" sz="2400" smtClean="0"/>
              <a:t>The Metric System / SI Units</a:t>
            </a:r>
          </a:p>
          <a:p>
            <a:pPr lvl="1" eaLnBrk="1" hangingPunct="1"/>
            <a:r>
              <a:rPr lang="en-US" sz="2400" smtClean="0"/>
              <a:t>Metric Units </a:t>
            </a:r>
          </a:p>
          <a:p>
            <a:pPr lvl="1" eaLnBrk="1" hangingPunct="1"/>
            <a:r>
              <a:rPr lang="en-US" sz="2400" smtClean="0"/>
              <a:t>Scientific Notation</a:t>
            </a:r>
          </a:p>
          <a:p>
            <a:pPr lvl="1" eaLnBrk="1" hangingPunct="1"/>
            <a:r>
              <a:rPr lang="en-US" sz="2400" smtClean="0"/>
              <a:t>Mass, Volume, Density</a:t>
            </a:r>
          </a:p>
          <a:p>
            <a:pPr lvl="1" eaLnBrk="1" hangingPunct="1"/>
            <a:r>
              <a:rPr lang="en-US" sz="2400" smtClean="0"/>
              <a:t>Temperature and other SI Units</a:t>
            </a:r>
          </a:p>
          <a:p>
            <a:pPr lvl="1" eaLnBrk="1" hangingPunct="1"/>
            <a:r>
              <a:rPr lang="en-US" sz="2400" smtClean="0"/>
              <a:t>Observation, Inferences, and the Scientific Method. </a:t>
            </a:r>
          </a:p>
          <a:p>
            <a:pPr lvl="1" eaLnBrk="1" hangingPunct="1"/>
            <a:endParaRPr lang="en-US" sz="2400" smtClean="0"/>
          </a:p>
          <a:p>
            <a:pPr lvl="1" eaLnBrk="1" hangingPunct="1"/>
            <a:endParaRPr lang="en-US" sz="2400" smtClean="0"/>
          </a:p>
          <a:p>
            <a:pPr lvl="1" eaLnBrk="1" hangingPunct="1">
              <a:buFontTx/>
              <a:buNone/>
            </a:pPr>
            <a:r>
              <a:rPr lang="en-US" sz="2400" smtClean="0"/>
              <a:t>  </a:t>
            </a:r>
          </a:p>
        </p:txBody>
      </p:sp>
      <p:sp>
        <p:nvSpPr>
          <p:cNvPr id="20483" name="Rectangle 4"/>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20484" name="Rectangle 5"/>
          <p:cNvSpPr>
            <a:spLocks noChangeArrowheads="1"/>
          </p:cNvSpPr>
          <p:nvPr/>
        </p:nvSpPr>
        <p:spPr bwMode="auto">
          <a:xfrm>
            <a:off x="1219200" y="838200"/>
            <a:ext cx="7696200" cy="5410200"/>
          </a:xfrm>
          <a:prstGeom prst="rect">
            <a:avLst/>
          </a:prstGeom>
          <a:solidFill>
            <a:srgbClr val="808080"/>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p:cNvSpPr>
            <a:spLocks noGrp="1" noChangeArrowheads="1"/>
          </p:cNvSpPr>
          <p:nvPr>
            <p:ph type="body" idx="4294967295"/>
          </p:nvPr>
        </p:nvSpPr>
        <p:spPr>
          <a:xfrm>
            <a:off x="457200" y="457200"/>
            <a:ext cx="8229600" cy="5668963"/>
          </a:xfrm>
        </p:spPr>
        <p:txBody>
          <a:bodyPr/>
          <a:lstStyle/>
          <a:p>
            <a:pPr eaLnBrk="1" hangingPunct="1"/>
            <a:r>
              <a:rPr lang="en-US" smtClean="0"/>
              <a:t>Keep flammable solutions away from flame.</a:t>
            </a:r>
          </a:p>
        </p:txBody>
      </p:sp>
      <p:pic>
        <p:nvPicPr>
          <p:cNvPr id="89091" name="Picture 5" descr="explo_l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39875"/>
            <a:ext cx="8686800"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89093" name="Rectangle 6"/>
          <p:cNvSpPr>
            <a:spLocks noChangeArrowheads="1"/>
          </p:cNvSpPr>
          <p:nvPr/>
        </p:nvSpPr>
        <p:spPr bwMode="auto">
          <a:xfrm>
            <a:off x="1295400" y="1676400"/>
            <a:ext cx="7620000" cy="4876800"/>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8909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5334000"/>
            <a:ext cx="544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AutoShape 8"/>
          <p:cNvSpPr>
            <a:spLocks noChangeArrowheads="1"/>
          </p:cNvSpPr>
          <p:nvPr/>
        </p:nvSpPr>
        <p:spPr bwMode="auto">
          <a:xfrm rot="941980">
            <a:off x="1143000" y="5410200"/>
            <a:ext cx="457200" cy="609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Grp="1" noChangeArrowheads="1"/>
          </p:cNvSpPr>
          <p:nvPr>
            <p:ph type="body" idx="4294967295"/>
          </p:nvPr>
        </p:nvSpPr>
        <p:spPr>
          <a:xfrm>
            <a:off x="457200" y="457200"/>
            <a:ext cx="8229600" cy="5668963"/>
          </a:xfrm>
        </p:spPr>
        <p:txBody>
          <a:bodyPr/>
          <a:lstStyle/>
          <a:p>
            <a:pPr eaLnBrk="1" hangingPunct="1"/>
            <a:r>
              <a:rPr lang="en-US" smtClean="0"/>
              <a:t>Keep flammable solutions away from flame.</a:t>
            </a:r>
          </a:p>
        </p:txBody>
      </p:sp>
      <p:pic>
        <p:nvPicPr>
          <p:cNvPr id="90115" name="Picture 5" descr="explo_l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39875"/>
            <a:ext cx="8686800"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90117" name="Rectangle 6"/>
          <p:cNvSpPr>
            <a:spLocks noChangeArrowheads="1"/>
          </p:cNvSpPr>
          <p:nvPr/>
        </p:nvSpPr>
        <p:spPr bwMode="auto">
          <a:xfrm>
            <a:off x="1295400" y="1676400"/>
            <a:ext cx="7620000" cy="4876800"/>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9011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5334000"/>
            <a:ext cx="544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9" name="AutoShape 8"/>
          <p:cNvSpPr>
            <a:spLocks noChangeArrowheads="1"/>
          </p:cNvSpPr>
          <p:nvPr/>
        </p:nvSpPr>
        <p:spPr bwMode="auto">
          <a:xfrm rot="-299747">
            <a:off x="2209800" y="5410200"/>
            <a:ext cx="457200" cy="609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3"/>
          <p:cNvSpPr>
            <a:spLocks noGrp="1" noChangeArrowheads="1"/>
          </p:cNvSpPr>
          <p:nvPr>
            <p:ph type="body" idx="4294967295"/>
          </p:nvPr>
        </p:nvSpPr>
        <p:spPr>
          <a:xfrm>
            <a:off x="457200" y="457200"/>
            <a:ext cx="8229600" cy="5668963"/>
          </a:xfrm>
        </p:spPr>
        <p:txBody>
          <a:bodyPr/>
          <a:lstStyle/>
          <a:p>
            <a:pPr eaLnBrk="1" hangingPunct="1"/>
            <a:r>
              <a:rPr lang="en-US" smtClean="0"/>
              <a:t>Keep flammable solutions away from flame.</a:t>
            </a:r>
          </a:p>
        </p:txBody>
      </p:sp>
      <p:pic>
        <p:nvPicPr>
          <p:cNvPr id="91139" name="Picture 5" descr="explo_l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39875"/>
            <a:ext cx="8686800"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91141" name="Rectangle 6"/>
          <p:cNvSpPr>
            <a:spLocks noChangeArrowheads="1"/>
          </p:cNvSpPr>
          <p:nvPr/>
        </p:nvSpPr>
        <p:spPr bwMode="auto">
          <a:xfrm>
            <a:off x="1295400" y="1676400"/>
            <a:ext cx="7620000" cy="4876800"/>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9114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5334000"/>
            <a:ext cx="544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AutoShape 8"/>
          <p:cNvSpPr>
            <a:spLocks noChangeArrowheads="1"/>
          </p:cNvSpPr>
          <p:nvPr/>
        </p:nvSpPr>
        <p:spPr bwMode="auto">
          <a:xfrm rot="1238067">
            <a:off x="2971800" y="5410200"/>
            <a:ext cx="457200" cy="609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p:cNvSpPr>
            <a:spLocks noGrp="1" noChangeArrowheads="1"/>
          </p:cNvSpPr>
          <p:nvPr>
            <p:ph type="body" idx="4294967295"/>
          </p:nvPr>
        </p:nvSpPr>
        <p:spPr>
          <a:xfrm>
            <a:off x="457200" y="457200"/>
            <a:ext cx="8229600" cy="5668963"/>
          </a:xfrm>
        </p:spPr>
        <p:txBody>
          <a:bodyPr/>
          <a:lstStyle/>
          <a:p>
            <a:pPr eaLnBrk="1" hangingPunct="1"/>
            <a:r>
              <a:rPr lang="en-US" smtClean="0"/>
              <a:t>Keep flammable solutions away from flame.</a:t>
            </a:r>
          </a:p>
        </p:txBody>
      </p:sp>
      <p:pic>
        <p:nvPicPr>
          <p:cNvPr id="92163" name="Picture 5" descr="explo_l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39875"/>
            <a:ext cx="8686800"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92165" name="Rectangle 6"/>
          <p:cNvSpPr>
            <a:spLocks noChangeArrowheads="1"/>
          </p:cNvSpPr>
          <p:nvPr/>
        </p:nvSpPr>
        <p:spPr bwMode="auto">
          <a:xfrm>
            <a:off x="1295400" y="1676400"/>
            <a:ext cx="7620000" cy="4876800"/>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9216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5334000"/>
            <a:ext cx="544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7" name="AutoShape 8"/>
          <p:cNvSpPr>
            <a:spLocks noChangeArrowheads="1"/>
          </p:cNvSpPr>
          <p:nvPr/>
        </p:nvSpPr>
        <p:spPr bwMode="auto">
          <a:xfrm rot="1238067">
            <a:off x="3962400" y="5334000"/>
            <a:ext cx="457200" cy="609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Grp="1" noChangeArrowheads="1"/>
          </p:cNvSpPr>
          <p:nvPr>
            <p:ph type="body" idx="4294967295"/>
          </p:nvPr>
        </p:nvSpPr>
        <p:spPr>
          <a:xfrm>
            <a:off x="457200" y="457200"/>
            <a:ext cx="8229600" cy="5668963"/>
          </a:xfrm>
        </p:spPr>
        <p:txBody>
          <a:bodyPr/>
          <a:lstStyle/>
          <a:p>
            <a:pPr eaLnBrk="1" hangingPunct="1"/>
            <a:r>
              <a:rPr lang="en-US" smtClean="0"/>
              <a:t>Keep flammable solutions away from flame.</a:t>
            </a:r>
          </a:p>
        </p:txBody>
      </p:sp>
      <p:pic>
        <p:nvPicPr>
          <p:cNvPr id="93187" name="Picture 5" descr="explo_l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39875"/>
            <a:ext cx="8686800"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93189" name="Rectangle 6"/>
          <p:cNvSpPr>
            <a:spLocks noChangeArrowheads="1"/>
          </p:cNvSpPr>
          <p:nvPr/>
        </p:nvSpPr>
        <p:spPr bwMode="auto">
          <a:xfrm>
            <a:off x="1295400" y="1676400"/>
            <a:ext cx="7620000" cy="4876800"/>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9319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5334000"/>
            <a:ext cx="544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1" name="AutoShape 8"/>
          <p:cNvSpPr>
            <a:spLocks noChangeArrowheads="1"/>
          </p:cNvSpPr>
          <p:nvPr/>
        </p:nvSpPr>
        <p:spPr bwMode="auto">
          <a:xfrm rot="1238067">
            <a:off x="4572000" y="5334000"/>
            <a:ext cx="457200" cy="609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3"/>
          <p:cNvSpPr>
            <a:spLocks noGrp="1" noChangeArrowheads="1"/>
          </p:cNvSpPr>
          <p:nvPr>
            <p:ph type="body" idx="4294967295"/>
          </p:nvPr>
        </p:nvSpPr>
        <p:spPr>
          <a:xfrm>
            <a:off x="457200" y="457200"/>
            <a:ext cx="8229600" cy="5668963"/>
          </a:xfrm>
        </p:spPr>
        <p:txBody>
          <a:bodyPr/>
          <a:lstStyle/>
          <a:p>
            <a:pPr eaLnBrk="1" hangingPunct="1"/>
            <a:r>
              <a:rPr lang="en-US" smtClean="0"/>
              <a:t>Keep flammable solutions away from flame.</a:t>
            </a:r>
          </a:p>
        </p:txBody>
      </p:sp>
      <p:pic>
        <p:nvPicPr>
          <p:cNvPr id="94211" name="Picture 5" descr="explo_l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39875"/>
            <a:ext cx="8686800"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94213" name="Rectangle 6"/>
          <p:cNvSpPr>
            <a:spLocks noChangeArrowheads="1"/>
          </p:cNvSpPr>
          <p:nvPr/>
        </p:nvSpPr>
        <p:spPr bwMode="auto">
          <a:xfrm>
            <a:off x="1295400" y="1676400"/>
            <a:ext cx="7620000" cy="4876800"/>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9421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5334000"/>
            <a:ext cx="544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5" name="AutoShape 8"/>
          <p:cNvSpPr>
            <a:spLocks noChangeArrowheads="1"/>
          </p:cNvSpPr>
          <p:nvPr/>
        </p:nvSpPr>
        <p:spPr bwMode="auto">
          <a:xfrm rot="1238067">
            <a:off x="4800600" y="5334000"/>
            <a:ext cx="457200" cy="609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p:cNvSpPr>
            <a:spLocks noGrp="1" noChangeArrowheads="1"/>
          </p:cNvSpPr>
          <p:nvPr>
            <p:ph type="body" idx="4294967295"/>
          </p:nvPr>
        </p:nvSpPr>
        <p:spPr>
          <a:xfrm>
            <a:off x="457200" y="457200"/>
            <a:ext cx="8229600" cy="5668963"/>
          </a:xfrm>
        </p:spPr>
        <p:txBody>
          <a:bodyPr/>
          <a:lstStyle/>
          <a:p>
            <a:pPr eaLnBrk="1" hangingPunct="1"/>
            <a:r>
              <a:rPr lang="en-US" smtClean="0"/>
              <a:t>Keep flammable solutions away from flame.</a:t>
            </a:r>
          </a:p>
        </p:txBody>
      </p:sp>
      <p:pic>
        <p:nvPicPr>
          <p:cNvPr id="95235" name="Picture 5" descr="explo_l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39875"/>
            <a:ext cx="8686800"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p:cNvSpPr>
            <a:spLocks noGrp="1" noChangeArrowheads="1"/>
          </p:cNvSpPr>
          <p:nvPr>
            <p:ph type="body" idx="1"/>
          </p:nvPr>
        </p:nvSpPr>
        <p:spPr>
          <a:xfrm>
            <a:off x="457200" y="228600"/>
            <a:ext cx="8382000" cy="5897563"/>
          </a:xfrm>
        </p:spPr>
        <p:txBody>
          <a:bodyPr/>
          <a:lstStyle/>
          <a:p>
            <a:pPr eaLnBrk="1" hangingPunct="1"/>
            <a:r>
              <a:rPr lang="en-US" dirty="0" smtClean="0">
                <a:solidFill>
                  <a:srgbClr val="996633"/>
                </a:solidFill>
              </a:rPr>
              <a:t>If you have long hair then please arrange it so that it will not hang down and catch on fire on lab days.</a:t>
            </a:r>
          </a:p>
        </p:txBody>
      </p:sp>
      <p:sp>
        <p:nvSpPr>
          <p:cNvPr id="96259"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97282" name="Rectangle 3"/>
          <p:cNvSpPr>
            <a:spLocks noGrp="1" noChangeArrowheads="1"/>
          </p:cNvSpPr>
          <p:nvPr>
            <p:ph type="body" idx="4294967295"/>
          </p:nvPr>
        </p:nvSpPr>
        <p:spPr>
          <a:xfrm>
            <a:off x="457200" y="228600"/>
            <a:ext cx="8458200" cy="5897563"/>
          </a:xfrm>
        </p:spPr>
        <p:txBody>
          <a:bodyPr/>
          <a:lstStyle/>
          <a:p>
            <a:pPr eaLnBrk="1" hangingPunct="1"/>
            <a:r>
              <a:rPr lang="en-US" dirty="0" smtClean="0">
                <a:solidFill>
                  <a:srgbClr val="996633"/>
                </a:solidFill>
              </a:rPr>
              <a:t>If you have long hair then please arrange it so that it will not hang down and catch on fire on lab days.</a:t>
            </a:r>
          </a:p>
        </p:txBody>
      </p:sp>
      <p:sp>
        <p:nvSpPr>
          <p:cNvPr id="97283" name="Rectangle 4"/>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pic>
        <p:nvPicPr>
          <p:cNvPr id="9728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05000"/>
            <a:ext cx="8305800" cy="4419600"/>
          </a:xfrm>
          <a:prstGeom prst="rect">
            <a:avLst/>
          </a:prstGeom>
          <a:noFill/>
          <a:ln w="76200">
            <a:solidFill>
              <a:srgbClr val="FFC000"/>
            </a:solidFill>
            <a:miter lim="800000"/>
            <a:headEnd/>
            <a:tailEnd/>
          </a:ln>
          <a:effectLst>
            <a:glow rad="1905000">
              <a:srgbClr val="FFFF00"/>
            </a:glo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Grp="1" noChangeArrowheads="1"/>
          </p:cNvSpPr>
          <p:nvPr>
            <p:ph type="body" idx="4294967295"/>
          </p:nvPr>
        </p:nvSpPr>
        <p:spPr>
          <a:xfrm>
            <a:off x="457200" y="228600"/>
            <a:ext cx="8077200" cy="5897563"/>
          </a:xfrm>
        </p:spPr>
        <p:txBody>
          <a:bodyPr/>
          <a:lstStyle/>
          <a:p>
            <a:pPr eaLnBrk="1" hangingPunct="1"/>
            <a:r>
              <a:rPr lang="en-US" dirty="0" smtClean="0">
                <a:solidFill>
                  <a:srgbClr val="FF0000"/>
                </a:solidFill>
              </a:rPr>
              <a:t>Know where the fire extinguisher is and how to use it.</a:t>
            </a:r>
          </a:p>
        </p:txBody>
      </p:sp>
      <p:pic>
        <p:nvPicPr>
          <p:cNvPr id="98307" name="Picture 5" descr="inst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343400"/>
            <a:ext cx="777240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98309" name="Rectangle 6"/>
          <p:cNvSpPr>
            <a:spLocks noChangeArrowheads="1"/>
          </p:cNvSpPr>
          <p:nvPr/>
        </p:nvSpPr>
        <p:spPr bwMode="auto">
          <a:xfrm>
            <a:off x="685800" y="4343400"/>
            <a:ext cx="2438400" cy="21336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98310" name="Rectangle 7"/>
          <p:cNvSpPr>
            <a:spLocks noChangeArrowheads="1"/>
          </p:cNvSpPr>
          <p:nvPr/>
        </p:nvSpPr>
        <p:spPr bwMode="auto">
          <a:xfrm>
            <a:off x="3124200" y="4343400"/>
            <a:ext cx="3124200" cy="21336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98311" name="Rectangle 8"/>
          <p:cNvSpPr>
            <a:spLocks noChangeArrowheads="1"/>
          </p:cNvSpPr>
          <p:nvPr/>
        </p:nvSpPr>
        <p:spPr bwMode="auto">
          <a:xfrm>
            <a:off x="6248400" y="4343400"/>
            <a:ext cx="2133600" cy="2133600"/>
          </a:xfrm>
          <a:prstGeom prst="rect">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p:txBody>
          <a:bodyPr/>
          <a:lstStyle/>
          <a:p>
            <a:pPr eaLnBrk="1" hangingPunct="1"/>
            <a:endParaRPr lang="en-US" smtClean="0"/>
          </a:p>
        </p:txBody>
      </p:sp>
      <p:sp>
        <p:nvSpPr>
          <p:cNvPr id="21507" name="Rectangle 3"/>
          <p:cNvSpPr>
            <a:spLocks noGrp="1" noChangeArrowheads="1"/>
          </p:cNvSpPr>
          <p:nvPr>
            <p:ph type="body" idx="4294967295"/>
          </p:nvPr>
        </p:nvSpPr>
        <p:spPr>
          <a:xfrm>
            <a:off x="457200" y="304800"/>
            <a:ext cx="8229600" cy="5821363"/>
          </a:xfrm>
        </p:spPr>
        <p:txBody>
          <a:bodyPr/>
          <a:lstStyle/>
          <a:p>
            <a:pPr eaLnBrk="1" hangingPunct="1"/>
            <a:r>
              <a:rPr lang="en-US" sz="2800" smtClean="0"/>
              <a:t>This unit will cover…</a:t>
            </a:r>
          </a:p>
          <a:p>
            <a:pPr lvl="1" eaLnBrk="1" hangingPunct="1"/>
            <a:r>
              <a:rPr lang="en-US" sz="2400" smtClean="0">
                <a:solidFill>
                  <a:srgbClr val="6699FF"/>
                </a:solidFill>
              </a:rPr>
              <a:t>Lab safety and skills. </a:t>
            </a:r>
          </a:p>
          <a:p>
            <a:pPr lvl="1" eaLnBrk="1" hangingPunct="1"/>
            <a:r>
              <a:rPr lang="en-US" sz="2400" smtClean="0"/>
              <a:t>Magnification and Microscopes</a:t>
            </a:r>
          </a:p>
          <a:p>
            <a:pPr lvl="1" eaLnBrk="1" hangingPunct="1"/>
            <a:r>
              <a:rPr lang="en-US" sz="2400" smtClean="0"/>
              <a:t>The Metric System / SI Units</a:t>
            </a:r>
          </a:p>
          <a:p>
            <a:pPr lvl="1" eaLnBrk="1" hangingPunct="1"/>
            <a:r>
              <a:rPr lang="en-US" sz="2400" smtClean="0"/>
              <a:t>Metric Units </a:t>
            </a:r>
          </a:p>
          <a:p>
            <a:pPr lvl="1" eaLnBrk="1" hangingPunct="1"/>
            <a:r>
              <a:rPr lang="en-US" sz="2400" smtClean="0"/>
              <a:t>Scientific Notation</a:t>
            </a:r>
          </a:p>
          <a:p>
            <a:pPr lvl="1" eaLnBrk="1" hangingPunct="1"/>
            <a:r>
              <a:rPr lang="en-US" sz="2400" smtClean="0"/>
              <a:t>Mass, Volume, Density</a:t>
            </a:r>
          </a:p>
          <a:p>
            <a:pPr lvl="1" eaLnBrk="1" hangingPunct="1"/>
            <a:r>
              <a:rPr lang="en-US" sz="2400" smtClean="0"/>
              <a:t>Temperature and other SI Units</a:t>
            </a:r>
          </a:p>
          <a:p>
            <a:pPr lvl="1" eaLnBrk="1" hangingPunct="1"/>
            <a:r>
              <a:rPr lang="en-US" sz="2400" smtClean="0"/>
              <a:t>Observation, Inferences, and the Scientific Method. </a:t>
            </a:r>
          </a:p>
          <a:p>
            <a:pPr lvl="1" eaLnBrk="1" hangingPunct="1"/>
            <a:endParaRPr lang="en-US" sz="2400" smtClean="0"/>
          </a:p>
          <a:p>
            <a:pPr lvl="1" eaLnBrk="1" hangingPunct="1"/>
            <a:endParaRPr lang="en-US" sz="2400" smtClean="0"/>
          </a:p>
          <a:p>
            <a:pPr lvl="1" eaLnBrk="1" hangingPunct="1">
              <a:buFontTx/>
              <a:buNone/>
            </a:pPr>
            <a:r>
              <a:rPr lang="en-US" sz="2400" smtClean="0"/>
              <a:t>  </a:t>
            </a:r>
          </a:p>
        </p:txBody>
      </p:sp>
      <p:sp>
        <p:nvSpPr>
          <p:cNvPr id="21508" name="Rectangle 4"/>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21509" name="Rectangle 5"/>
          <p:cNvSpPr>
            <a:spLocks noChangeArrowheads="1"/>
          </p:cNvSpPr>
          <p:nvPr/>
        </p:nvSpPr>
        <p:spPr bwMode="auto">
          <a:xfrm>
            <a:off x="1219200" y="1295400"/>
            <a:ext cx="7696200" cy="4953000"/>
          </a:xfrm>
          <a:prstGeom prst="rect">
            <a:avLst/>
          </a:prstGeom>
          <a:solidFill>
            <a:srgbClr val="808080"/>
          </a:solidFill>
          <a:ln w="9525">
            <a:solidFill>
              <a:schemeClr val="tx1"/>
            </a:solidFill>
            <a:miter lim="800000"/>
            <a:headEnd/>
            <a:tailEnd/>
          </a:ln>
        </p:spPr>
        <p:txBody>
          <a:bodyPr wrap="none" anchor="ctr"/>
          <a:lstStyle/>
          <a:p>
            <a:endParaRPr lang="en-US"/>
          </a:p>
        </p:txBody>
      </p:sp>
      <p:pic>
        <p:nvPicPr>
          <p:cNvPr id="2151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524000"/>
            <a:ext cx="7391400" cy="45720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p:cNvSpPr>
            <a:spLocks noGrp="1" noChangeArrowheads="1"/>
          </p:cNvSpPr>
          <p:nvPr>
            <p:ph type="body" idx="4294967295"/>
          </p:nvPr>
        </p:nvSpPr>
        <p:spPr>
          <a:xfrm>
            <a:off x="457200" y="228600"/>
            <a:ext cx="8153400" cy="5897563"/>
          </a:xfrm>
        </p:spPr>
        <p:txBody>
          <a:bodyPr/>
          <a:lstStyle/>
          <a:p>
            <a:pPr eaLnBrk="1" hangingPunct="1"/>
            <a:r>
              <a:rPr lang="en-US" dirty="0" smtClean="0">
                <a:solidFill>
                  <a:srgbClr val="FF0000"/>
                </a:solidFill>
              </a:rPr>
              <a:t>Know where the fire extinguisher is and how to use it.</a:t>
            </a:r>
          </a:p>
          <a:p>
            <a:pPr lvl="1" eaLnBrk="1" hangingPunct="1"/>
            <a:r>
              <a:rPr lang="en-US" dirty="0" smtClean="0">
                <a:solidFill>
                  <a:srgbClr val="6699FF"/>
                </a:solidFill>
              </a:rPr>
              <a:t>We have a Carbon Dioxide all purpose fire extinguisher.</a:t>
            </a:r>
          </a:p>
          <a:p>
            <a:pPr lvl="2" eaLnBrk="1" hangingPunct="1"/>
            <a:endParaRPr lang="en-US" dirty="0" smtClean="0">
              <a:solidFill>
                <a:srgbClr val="6699FF"/>
              </a:solidFill>
            </a:endParaRPr>
          </a:p>
        </p:txBody>
      </p:sp>
      <p:pic>
        <p:nvPicPr>
          <p:cNvPr id="99331" name="Picture 5" descr="inst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343400"/>
            <a:ext cx="777240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99333" name="Rectangle 6"/>
          <p:cNvSpPr>
            <a:spLocks noChangeArrowheads="1"/>
          </p:cNvSpPr>
          <p:nvPr/>
        </p:nvSpPr>
        <p:spPr bwMode="auto">
          <a:xfrm>
            <a:off x="685800" y="4343400"/>
            <a:ext cx="2438400" cy="21336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99334" name="Rectangle 7"/>
          <p:cNvSpPr>
            <a:spLocks noChangeArrowheads="1"/>
          </p:cNvSpPr>
          <p:nvPr/>
        </p:nvSpPr>
        <p:spPr bwMode="auto">
          <a:xfrm>
            <a:off x="3124200" y="4343400"/>
            <a:ext cx="3124200" cy="21336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99335" name="Rectangle 8"/>
          <p:cNvSpPr>
            <a:spLocks noChangeArrowheads="1"/>
          </p:cNvSpPr>
          <p:nvPr/>
        </p:nvSpPr>
        <p:spPr bwMode="auto">
          <a:xfrm>
            <a:off x="6248400" y="4343400"/>
            <a:ext cx="2133600" cy="2133600"/>
          </a:xfrm>
          <a:prstGeom prst="rect">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p:cNvSpPr>
            <a:spLocks noGrp="1" noChangeArrowheads="1"/>
          </p:cNvSpPr>
          <p:nvPr>
            <p:ph type="body" idx="4294967295"/>
          </p:nvPr>
        </p:nvSpPr>
        <p:spPr>
          <a:xfrm>
            <a:off x="457200" y="228600"/>
            <a:ext cx="8077200" cy="5897563"/>
          </a:xfrm>
        </p:spPr>
        <p:txBody>
          <a:bodyPr/>
          <a:lstStyle/>
          <a:p>
            <a:pPr eaLnBrk="1" hangingPunct="1"/>
            <a:r>
              <a:rPr lang="en-US" dirty="0" smtClean="0">
                <a:solidFill>
                  <a:srgbClr val="FF0000"/>
                </a:solidFill>
              </a:rPr>
              <a:t>Know where the fire extinguisher is and how to use it.</a:t>
            </a:r>
          </a:p>
          <a:p>
            <a:pPr lvl="1" eaLnBrk="1" hangingPunct="1"/>
            <a:r>
              <a:rPr lang="en-US" dirty="0" smtClean="0"/>
              <a:t>We have a Carbon Dioxide all purpose fire extinguisher.</a:t>
            </a:r>
          </a:p>
          <a:p>
            <a:pPr lvl="2" eaLnBrk="1" hangingPunct="1"/>
            <a:r>
              <a:rPr lang="en-US" dirty="0" smtClean="0">
                <a:solidFill>
                  <a:srgbClr val="FFC000"/>
                </a:solidFill>
              </a:rPr>
              <a:t>Find key.</a:t>
            </a:r>
          </a:p>
        </p:txBody>
      </p:sp>
      <p:pic>
        <p:nvPicPr>
          <p:cNvPr id="100355" name="Picture 5" descr="inst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343400"/>
            <a:ext cx="777240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100357" name="Rectangle 7"/>
          <p:cNvSpPr>
            <a:spLocks noChangeArrowheads="1"/>
          </p:cNvSpPr>
          <p:nvPr/>
        </p:nvSpPr>
        <p:spPr bwMode="auto">
          <a:xfrm>
            <a:off x="3124200" y="4343400"/>
            <a:ext cx="3124200" cy="21336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00358" name="Rectangle 8"/>
          <p:cNvSpPr>
            <a:spLocks noChangeArrowheads="1"/>
          </p:cNvSpPr>
          <p:nvPr/>
        </p:nvSpPr>
        <p:spPr bwMode="auto">
          <a:xfrm>
            <a:off x="6248400" y="4343400"/>
            <a:ext cx="2133600" cy="2133600"/>
          </a:xfrm>
          <a:prstGeom prst="rect">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a:spLocks noGrp="1" noChangeArrowheads="1"/>
          </p:cNvSpPr>
          <p:nvPr>
            <p:ph type="body" idx="1"/>
          </p:nvPr>
        </p:nvSpPr>
        <p:spPr>
          <a:xfrm>
            <a:off x="457200" y="228600"/>
            <a:ext cx="8077200" cy="5897563"/>
          </a:xfrm>
        </p:spPr>
        <p:txBody>
          <a:bodyPr/>
          <a:lstStyle/>
          <a:p>
            <a:pPr eaLnBrk="1" hangingPunct="1"/>
            <a:r>
              <a:rPr lang="en-US" dirty="0" smtClean="0">
                <a:solidFill>
                  <a:srgbClr val="FF0000"/>
                </a:solidFill>
              </a:rPr>
              <a:t>Know where the fire extinguisher is and how to use it.</a:t>
            </a:r>
          </a:p>
          <a:p>
            <a:pPr lvl="1" eaLnBrk="1" hangingPunct="1"/>
            <a:r>
              <a:rPr lang="en-US" dirty="0" smtClean="0"/>
              <a:t>We have a Carbon Dioxide all purpose fire extinguisher.</a:t>
            </a:r>
          </a:p>
          <a:p>
            <a:pPr lvl="2" eaLnBrk="1" hangingPunct="1"/>
            <a:r>
              <a:rPr lang="en-US" dirty="0" smtClean="0">
                <a:solidFill>
                  <a:srgbClr val="FFC000"/>
                </a:solidFill>
              </a:rPr>
              <a:t>Find key.</a:t>
            </a:r>
          </a:p>
          <a:p>
            <a:pPr lvl="2" eaLnBrk="1" hangingPunct="1"/>
            <a:r>
              <a:rPr lang="en-US" dirty="0" smtClean="0">
                <a:solidFill>
                  <a:srgbClr val="6699FF"/>
                </a:solidFill>
              </a:rPr>
              <a:t>Pull it out. (Stand back)</a:t>
            </a:r>
          </a:p>
          <a:p>
            <a:pPr lvl="2" eaLnBrk="1" hangingPunct="1"/>
            <a:endParaRPr lang="en-US" dirty="0" smtClean="0">
              <a:solidFill>
                <a:srgbClr val="6699FF"/>
              </a:solidFill>
            </a:endParaRPr>
          </a:p>
        </p:txBody>
      </p:sp>
      <p:pic>
        <p:nvPicPr>
          <p:cNvPr id="101379" name="Picture 5" descr="inst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343400"/>
            <a:ext cx="7772400" cy="220027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01380"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101381" name="Rectangle 11"/>
          <p:cNvSpPr>
            <a:spLocks noChangeArrowheads="1"/>
          </p:cNvSpPr>
          <p:nvPr/>
        </p:nvSpPr>
        <p:spPr bwMode="auto">
          <a:xfrm>
            <a:off x="6248400" y="4343400"/>
            <a:ext cx="2133600" cy="2133600"/>
          </a:xfrm>
          <a:prstGeom prst="rect">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Grp="1" noChangeArrowheads="1"/>
          </p:cNvSpPr>
          <p:nvPr>
            <p:ph type="body" idx="4294967295"/>
          </p:nvPr>
        </p:nvSpPr>
        <p:spPr>
          <a:xfrm>
            <a:off x="457200" y="228600"/>
            <a:ext cx="8153400" cy="5897563"/>
          </a:xfrm>
        </p:spPr>
        <p:txBody>
          <a:bodyPr/>
          <a:lstStyle/>
          <a:p>
            <a:pPr eaLnBrk="1" hangingPunct="1"/>
            <a:r>
              <a:rPr lang="en-US" dirty="0" smtClean="0">
                <a:solidFill>
                  <a:srgbClr val="FF0000"/>
                </a:solidFill>
              </a:rPr>
              <a:t>Know where the fire extinguisher is and how to use it.</a:t>
            </a:r>
          </a:p>
          <a:p>
            <a:pPr lvl="1" eaLnBrk="1" hangingPunct="1"/>
            <a:r>
              <a:rPr lang="en-US" dirty="0" smtClean="0"/>
              <a:t>We have a Carbon Dioxide all purpose fire extinguisher.</a:t>
            </a:r>
          </a:p>
          <a:p>
            <a:pPr lvl="2" eaLnBrk="1" hangingPunct="1"/>
            <a:r>
              <a:rPr lang="en-US" dirty="0" smtClean="0">
                <a:solidFill>
                  <a:srgbClr val="FFC000"/>
                </a:solidFill>
              </a:rPr>
              <a:t>Find key.</a:t>
            </a:r>
          </a:p>
          <a:p>
            <a:pPr lvl="2" eaLnBrk="1" hangingPunct="1"/>
            <a:r>
              <a:rPr lang="en-US" dirty="0" smtClean="0"/>
              <a:t>Pull it out. (Stand back)</a:t>
            </a:r>
          </a:p>
          <a:p>
            <a:pPr lvl="2" eaLnBrk="1" hangingPunct="1"/>
            <a:r>
              <a:rPr lang="en-US" dirty="0" smtClean="0">
                <a:solidFill>
                  <a:srgbClr val="6699FF"/>
                </a:solidFill>
              </a:rPr>
              <a:t>Pull handle / trigger.</a:t>
            </a:r>
          </a:p>
        </p:txBody>
      </p:sp>
      <p:pic>
        <p:nvPicPr>
          <p:cNvPr id="102403" name="Picture 5" descr="inst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343400"/>
            <a:ext cx="7772400" cy="220027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02404"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3"/>
          <p:cNvSpPr>
            <a:spLocks noGrp="1" noChangeArrowheads="1"/>
          </p:cNvSpPr>
          <p:nvPr>
            <p:ph type="body" idx="4294967295"/>
          </p:nvPr>
        </p:nvSpPr>
        <p:spPr>
          <a:xfrm>
            <a:off x="457200" y="228600"/>
            <a:ext cx="8153400" cy="5897563"/>
          </a:xfrm>
        </p:spPr>
        <p:txBody>
          <a:bodyPr/>
          <a:lstStyle/>
          <a:p>
            <a:pPr eaLnBrk="1" hangingPunct="1"/>
            <a:r>
              <a:rPr lang="en-US" dirty="0" smtClean="0">
                <a:solidFill>
                  <a:srgbClr val="FF0000"/>
                </a:solidFill>
              </a:rPr>
              <a:t>Know where the fire extinguisher is and how to use it.</a:t>
            </a:r>
          </a:p>
          <a:p>
            <a:pPr lvl="1" eaLnBrk="1" hangingPunct="1"/>
            <a:r>
              <a:rPr lang="en-US" dirty="0" smtClean="0"/>
              <a:t>We have a Carbon Dioxide all purpose fire extinguisher.</a:t>
            </a:r>
          </a:p>
          <a:p>
            <a:pPr lvl="2" eaLnBrk="1" hangingPunct="1"/>
            <a:r>
              <a:rPr lang="en-US" dirty="0" smtClean="0">
                <a:solidFill>
                  <a:srgbClr val="FFC000"/>
                </a:solidFill>
              </a:rPr>
              <a:t>Find key.</a:t>
            </a:r>
          </a:p>
          <a:p>
            <a:pPr lvl="2" eaLnBrk="1" hangingPunct="1"/>
            <a:r>
              <a:rPr lang="en-US" dirty="0" smtClean="0"/>
              <a:t>Pull it out. (Stand back)</a:t>
            </a:r>
          </a:p>
          <a:p>
            <a:pPr lvl="2" eaLnBrk="1" hangingPunct="1"/>
            <a:r>
              <a:rPr lang="en-US" dirty="0" smtClean="0"/>
              <a:t>Pull handle / trigger.</a:t>
            </a:r>
          </a:p>
          <a:p>
            <a:pPr lvl="2" eaLnBrk="1" hangingPunct="1"/>
            <a:r>
              <a:rPr lang="en-US" dirty="0" smtClean="0">
                <a:solidFill>
                  <a:srgbClr val="6699FF"/>
                </a:solidFill>
              </a:rPr>
              <a:t>Point at the fire until extinguished.</a:t>
            </a:r>
          </a:p>
        </p:txBody>
      </p:sp>
      <p:pic>
        <p:nvPicPr>
          <p:cNvPr id="103427" name="Picture 5" descr="inst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343400"/>
            <a:ext cx="7772400" cy="220027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03428"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endParaRPr lang="en-US" smtClean="0"/>
          </a:p>
        </p:txBody>
      </p:sp>
      <p:sp>
        <p:nvSpPr>
          <p:cNvPr id="104451" name="Rectangle 3"/>
          <p:cNvSpPr>
            <a:spLocks noGrp="1" noChangeArrowheads="1"/>
          </p:cNvSpPr>
          <p:nvPr>
            <p:ph type="body" idx="1"/>
          </p:nvPr>
        </p:nvSpPr>
        <p:spPr/>
        <p:txBody>
          <a:bodyPr/>
          <a:lstStyle/>
          <a:p>
            <a:pPr eaLnBrk="1" hangingPunct="1"/>
            <a:endParaRPr lang="en-US" smtClean="0"/>
          </a:p>
        </p:txBody>
      </p:sp>
      <p:pic>
        <p:nvPicPr>
          <p:cNvPr id="104452" name="Picture 5" descr="FireExtinguisherAB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46038"/>
            <a:ext cx="8759825" cy="65833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4453"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915400" cy="4525963"/>
          </a:xfrm>
        </p:spPr>
        <p:txBody>
          <a:bodyPr/>
          <a:lstStyle/>
          <a:p>
            <a:r>
              <a:rPr lang="en-US" dirty="0" smtClean="0"/>
              <a:t>Demonstration / Activity. </a:t>
            </a:r>
          </a:p>
          <a:p>
            <a:pPr lvl="1"/>
            <a:r>
              <a:rPr lang="en-US" dirty="0" smtClean="0">
                <a:solidFill>
                  <a:srgbClr val="FF0000"/>
                </a:solidFill>
              </a:rPr>
              <a:t>Making our own fire extinguisher and demonstration lab safety.</a:t>
            </a:r>
            <a:endParaRPr lang="en-US" dirty="0">
              <a:solidFill>
                <a:srgbClr val="FF0000"/>
              </a:solidFill>
            </a:endParaRPr>
          </a:p>
        </p:txBody>
      </p:sp>
      <p:pic>
        <p:nvPicPr>
          <p:cNvPr id="9218" name="Picture 2" descr="http://i1.ytimg.com/vi/51rIX2hOrg8/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76400"/>
            <a:ext cx="8458200" cy="472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097170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86800" cy="4525963"/>
          </a:xfrm>
        </p:spPr>
        <p:txBody>
          <a:bodyPr/>
          <a:lstStyle/>
          <a:p>
            <a:r>
              <a:rPr lang="en-US" dirty="0" smtClean="0"/>
              <a:t>Materials</a:t>
            </a:r>
          </a:p>
          <a:p>
            <a:pPr lvl="1"/>
            <a:r>
              <a:rPr lang="en-US" dirty="0" smtClean="0">
                <a:solidFill>
                  <a:schemeClr val="accent1">
                    <a:lumMod val="20000"/>
                    <a:lumOff val="80000"/>
                  </a:schemeClr>
                </a:solidFill>
              </a:rPr>
              <a:t>Clear pitcher / container.</a:t>
            </a:r>
          </a:p>
          <a:p>
            <a:pPr lvl="1"/>
            <a:r>
              <a:rPr lang="en-US" dirty="0" smtClean="0">
                <a:solidFill>
                  <a:srgbClr val="FFCC99"/>
                </a:solidFill>
              </a:rPr>
              <a:t>Baking Soda</a:t>
            </a:r>
          </a:p>
          <a:p>
            <a:pPr lvl="1"/>
            <a:r>
              <a:rPr lang="en-US" dirty="0" smtClean="0">
                <a:solidFill>
                  <a:srgbClr val="996633"/>
                </a:solidFill>
              </a:rPr>
              <a:t>Vinegar</a:t>
            </a:r>
          </a:p>
          <a:p>
            <a:pPr lvl="1"/>
            <a:r>
              <a:rPr lang="en-US" dirty="0" smtClean="0">
                <a:solidFill>
                  <a:srgbClr val="FFFF99"/>
                </a:solidFill>
              </a:rPr>
              <a:t>Several candles (smaller votive type)</a:t>
            </a:r>
          </a:p>
          <a:p>
            <a:pPr lvl="1"/>
            <a:r>
              <a:rPr lang="en-US" dirty="0" smtClean="0">
                <a:solidFill>
                  <a:srgbClr val="FF0000"/>
                </a:solidFill>
              </a:rPr>
              <a:t>Lighter.</a:t>
            </a:r>
          </a:p>
          <a:p>
            <a:pPr lvl="1"/>
            <a:endParaRPr lang="en-US" dirty="0"/>
          </a:p>
        </p:txBody>
      </p:sp>
      <p:pic>
        <p:nvPicPr>
          <p:cNvPr id="11268" name="Picture 4" descr="http://carmenamato.net/wp-content/uploads/2012/05/row-of-gold-candl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 y="3276600"/>
            <a:ext cx="9136380" cy="3581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6324600"/>
            <a:ext cx="8382000" cy="400110"/>
          </a:xfrm>
          <a:prstGeom prst="rect">
            <a:avLst/>
          </a:prstGeom>
          <a:noFill/>
        </p:spPr>
        <p:txBody>
          <a:bodyPr wrap="square" rtlCol="0">
            <a:spAutoFit/>
          </a:bodyPr>
          <a:lstStyle/>
          <a:p>
            <a:r>
              <a:rPr lang="en-US" sz="2000" dirty="0" smtClean="0"/>
              <a:t>Video link if needed. </a:t>
            </a:r>
            <a:r>
              <a:rPr lang="en-US" sz="2000" dirty="0">
                <a:hlinkClick r:id="rId3"/>
              </a:rPr>
              <a:t>https://www.youtube.com/watch?v=91CQL90gRkc</a:t>
            </a:r>
            <a:endParaRPr lang="en-US" sz="2000" dirty="0"/>
          </a:p>
        </p:txBody>
      </p:sp>
    </p:spTree>
    <p:extLst>
      <p:ext uri="{BB962C8B-B14F-4D97-AF65-F5344CB8AC3E}">
        <p14:creationId xmlns:p14="http://schemas.microsoft.com/office/powerpoint/2010/main" val="75389086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6172200" cy="5821363"/>
          </a:xfrm>
        </p:spPr>
        <p:txBody>
          <a:bodyPr/>
          <a:lstStyle/>
          <a:p>
            <a:r>
              <a:rPr lang="en-US" dirty="0" smtClean="0">
                <a:solidFill>
                  <a:srgbClr val="FFFF99"/>
                </a:solidFill>
              </a:rPr>
              <a:t>Light row of votive candles.</a:t>
            </a:r>
          </a:p>
        </p:txBody>
      </p:sp>
      <p:pic>
        <p:nvPicPr>
          <p:cNvPr id="8" name="Picture 4" descr="http://carmenamato.net/wp-content/uploads/2012/05/row-of-gold-candl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 y="4960620"/>
            <a:ext cx="5833110" cy="175260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bwMode="auto">
          <a:xfrm>
            <a:off x="6096000" y="685800"/>
            <a:ext cx="2667000" cy="5257800"/>
          </a:xfrm>
          <a:prstGeom prst="roundRect">
            <a:avLst/>
          </a:prstGeom>
          <a:solidFill>
            <a:schemeClr val="accent1">
              <a:lumMod val="40000"/>
              <a:lumOff val="60000"/>
              <a:alpha val="42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62176744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6172200" cy="5821363"/>
          </a:xfrm>
        </p:spPr>
        <p:txBody>
          <a:bodyPr/>
          <a:lstStyle/>
          <a:p>
            <a:r>
              <a:rPr lang="en-US" dirty="0" smtClean="0">
                <a:solidFill>
                  <a:srgbClr val="FFFF99"/>
                </a:solidFill>
              </a:rPr>
              <a:t>Light row of votive candles.</a:t>
            </a:r>
          </a:p>
          <a:p>
            <a:pPr lvl="1"/>
            <a:r>
              <a:rPr lang="en-US" dirty="0" smtClean="0"/>
              <a:t>Add baking soda to bottom of container.</a:t>
            </a:r>
          </a:p>
        </p:txBody>
      </p:sp>
      <p:sp>
        <p:nvSpPr>
          <p:cNvPr id="6" name="Freeform 5"/>
          <p:cNvSpPr/>
          <p:nvPr/>
        </p:nvSpPr>
        <p:spPr bwMode="auto">
          <a:xfrm>
            <a:off x="6080760" y="4926330"/>
            <a:ext cx="2674620" cy="1028700"/>
          </a:xfrm>
          <a:custGeom>
            <a:avLst/>
            <a:gdLst>
              <a:gd name="connsiteX0" fmla="*/ 0 w 2674620"/>
              <a:gd name="connsiteY0" fmla="*/ 457200 h 1028700"/>
              <a:gd name="connsiteX1" fmla="*/ 11430 w 2674620"/>
              <a:gd name="connsiteY1" fmla="*/ 548640 h 1028700"/>
              <a:gd name="connsiteX2" fmla="*/ 45720 w 2674620"/>
              <a:gd name="connsiteY2" fmla="*/ 651510 h 1028700"/>
              <a:gd name="connsiteX3" fmla="*/ 68580 w 2674620"/>
              <a:gd name="connsiteY3" fmla="*/ 720090 h 1028700"/>
              <a:gd name="connsiteX4" fmla="*/ 80010 w 2674620"/>
              <a:gd name="connsiteY4" fmla="*/ 754380 h 1028700"/>
              <a:gd name="connsiteX5" fmla="*/ 91440 w 2674620"/>
              <a:gd name="connsiteY5" fmla="*/ 800100 h 1028700"/>
              <a:gd name="connsiteX6" fmla="*/ 125730 w 2674620"/>
              <a:gd name="connsiteY6" fmla="*/ 868680 h 1028700"/>
              <a:gd name="connsiteX7" fmla="*/ 160020 w 2674620"/>
              <a:gd name="connsiteY7" fmla="*/ 891540 h 1028700"/>
              <a:gd name="connsiteX8" fmla="*/ 182880 w 2674620"/>
              <a:gd name="connsiteY8" fmla="*/ 925830 h 1028700"/>
              <a:gd name="connsiteX9" fmla="*/ 320040 w 2674620"/>
              <a:gd name="connsiteY9" fmla="*/ 994410 h 1028700"/>
              <a:gd name="connsiteX10" fmla="*/ 354330 w 2674620"/>
              <a:gd name="connsiteY10" fmla="*/ 1005840 h 1028700"/>
              <a:gd name="connsiteX11" fmla="*/ 388620 w 2674620"/>
              <a:gd name="connsiteY11" fmla="*/ 1017270 h 1028700"/>
              <a:gd name="connsiteX12" fmla="*/ 822960 w 2674620"/>
              <a:gd name="connsiteY12" fmla="*/ 1005840 h 1028700"/>
              <a:gd name="connsiteX13" fmla="*/ 971550 w 2674620"/>
              <a:gd name="connsiteY13" fmla="*/ 971550 h 1028700"/>
              <a:gd name="connsiteX14" fmla="*/ 1051560 w 2674620"/>
              <a:gd name="connsiteY14" fmla="*/ 948690 h 1028700"/>
              <a:gd name="connsiteX15" fmla="*/ 1268730 w 2674620"/>
              <a:gd name="connsiteY15" fmla="*/ 960120 h 1028700"/>
              <a:gd name="connsiteX16" fmla="*/ 1371600 w 2674620"/>
              <a:gd name="connsiteY16" fmla="*/ 1005840 h 1028700"/>
              <a:gd name="connsiteX17" fmla="*/ 1405890 w 2674620"/>
              <a:gd name="connsiteY17" fmla="*/ 1017270 h 1028700"/>
              <a:gd name="connsiteX18" fmla="*/ 1543050 w 2674620"/>
              <a:gd name="connsiteY18" fmla="*/ 1005840 h 1028700"/>
              <a:gd name="connsiteX19" fmla="*/ 1634490 w 2674620"/>
              <a:gd name="connsiteY19" fmla="*/ 982980 h 1028700"/>
              <a:gd name="connsiteX20" fmla="*/ 1680210 w 2674620"/>
              <a:gd name="connsiteY20" fmla="*/ 971550 h 1028700"/>
              <a:gd name="connsiteX21" fmla="*/ 1783080 w 2674620"/>
              <a:gd name="connsiteY21" fmla="*/ 948690 h 1028700"/>
              <a:gd name="connsiteX22" fmla="*/ 1828800 w 2674620"/>
              <a:gd name="connsiteY22" fmla="*/ 937260 h 1028700"/>
              <a:gd name="connsiteX23" fmla="*/ 2011680 w 2674620"/>
              <a:gd name="connsiteY23" fmla="*/ 971550 h 1028700"/>
              <a:gd name="connsiteX24" fmla="*/ 2114550 w 2674620"/>
              <a:gd name="connsiteY24" fmla="*/ 1028700 h 1028700"/>
              <a:gd name="connsiteX25" fmla="*/ 2388870 w 2674620"/>
              <a:gd name="connsiteY25" fmla="*/ 1017270 h 1028700"/>
              <a:gd name="connsiteX26" fmla="*/ 2423160 w 2674620"/>
              <a:gd name="connsiteY26" fmla="*/ 1005840 h 1028700"/>
              <a:gd name="connsiteX27" fmla="*/ 2491740 w 2674620"/>
              <a:gd name="connsiteY27" fmla="*/ 960120 h 1028700"/>
              <a:gd name="connsiteX28" fmla="*/ 2526030 w 2674620"/>
              <a:gd name="connsiteY28" fmla="*/ 948690 h 1028700"/>
              <a:gd name="connsiteX29" fmla="*/ 2594610 w 2674620"/>
              <a:gd name="connsiteY29" fmla="*/ 902970 h 1028700"/>
              <a:gd name="connsiteX30" fmla="*/ 2640330 w 2674620"/>
              <a:gd name="connsiteY30" fmla="*/ 834390 h 1028700"/>
              <a:gd name="connsiteX31" fmla="*/ 2674620 w 2674620"/>
              <a:gd name="connsiteY31" fmla="*/ 708660 h 1028700"/>
              <a:gd name="connsiteX32" fmla="*/ 2663190 w 2674620"/>
              <a:gd name="connsiteY32" fmla="*/ 262890 h 1028700"/>
              <a:gd name="connsiteX33" fmla="*/ 2606040 w 2674620"/>
              <a:gd name="connsiteY33" fmla="*/ 205740 h 1028700"/>
              <a:gd name="connsiteX34" fmla="*/ 2571750 w 2674620"/>
              <a:gd name="connsiteY34" fmla="*/ 171450 h 1028700"/>
              <a:gd name="connsiteX35" fmla="*/ 2537460 w 2674620"/>
              <a:gd name="connsiteY35" fmla="*/ 160020 h 1028700"/>
              <a:gd name="connsiteX36" fmla="*/ 2468880 w 2674620"/>
              <a:gd name="connsiteY36" fmla="*/ 114300 h 1028700"/>
              <a:gd name="connsiteX37" fmla="*/ 2434590 w 2674620"/>
              <a:gd name="connsiteY37" fmla="*/ 91440 h 1028700"/>
              <a:gd name="connsiteX38" fmla="*/ 2400300 w 2674620"/>
              <a:gd name="connsiteY38" fmla="*/ 57150 h 1028700"/>
              <a:gd name="connsiteX39" fmla="*/ 2331720 w 2674620"/>
              <a:gd name="connsiteY39" fmla="*/ 34290 h 1028700"/>
              <a:gd name="connsiteX40" fmla="*/ 2297430 w 2674620"/>
              <a:gd name="connsiteY40" fmla="*/ 22860 h 1028700"/>
              <a:gd name="connsiteX41" fmla="*/ 2263140 w 2674620"/>
              <a:gd name="connsiteY41" fmla="*/ 0 h 1028700"/>
              <a:gd name="connsiteX42" fmla="*/ 2068830 w 2674620"/>
              <a:gd name="connsiteY42" fmla="*/ 11430 h 1028700"/>
              <a:gd name="connsiteX43" fmla="*/ 2034540 w 2674620"/>
              <a:gd name="connsiteY43" fmla="*/ 22860 h 1028700"/>
              <a:gd name="connsiteX44" fmla="*/ 1988820 w 2674620"/>
              <a:gd name="connsiteY44" fmla="*/ 34290 h 1028700"/>
              <a:gd name="connsiteX45" fmla="*/ 1897380 w 2674620"/>
              <a:gd name="connsiteY45" fmla="*/ 80010 h 1028700"/>
              <a:gd name="connsiteX46" fmla="*/ 1840230 w 2674620"/>
              <a:gd name="connsiteY46" fmla="*/ 91440 h 1028700"/>
              <a:gd name="connsiteX47" fmla="*/ 1725930 w 2674620"/>
              <a:gd name="connsiteY47" fmla="*/ 137160 h 1028700"/>
              <a:gd name="connsiteX48" fmla="*/ 1634490 w 2674620"/>
              <a:gd name="connsiteY48" fmla="*/ 160020 h 1028700"/>
              <a:gd name="connsiteX49" fmla="*/ 1531620 w 2674620"/>
              <a:gd name="connsiteY49" fmla="*/ 228600 h 1028700"/>
              <a:gd name="connsiteX50" fmla="*/ 1497330 w 2674620"/>
              <a:gd name="connsiteY50" fmla="*/ 251460 h 1028700"/>
              <a:gd name="connsiteX51" fmla="*/ 1463040 w 2674620"/>
              <a:gd name="connsiteY51" fmla="*/ 274320 h 1028700"/>
              <a:gd name="connsiteX52" fmla="*/ 1383030 w 2674620"/>
              <a:gd name="connsiteY52" fmla="*/ 308610 h 1028700"/>
              <a:gd name="connsiteX53" fmla="*/ 1200150 w 2674620"/>
              <a:gd name="connsiteY53" fmla="*/ 331470 h 1028700"/>
              <a:gd name="connsiteX54" fmla="*/ 1085850 w 2674620"/>
              <a:gd name="connsiteY54" fmla="*/ 354330 h 1028700"/>
              <a:gd name="connsiteX55" fmla="*/ 960120 w 2674620"/>
              <a:gd name="connsiteY55" fmla="*/ 342900 h 1028700"/>
              <a:gd name="connsiteX56" fmla="*/ 925830 w 2674620"/>
              <a:gd name="connsiteY56" fmla="*/ 331470 h 1028700"/>
              <a:gd name="connsiteX57" fmla="*/ 868680 w 2674620"/>
              <a:gd name="connsiteY57" fmla="*/ 320040 h 1028700"/>
              <a:gd name="connsiteX58" fmla="*/ 800100 w 2674620"/>
              <a:gd name="connsiteY58" fmla="*/ 297180 h 1028700"/>
              <a:gd name="connsiteX59" fmla="*/ 754380 w 2674620"/>
              <a:gd name="connsiteY59" fmla="*/ 285750 h 1028700"/>
              <a:gd name="connsiteX60" fmla="*/ 685800 w 2674620"/>
              <a:gd name="connsiteY60" fmla="*/ 262890 h 1028700"/>
              <a:gd name="connsiteX61" fmla="*/ 468630 w 2674620"/>
              <a:gd name="connsiteY61" fmla="*/ 274320 h 1028700"/>
              <a:gd name="connsiteX62" fmla="*/ 434340 w 2674620"/>
              <a:gd name="connsiteY62" fmla="*/ 285750 h 1028700"/>
              <a:gd name="connsiteX63" fmla="*/ 365760 w 2674620"/>
              <a:gd name="connsiteY63" fmla="*/ 331470 h 1028700"/>
              <a:gd name="connsiteX64" fmla="*/ 342900 w 2674620"/>
              <a:gd name="connsiteY64" fmla="*/ 365760 h 1028700"/>
              <a:gd name="connsiteX65" fmla="*/ 274320 w 2674620"/>
              <a:gd name="connsiteY65" fmla="*/ 422910 h 1028700"/>
              <a:gd name="connsiteX66" fmla="*/ 240030 w 2674620"/>
              <a:gd name="connsiteY66" fmla="*/ 434340 h 1028700"/>
              <a:gd name="connsiteX67" fmla="*/ 34290 w 2674620"/>
              <a:gd name="connsiteY67" fmla="*/ 434340 h 1028700"/>
              <a:gd name="connsiteX68" fmla="*/ 0 w 2674620"/>
              <a:gd name="connsiteY68" fmla="*/ 45720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674620" h="1028700">
                <a:moveTo>
                  <a:pt x="0" y="457200"/>
                </a:moveTo>
                <a:cubicBezTo>
                  <a:pt x="3810" y="487680"/>
                  <a:pt x="4994" y="518605"/>
                  <a:pt x="11430" y="548640"/>
                </a:cubicBezTo>
                <a:lnTo>
                  <a:pt x="45720" y="651510"/>
                </a:lnTo>
                <a:lnTo>
                  <a:pt x="68580" y="720090"/>
                </a:lnTo>
                <a:cubicBezTo>
                  <a:pt x="72390" y="731520"/>
                  <a:pt x="77088" y="742691"/>
                  <a:pt x="80010" y="754380"/>
                </a:cubicBezTo>
                <a:cubicBezTo>
                  <a:pt x="83820" y="769620"/>
                  <a:pt x="87124" y="784995"/>
                  <a:pt x="91440" y="800100"/>
                </a:cubicBezTo>
                <a:cubicBezTo>
                  <a:pt x="98877" y="826130"/>
                  <a:pt x="105692" y="848642"/>
                  <a:pt x="125730" y="868680"/>
                </a:cubicBezTo>
                <a:cubicBezTo>
                  <a:pt x="135444" y="878394"/>
                  <a:pt x="148590" y="883920"/>
                  <a:pt x="160020" y="891540"/>
                </a:cubicBezTo>
                <a:cubicBezTo>
                  <a:pt x="167640" y="902970"/>
                  <a:pt x="172542" y="916784"/>
                  <a:pt x="182880" y="925830"/>
                </a:cubicBezTo>
                <a:cubicBezTo>
                  <a:pt x="237421" y="973554"/>
                  <a:pt x="255293" y="972828"/>
                  <a:pt x="320040" y="994410"/>
                </a:cubicBezTo>
                <a:lnTo>
                  <a:pt x="354330" y="1005840"/>
                </a:lnTo>
                <a:lnTo>
                  <a:pt x="388620" y="1017270"/>
                </a:lnTo>
                <a:cubicBezTo>
                  <a:pt x="533400" y="1013460"/>
                  <a:pt x="678412" y="1014874"/>
                  <a:pt x="822960" y="1005840"/>
                </a:cubicBezTo>
                <a:cubicBezTo>
                  <a:pt x="920338" y="999754"/>
                  <a:pt x="909310" y="989333"/>
                  <a:pt x="971550" y="971550"/>
                </a:cubicBezTo>
                <a:cubicBezTo>
                  <a:pt x="1072015" y="942846"/>
                  <a:pt x="969344" y="976095"/>
                  <a:pt x="1051560" y="948690"/>
                </a:cubicBezTo>
                <a:cubicBezTo>
                  <a:pt x="1123950" y="952500"/>
                  <a:pt x="1196756" y="951483"/>
                  <a:pt x="1268730" y="960120"/>
                </a:cubicBezTo>
                <a:cubicBezTo>
                  <a:pt x="1346331" y="969432"/>
                  <a:pt x="1319547" y="979814"/>
                  <a:pt x="1371600" y="1005840"/>
                </a:cubicBezTo>
                <a:cubicBezTo>
                  <a:pt x="1382376" y="1011228"/>
                  <a:pt x="1394460" y="1013460"/>
                  <a:pt x="1405890" y="1017270"/>
                </a:cubicBezTo>
                <a:cubicBezTo>
                  <a:pt x="1451610" y="1013460"/>
                  <a:pt x="1497679" y="1012646"/>
                  <a:pt x="1543050" y="1005840"/>
                </a:cubicBezTo>
                <a:cubicBezTo>
                  <a:pt x="1574120" y="1001179"/>
                  <a:pt x="1604010" y="990600"/>
                  <a:pt x="1634490" y="982980"/>
                </a:cubicBezTo>
                <a:lnTo>
                  <a:pt x="1680210" y="971550"/>
                </a:lnTo>
                <a:cubicBezTo>
                  <a:pt x="1791711" y="943675"/>
                  <a:pt x="1652483" y="977712"/>
                  <a:pt x="1783080" y="948690"/>
                </a:cubicBezTo>
                <a:cubicBezTo>
                  <a:pt x="1798415" y="945282"/>
                  <a:pt x="1813560" y="941070"/>
                  <a:pt x="1828800" y="937260"/>
                </a:cubicBezTo>
                <a:cubicBezTo>
                  <a:pt x="1869020" y="941282"/>
                  <a:pt x="1968484" y="942753"/>
                  <a:pt x="2011680" y="971550"/>
                </a:cubicBezTo>
                <a:cubicBezTo>
                  <a:pt x="2090285" y="1023953"/>
                  <a:pt x="2054196" y="1008582"/>
                  <a:pt x="2114550" y="1028700"/>
                </a:cubicBezTo>
                <a:cubicBezTo>
                  <a:pt x="2205990" y="1024890"/>
                  <a:pt x="2297601" y="1024031"/>
                  <a:pt x="2388870" y="1017270"/>
                </a:cubicBezTo>
                <a:cubicBezTo>
                  <a:pt x="2400885" y="1016380"/>
                  <a:pt x="2412628" y="1011691"/>
                  <a:pt x="2423160" y="1005840"/>
                </a:cubicBezTo>
                <a:cubicBezTo>
                  <a:pt x="2447177" y="992497"/>
                  <a:pt x="2465676" y="968808"/>
                  <a:pt x="2491740" y="960120"/>
                </a:cubicBezTo>
                <a:cubicBezTo>
                  <a:pt x="2503170" y="956310"/>
                  <a:pt x="2515498" y="954541"/>
                  <a:pt x="2526030" y="948690"/>
                </a:cubicBezTo>
                <a:cubicBezTo>
                  <a:pt x="2550047" y="935347"/>
                  <a:pt x="2594610" y="902970"/>
                  <a:pt x="2594610" y="902970"/>
                </a:cubicBezTo>
                <a:cubicBezTo>
                  <a:pt x="2609850" y="880110"/>
                  <a:pt x="2631642" y="860454"/>
                  <a:pt x="2640330" y="834390"/>
                </a:cubicBezTo>
                <a:cubicBezTo>
                  <a:pt x="2669333" y="747380"/>
                  <a:pt x="2658464" y="789439"/>
                  <a:pt x="2674620" y="708660"/>
                </a:cubicBezTo>
                <a:cubicBezTo>
                  <a:pt x="2670810" y="560070"/>
                  <a:pt x="2673780" y="411151"/>
                  <a:pt x="2663190" y="262890"/>
                </a:cubicBezTo>
                <a:cubicBezTo>
                  <a:pt x="2661068" y="233182"/>
                  <a:pt x="2623402" y="220208"/>
                  <a:pt x="2606040" y="205740"/>
                </a:cubicBezTo>
                <a:cubicBezTo>
                  <a:pt x="2593622" y="195392"/>
                  <a:pt x="2585200" y="180416"/>
                  <a:pt x="2571750" y="171450"/>
                </a:cubicBezTo>
                <a:cubicBezTo>
                  <a:pt x="2561725" y="164767"/>
                  <a:pt x="2547992" y="165871"/>
                  <a:pt x="2537460" y="160020"/>
                </a:cubicBezTo>
                <a:cubicBezTo>
                  <a:pt x="2513443" y="146677"/>
                  <a:pt x="2491740" y="129540"/>
                  <a:pt x="2468880" y="114300"/>
                </a:cubicBezTo>
                <a:cubicBezTo>
                  <a:pt x="2457450" y="106680"/>
                  <a:pt x="2444304" y="101154"/>
                  <a:pt x="2434590" y="91440"/>
                </a:cubicBezTo>
                <a:cubicBezTo>
                  <a:pt x="2423160" y="80010"/>
                  <a:pt x="2414430" y="65000"/>
                  <a:pt x="2400300" y="57150"/>
                </a:cubicBezTo>
                <a:cubicBezTo>
                  <a:pt x="2379236" y="45448"/>
                  <a:pt x="2354580" y="41910"/>
                  <a:pt x="2331720" y="34290"/>
                </a:cubicBezTo>
                <a:cubicBezTo>
                  <a:pt x="2320290" y="30480"/>
                  <a:pt x="2307455" y="29543"/>
                  <a:pt x="2297430" y="22860"/>
                </a:cubicBezTo>
                <a:lnTo>
                  <a:pt x="2263140" y="0"/>
                </a:lnTo>
                <a:cubicBezTo>
                  <a:pt x="2198370" y="3810"/>
                  <a:pt x="2133390" y="4974"/>
                  <a:pt x="2068830" y="11430"/>
                </a:cubicBezTo>
                <a:cubicBezTo>
                  <a:pt x="2056842" y="12629"/>
                  <a:pt x="2046125" y="19550"/>
                  <a:pt x="2034540" y="22860"/>
                </a:cubicBezTo>
                <a:cubicBezTo>
                  <a:pt x="2019435" y="27176"/>
                  <a:pt x="2003321" y="28248"/>
                  <a:pt x="1988820" y="34290"/>
                </a:cubicBezTo>
                <a:cubicBezTo>
                  <a:pt x="1957364" y="47397"/>
                  <a:pt x="1930796" y="73327"/>
                  <a:pt x="1897380" y="80010"/>
                </a:cubicBezTo>
                <a:lnTo>
                  <a:pt x="1840230" y="91440"/>
                </a:lnTo>
                <a:cubicBezTo>
                  <a:pt x="1792932" y="115089"/>
                  <a:pt x="1782426" y="123036"/>
                  <a:pt x="1725930" y="137160"/>
                </a:cubicBezTo>
                <a:lnTo>
                  <a:pt x="1634490" y="160020"/>
                </a:lnTo>
                <a:lnTo>
                  <a:pt x="1531620" y="228600"/>
                </a:lnTo>
                <a:lnTo>
                  <a:pt x="1497330" y="251460"/>
                </a:lnTo>
                <a:cubicBezTo>
                  <a:pt x="1485900" y="259080"/>
                  <a:pt x="1475327" y="268177"/>
                  <a:pt x="1463040" y="274320"/>
                </a:cubicBezTo>
                <a:cubicBezTo>
                  <a:pt x="1422400" y="294640"/>
                  <a:pt x="1422272" y="297398"/>
                  <a:pt x="1383030" y="308610"/>
                </a:cubicBezTo>
                <a:cubicBezTo>
                  <a:pt x="1302933" y="331495"/>
                  <a:pt x="1323376" y="317778"/>
                  <a:pt x="1200150" y="331470"/>
                </a:cubicBezTo>
                <a:cubicBezTo>
                  <a:pt x="1149705" y="337075"/>
                  <a:pt x="1131258" y="342978"/>
                  <a:pt x="1085850" y="354330"/>
                </a:cubicBezTo>
                <a:cubicBezTo>
                  <a:pt x="1043940" y="350520"/>
                  <a:pt x="1001780" y="348851"/>
                  <a:pt x="960120" y="342900"/>
                </a:cubicBezTo>
                <a:cubicBezTo>
                  <a:pt x="948193" y="341196"/>
                  <a:pt x="937519" y="334392"/>
                  <a:pt x="925830" y="331470"/>
                </a:cubicBezTo>
                <a:cubicBezTo>
                  <a:pt x="906983" y="326758"/>
                  <a:pt x="887423" y="325152"/>
                  <a:pt x="868680" y="320040"/>
                </a:cubicBezTo>
                <a:cubicBezTo>
                  <a:pt x="845433" y="313700"/>
                  <a:pt x="823477" y="303024"/>
                  <a:pt x="800100" y="297180"/>
                </a:cubicBezTo>
                <a:cubicBezTo>
                  <a:pt x="784860" y="293370"/>
                  <a:pt x="769427" y="290264"/>
                  <a:pt x="754380" y="285750"/>
                </a:cubicBezTo>
                <a:cubicBezTo>
                  <a:pt x="731300" y="278826"/>
                  <a:pt x="685800" y="262890"/>
                  <a:pt x="685800" y="262890"/>
                </a:cubicBezTo>
                <a:cubicBezTo>
                  <a:pt x="613410" y="266700"/>
                  <a:pt x="540822" y="267757"/>
                  <a:pt x="468630" y="274320"/>
                </a:cubicBezTo>
                <a:cubicBezTo>
                  <a:pt x="456631" y="275411"/>
                  <a:pt x="444872" y="279899"/>
                  <a:pt x="434340" y="285750"/>
                </a:cubicBezTo>
                <a:cubicBezTo>
                  <a:pt x="410323" y="299093"/>
                  <a:pt x="365760" y="331470"/>
                  <a:pt x="365760" y="331470"/>
                </a:cubicBezTo>
                <a:cubicBezTo>
                  <a:pt x="358140" y="342900"/>
                  <a:pt x="351694" y="355207"/>
                  <a:pt x="342900" y="365760"/>
                </a:cubicBezTo>
                <a:cubicBezTo>
                  <a:pt x="324844" y="387427"/>
                  <a:pt x="300009" y="410066"/>
                  <a:pt x="274320" y="422910"/>
                </a:cubicBezTo>
                <a:cubicBezTo>
                  <a:pt x="263544" y="428298"/>
                  <a:pt x="251460" y="430530"/>
                  <a:pt x="240030" y="434340"/>
                </a:cubicBezTo>
                <a:cubicBezTo>
                  <a:pt x="171450" y="426720"/>
                  <a:pt x="102870" y="411480"/>
                  <a:pt x="34290" y="434340"/>
                </a:cubicBezTo>
                <a:cubicBezTo>
                  <a:pt x="18955" y="439452"/>
                  <a:pt x="0" y="468630"/>
                  <a:pt x="0" y="457200"/>
                </a:cubicBezTo>
                <a:close/>
              </a:path>
            </a:pathLst>
          </a:cu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7" name="Rounded Rectangle 6"/>
          <p:cNvSpPr/>
          <p:nvPr/>
        </p:nvSpPr>
        <p:spPr bwMode="auto">
          <a:xfrm>
            <a:off x="6096000" y="685800"/>
            <a:ext cx="2667000" cy="5257800"/>
          </a:xfrm>
          <a:prstGeom prst="roundRect">
            <a:avLst/>
          </a:prstGeom>
          <a:solidFill>
            <a:schemeClr val="accent1">
              <a:lumMod val="40000"/>
              <a:lumOff val="60000"/>
              <a:alpha val="42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pic>
        <p:nvPicPr>
          <p:cNvPr id="8" name="Picture 4" descr="http://carmenamato.net/wp-content/uploads/2012/05/row-of-gold-candl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 y="4960620"/>
            <a:ext cx="583311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5611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4294967295"/>
          </p:nvPr>
        </p:nvSpPr>
        <p:spPr>
          <a:xfrm>
            <a:off x="457200" y="381000"/>
            <a:ext cx="8077200" cy="5745163"/>
          </a:xfrm>
        </p:spPr>
        <p:txBody>
          <a:bodyPr/>
          <a:lstStyle/>
          <a:p>
            <a:pPr eaLnBrk="1" hangingPunct="1"/>
            <a:r>
              <a:rPr lang="en-US" sz="2800" smtClean="0"/>
              <a:t>This unit will cover…</a:t>
            </a:r>
          </a:p>
          <a:p>
            <a:pPr lvl="1" eaLnBrk="1" hangingPunct="1"/>
            <a:r>
              <a:rPr lang="en-US" sz="2400" smtClean="0"/>
              <a:t>Lab safety and skills.</a:t>
            </a:r>
            <a:r>
              <a:rPr lang="en-US" sz="2400" smtClean="0">
                <a:solidFill>
                  <a:srgbClr val="FFFF00"/>
                </a:solidFill>
              </a:rPr>
              <a:t> </a:t>
            </a:r>
          </a:p>
          <a:p>
            <a:pPr lvl="1" eaLnBrk="1" hangingPunct="1"/>
            <a:r>
              <a:rPr lang="en-US" sz="2400" smtClean="0">
                <a:solidFill>
                  <a:srgbClr val="6699FF"/>
                </a:solidFill>
              </a:rPr>
              <a:t>Magnification and Microscopes.</a:t>
            </a:r>
          </a:p>
          <a:p>
            <a:pPr lvl="1" eaLnBrk="1" hangingPunct="1"/>
            <a:r>
              <a:rPr lang="en-US" sz="2400" smtClean="0"/>
              <a:t>The Metric System / SI Units</a:t>
            </a:r>
          </a:p>
          <a:p>
            <a:pPr lvl="1" eaLnBrk="1" hangingPunct="1"/>
            <a:r>
              <a:rPr lang="en-US" sz="2400" smtClean="0"/>
              <a:t>Metric Units </a:t>
            </a:r>
          </a:p>
          <a:p>
            <a:pPr lvl="1" eaLnBrk="1" hangingPunct="1"/>
            <a:r>
              <a:rPr lang="en-US" sz="2400" smtClean="0"/>
              <a:t>Scientific Notation</a:t>
            </a:r>
          </a:p>
          <a:p>
            <a:pPr lvl="1" eaLnBrk="1" hangingPunct="1"/>
            <a:r>
              <a:rPr lang="en-US" sz="2400" smtClean="0"/>
              <a:t>Mass, Volume, Density</a:t>
            </a:r>
          </a:p>
          <a:p>
            <a:pPr lvl="1" eaLnBrk="1" hangingPunct="1"/>
            <a:r>
              <a:rPr lang="en-US" sz="2400" smtClean="0"/>
              <a:t>Temperature and other SI Units</a:t>
            </a:r>
          </a:p>
          <a:p>
            <a:pPr lvl="1" eaLnBrk="1" hangingPunct="1"/>
            <a:r>
              <a:rPr lang="en-US" sz="2400" smtClean="0"/>
              <a:t>Observation, Inferences, and the Scientific Method. </a:t>
            </a:r>
          </a:p>
          <a:p>
            <a:pPr lvl="1" eaLnBrk="1" hangingPunct="1"/>
            <a:endParaRPr lang="en-US" sz="2400" smtClean="0"/>
          </a:p>
          <a:p>
            <a:pPr lvl="1" eaLnBrk="1" hangingPunct="1"/>
            <a:endParaRPr lang="en-US" sz="2400" smtClean="0"/>
          </a:p>
          <a:p>
            <a:pPr lvl="1" eaLnBrk="1" hangingPunct="1">
              <a:buFontTx/>
              <a:buNone/>
            </a:pPr>
            <a:r>
              <a:rPr lang="en-US" sz="2400" smtClean="0"/>
              <a:t>  </a:t>
            </a:r>
          </a:p>
        </p:txBody>
      </p:sp>
      <p:sp>
        <p:nvSpPr>
          <p:cNvPr id="22531" name="Rectangle 4"/>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a:latin typeface="Verdana" pitchFamily="34" charset="0"/>
              </a:rPr>
              <a:t>Copyright © 2010 Ryan P. Murphy</a:t>
            </a:r>
            <a:endParaRPr lang="en-US"/>
          </a:p>
        </p:txBody>
      </p:sp>
      <p:sp>
        <p:nvSpPr>
          <p:cNvPr id="22532" name="Rectangle 5"/>
          <p:cNvSpPr>
            <a:spLocks noChangeArrowheads="1"/>
          </p:cNvSpPr>
          <p:nvPr/>
        </p:nvSpPr>
        <p:spPr bwMode="auto">
          <a:xfrm>
            <a:off x="1219200" y="1752600"/>
            <a:ext cx="7696200" cy="4495800"/>
          </a:xfrm>
          <a:prstGeom prst="rect">
            <a:avLst/>
          </a:prstGeom>
          <a:solidFill>
            <a:srgbClr val="808080"/>
          </a:solidFill>
          <a:ln w="9525">
            <a:solidFill>
              <a:schemeClr val="tx1"/>
            </a:solidFill>
            <a:miter lim="800000"/>
            <a:headEnd/>
            <a:tailEnd/>
          </a:ln>
        </p:spPr>
        <p:txBody>
          <a:bodyPr wrap="none" anchor="ctr"/>
          <a:lstStyle/>
          <a:p>
            <a:endParaRPr lang="en-US"/>
          </a:p>
        </p:txBody>
      </p:sp>
      <p:pic>
        <p:nvPicPr>
          <p:cNvPr id="2253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828800"/>
            <a:ext cx="7543800" cy="43434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6172200" cy="5821363"/>
          </a:xfrm>
        </p:spPr>
        <p:txBody>
          <a:bodyPr/>
          <a:lstStyle/>
          <a:p>
            <a:r>
              <a:rPr lang="en-US" dirty="0" smtClean="0">
                <a:solidFill>
                  <a:srgbClr val="FFFF99"/>
                </a:solidFill>
              </a:rPr>
              <a:t>Light row of votive candles.</a:t>
            </a:r>
          </a:p>
          <a:p>
            <a:pPr lvl="1"/>
            <a:r>
              <a:rPr lang="en-US" dirty="0" smtClean="0"/>
              <a:t>Add baking soda to bottom of container.</a:t>
            </a:r>
          </a:p>
          <a:p>
            <a:pPr lvl="1"/>
            <a:r>
              <a:rPr lang="en-US" dirty="0" smtClean="0">
                <a:solidFill>
                  <a:srgbClr val="996633"/>
                </a:solidFill>
              </a:rPr>
              <a:t>Add enough vinegar to create foam that goes close to top.</a:t>
            </a:r>
          </a:p>
        </p:txBody>
      </p:sp>
      <p:sp>
        <p:nvSpPr>
          <p:cNvPr id="6" name="Freeform 5"/>
          <p:cNvSpPr/>
          <p:nvPr/>
        </p:nvSpPr>
        <p:spPr bwMode="auto">
          <a:xfrm>
            <a:off x="6080760" y="4926330"/>
            <a:ext cx="2674620" cy="1028700"/>
          </a:xfrm>
          <a:custGeom>
            <a:avLst/>
            <a:gdLst>
              <a:gd name="connsiteX0" fmla="*/ 0 w 2674620"/>
              <a:gd name="connsiteY0" fmla="*/ 457200 h 1028700"/>
              <a:gd name="connsiteX1" fmla="*/ 11430 w 2674620"/>
              <a:gd name="connsiteY1" fmla="*/ 548640 h 1028700"/>
              <a:gd name="connsiteX2" fmla="*/ 45720 w 2674620"/>
              <a:gd name="connsiteY2" fmla="*/ 651510 h 1028700"/>
              <a:gd name="connsiteX3" fmla="*/ 68580 w 2674620"/>
              <a:gd name="connsiteY3" fmla="*/ 720090 h 1028700"/>
              <a:gd name="connsiteX4" fmla="*/ 80010 w 2674620"/>
              <a:gd name="connsiteY4" fmla="*/ 754380 h 1028700"/>
              <a:gd name="connsiteX5" fmla="*/ 91440 w 2674620"/>
              <a:gd name="connsiteY5" fmla="*/ 800100 h 1028700"/>
              <a:gd name="connsiteX6" fmla="*/ 125730 w 2674620"/>
              <a:gd name="connsiteY6" fmla="*/ 868680 h 1028700"/>
              <a:gd name="connsiteX7" fmla="*/ 160020 w 2674620"/>
              <a:gd name="connsiteY7" fmla="*/ 891540 h 1028700"/>
              <a:gd name="connsiteX8" fmla="*/ 182880 w 2674620"/>
              <a:gd name="connsiteY8" fmla="*/ 925830 h 1028700"/>
              <a:gd name="connsiteX9" fmla="*/ 320040 w 2674620"/>
              <a:gd name="connsiteY9" fmla="*/ 994410 h 1028700"/>
              <a:gd name="connsiteX10" fmla="*/ 354330 w 2674620"/>
              <a:gd name="connsiteY10" fmla="*/ 1005840 h 1028700"/>
              <a:gd name="connsiteX11" fmla="*/ 388620 w 2674620"/>
              <a:gd name="connsiteY11" fmla="*/ 1017270 h 1028700"/>
              <a:gd name="connsiteX12" fmla="*/ 822960 w 2674620"/>
              <a:gd name="connsiteY12" fmla="*/ 1005840 h 1028700"/>
              <a:gd name="connsiteX13" fmla="*/ 971550 w 2674620"/>
              <a:gd name="connsiteY13" fmla="*/ 971550 h 1028700"/>
              <a:gd name="connsiteX14" fmla="*/ 1051560 w 2674620"/>
              <a:gd name="connsiteY14" fmla="*/ 948690 h 1028700"/>
              <a:gd name="connsiteX15" fmla="*/ 1268730 w 2674620"/>
              <a:gd name="connsiteY15" fmla="*/ 960120 h 1028700"/>
              <a:gd name="connsiteX16" fmla="*/ 1371600 w 2674620"/>
              <a:gd name="connsiteY16" fmla="*/ 1005840 h 1028700"/>
              <a:gd name="connsiteX17" fmla="*/ 1405890 w 2674620"/>
              <a:gd name="connsiteY17" fmla="*/ 1017270 h 1028700"/>
              <a:gd name="connsiteX18" fmla="*/ 1543050 w 2674620"/>
              <a:gd name="connsiteY18" fmla="*/ 1005840 h 1028700"/>
              <a:gd name="connsiteX19" fmla="*/ 1634490 w 2674620"/>
              <a:gd name="connsiteY19" fmla="*/ 982980 h 1028700"/>
              <a:gd name="connsiteX20" fmla="*/ 1680210 w 2674620"/>
              <a:gd name="connsiteY20" fmla="*/ 971550 h 1028700"/>
              <a:gd name="connsiteX21" fmla="*/ 1783080 w 2674620"/>
              <a:gd name="connsiteY21" fmla="*/ 948690 h 1028700"/>
              <a:gd name="connsiteX22" fmla="*/ 1828800 w 2674620"/>
              <a:gd name="connsiteY22" fmla="*/ 937260 h 1028700"/>
              <a:gd name="connsiteX23" fmla="*/ 2011680 w 2674620"/>
              <a:gd name="connsiteY23" fmla="*/ 971550 h 1028700"/>
              <a:gd name="connsiteX24" fmla="*/ 2114550 w 2674620"/>
              <a:gd name="connsiteY24" fmla="*/ 1028700 h 1028700"/>
              <a:gd name="connsiteX25" fmla="*/ 2388870 w 2674620"/>
              <a:gd name="connsiteY25" fmla="*/ 1017270 h 1028700"/>
              <a:gd name="connsiteX26" fmla="*/ 2423160 w 2674620"/>
              <a:gd name="connsiteY26" fmla="*/ 1005840 h 1028700"/>
              <a:gd name="connsiteX27" fmla="*/ 2491740 w 2674620"/>
              <a:gd name="connsiteY27" fmla="*/ 960120 h 1028700"/>
              <a:gd name="connsiteX28" fmla="*/ 2526030 w 2674620"/>
              <a:gd name="connsiteY28" fmla="*/ 948690 h 1028700"/>
              <a:gd name="connsiteX29" fmla="*/ 2594610 w 2674620"/>
              <a:gd name="connsiteY29" fmla="*/ 902970 h 1028700"/>
              <a:gd name="connsiteX30" fmla="*/ 2640330 w 2674620"/>
              <a:gd name="connsiteY30" fmla="*/ 834390 h 1028700"/>
              <a:gd name="connsiteX31" fmla="*/ 2674620 w 2674620"/>
              <a:gd name="connsiteY31" fmla="*/ 708660 h 1028700"/>
              <a:gd name="connsiteX32" fmla="*/ 2663190 w 2674620"/>
              <a:gd name="connsiteY32" fmla="*/ 262890 h 1028700"/>
              <a:gd name="connsiteX33" fmla="*/ 2606040 w 2674620"/>
              <a:gd name="connsiteY33" fmla="*/ 205740 h 1028700"/>
              <a:gd name="connsiteX34" fmla="*/ 2571750 w 2674620"/>
              <a:gd name="connsiteY34" fmla="*/ 171450 h 1028700"/>
              <a:gd name="connsiteX35" fmla="*/ 2537460 w 2674620"/>
              <a:gd name="connsiteY35" fmla="*/ 160020 h 1028700"/>
              <a:gd name="connsiteX36" fmla="*/ 2468880 w 2674620"/>
              <a:gd name="connsiteY36" fmla="*/ 114300 h 1028700"/>
              <a:gd name="connsiteX37" fmla="*/ 2434590 w 2674620"/>
              <a:gd name="connsiteY37" fmla="*/ 91440 h 1028700"/>
              <a:gd name="connsiteX38" fmla="*/ 2400300 w 2674620"/>
              <a:gd name="connsiteY38" fmla="*/ 57150 h 1028700"/>
              <a:gd name="connsiteX39" fmla="*/ 2331720 w 2674620"/>
              <a:gd name="connsiteY39" fmla="*/ 34290 h 1028700"/>
              <a:gd name="connsiteX40" fmla="*/ 2297430 w 2674620"/>
              <a:gd name="connsiteY40" fmla="*/ 22860 h 1028700"/>
              <a:gd name="connsiteX41" fmla="*/ 2263140 w 2674620"/>
              <a:gd name="connsiteY41" fmla="*/ 0 h 1028700"/>
              <a:gd name="connsiteX42" fmla="*/ 2068830 w 2674620"/>
              <a:gd name="connsiteY42" fmla="*/ 11430 h 1028700"/>
              <a:gd name="connsiteX43" fmla="*/ 2034540 w 2674620"/>
              <a:gd name="connsiteY43" fmla="*/ 22860 h 1028700"/>
              <a:gd name="connsiteX44" fmla="*/ 1988820 w 2674620"/>
              <a:gd name="connsiteY44" fmla="*/ 34290 h 1028700"/>
              <a:gd name="connsiteX45" fmla="*/ 1897380 w 2674620"/>
              <a:gd name="connsiteY45" fmla="*/ 80010 h 1028700"/>
              <a:gd name="connsiteX46" fmla="*/ 1840230 w 2674620"/>
              <a:gd name="connsiteY46" fmla="*/ 91440 h 1028700"/>
              <a:gd name="connsiteX47" fmla="*/ 1725930 w 2674620"/>
              <a:gd name="connsiteY47" fmla="*/ 137160 h 1028700"/>
              <a:gd name="connsiteX48" fmla="*/ 1634490 w 2674620"/>
              <a:gd name="connsiteY48" fmla="*/ 160020 h 1028700"/>
              <a:gd name="connsiteX49" fmla="*/ 1531620 w 2674620"/>
              <a:gd name="connsiteY49" fmla="*/ 228600 h 1028700"/>
              <a:gd name="connsiteX50" fmla="*/ 1497330 w 2674620"/>
              <a:gd name="connsiteY50" fmla="*/ 251460 h 1028700"/>
              <a:gd name="connsiteX51" fmla="*/ 1463040 w 2674620"/>
              <a:gd name="connsiteY51" fmla="*/ 274320 h 1028700"/>
              <a:gd name="connsiteX52" fmla="*/ 1383030 w 2674620"/>
              <a:gd name="connsiteY52" fmla="*/ 308610 h 1028700"/>
              <a:gd name="connsiteX53" fmla="*/ 1200150 w 2674620"/>
              <a:gd name="connsiteY53" fmla="*/ 331470 h 1028700"/>
              <a:gd name="connsiteX54" fmla="*/ 1085850 w 2674620"/>
              <a:gd name="connsiteY54" fmla="*/ 354330 h 1028700"/>
              <a:gd name="connsiteX55" fmla="*/ 960120 w 2674620"/>
              <a:gd name="connsiteY55" fmla="*/ 342900 h 1028700"/>
              <a:gd name="connsiteX56" fmla="*/ 925830 w 2674620"/>
              <a:gd name="connsiteY56" fmla="*/ 331470 h 1028700"/>
              <a:gd name="connsiteX57" fmla="*/ 868680 w 2674620"/>
              <a:gd name="connsiteY57" fmla="*/ 320040 h 1028700"/>
              <a:gd name="connsiteX58" fmla="*/ 800100 w 2674620"/>
              <a:gd name="connsiteY58" fmla="*/ 297180 h 1028700"/>
              <a:gd name="connsiteX59" fmla="*/ 754380 w 2674620"/>
              <a:gd name="connsiteY59" fmla="*/ 285750 h 1028700"/>
              <a:gd name="connsiteX60" fmla="*/ 685800 w 2674620"/>
              <a:gd name="connsiteY60" fmla="*/ 262890 h 1028700"/>
              <a:gd name="connsiteX61" fmla="*/ 468630 w 2674620"/>
              <a:gd name="connsiteY61" fmla="*/ 274320 h 1028700"/>
              <a:gd name="connsiteX62" fmla="*/ 434340 w 2674620"/>
              <a:gd name="connsiteY62" fmla="*/ 285750 h 1028700"/>
              <a:gd name="connsiteX63" fmla="*/ 365760 w 2674620"/>
              <a:gd name="connsiteY63" fmla="*/ 331470 h 1028700"/>
              <a:gd name="connsiteX64" fmla="*/ 342900 w 2674620"/>
              <a:gd name="connsiteY64" fmla="*/ 365760 h 1028700"/>
              <a:gd name="connsiteX65" fmla="*/ 274320 w 2674620"/>
              <a:gd name="connsiteY65" fmla="*/ 422910 h 1028700"/>
              <a:gd name="connsiteX66" fmla="*/ 240030 w 2674620"/>
              <a:gd name="connsiteY66" fmla="*/ 434340 h 1028700"/>
              <a:gd name="connsiteX67" fmla="*/ 34290 w 2674620"/>
              <a:gd name="connsiteY67" fmla="*/ 434340 h 1028700"/>
              <a:gd name="connsiteX68" fmla="*/ 0 w 2674620"/>
              <a:gd name="connsiteY68" fmla="*/ 45720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674620" h="1028700">
                <a:moveTo>
                  <a:pt x="0" y="457200"/>
                </a:moveTo>
                <a:cubicBezTo>
                  <a:pt x="3810" y="487680"/>
                  <a:pt x="4994" y="518605"/>
                  <a:pt x="11430" y="548640"/>
                </a:cubicBezTo>
                <a:lnTo>
                  <a:pt x="45720" y="651510"/>
                </a:lnTo>
                <a:lnTo>
                  <a:pt x="68580" y="720090"/>
                </a:lnTo>
                <a:cubicBezTo>
                  <a:pt x="72390" y="731520"/>
                  <a:pt x="77088" y="742691"/>
                  <a:pt x="80010" y="754380"/>
                </a:cubicBezTo>
                <a:cubicBezTo>
                  <a:pt x="83820" y="769620"/>
                  <a:pt x="87124" y="784995"/>
                  <a:pt x="91440" y="800100"/>
                </a:cubicBezTo>
                <a:cubicBezTo>
                  <a:pt x="98877" y="826130"/>
                  <a:pt x="105692" y="848642"/>
                  <a:pt x="125730" y="868680"/>
                </a:cubicBezTo>
                <a:cubicBezTo>
                  <a:pt x="135444" y="878394"/>
                  <a:pt x="148590" y="883920"/>
                  <a:pt x="160020" y="891540"/>
                </a:cubicBezTo>
                <a:cubicBezTo>
                  <a:pt x="167640" y="902970"/>
                  <a:pt x="172542" y="916784"/>
                  <a:pt x="182880" y="925830"/>
                </a:cubicBezTo>
                <a:cubicBezTo>
                  <a:pt x="237421" y="973554"/>
                  <a:pt x="255293" y="972828"/>
                  <a:pt x="320040" y="994410"/>
                </a:cubicBezTo>
                <a:lnTo>
                  <a:pt x="354330" y="1005840"/>
                </a:lnTo>
                <a:lnTo>
                  <a:pt x="388620" y="1017270"/>
                </a:lnTo>
                <a:cubicBezTo>
                  <a:pt x="533400" y="1013460"/>
                  <a:pt x="678412" y="1014874"/>
                  <a:pt x="822960" y="1005840"/>
                </a:cubicBezTo>
                <a:cubicBezTo>
                  <a:pt x="920338" y="999754"/>
                  <a:pt x="909310" y="989333"/>
                  <a:pt x="971550" y="971550"/>
                </a:cubicBezTo>
                <a:cubicBezTo>
                  <a:pt x="1072015" y="942846"/>
                  <a:pt x="969344" y="976095"/>
                  <a:pt x="1051560" y="948690"/>
                </a:cubicBezTo>
                <a:cubicBezTo>
                  <a:pt x="1123950" y="952500"/>
                  <a:pt x="1196756" y="951483"/>
                  <a:pt x="1268730" y="960120"/>
                </a:cubicBezTo>
                <a:cubicBezTo>
                  <a:pt x="1346331" y="969432"/>
                  <a:pt x="1319547" y="979814"/>
                  <a:pt x="1371600" y="1005840"/>
                </a:cubicBezTo>
                <a:cubicBezTo>
                  <a:pt x="1382376" y="1011228"/>
                  <a:pt x="1394460" y="1013460"/>
                  <a:pt x="1405890" y="1017270"/>
                </a:cubicBezTo>
                <a:cubicBezTo>
                  <a:pt x="1451610" y="1013460"/>
                  <a:pt x="1497679" y="1012646"/>
                  <a:pt x="1543050" y="1005840"/>
                </a:cubicBezTo>
                <a:cubicBezTo>
                  <a:pt x="1574120" y="1001179"/>
                  <a:pt x="1604010" y="990600"/>
                  <a:pt x="1634490" y="982980"/>
                </a:cubicBezTo>
                <a:lnTo>
                  <a:pt x="1680210" y="971550"/>
                </a:lnTo>
                <a:cubicBezTo>
                  <a:pt x="1791711" y="943675"/>
                  <a:pt x="1652483" y="977712"/>
                  <a:pt x="1783080" y="948690"/>
                </a:cubicBezTo>
                <a:cubicBezTo>
                  <a:pt x="1798415" y="945282"/>
                  <a:pt x="1813560" y="941070"/>
                  <a:pt x="1828800" y="937260"/>
                </a:cubicBezTo>
                <a:cubicBezTo>
                  <a:pt x="1869020" y="941282"/>
                  <a:pt x="1968484" y="942753"/>
                  <a:pt x="2011680" y="971550"/>
                </a:cubicBezTo>
                <a:cubicBezTo>
                  <a:pt x="2090285" y="1023953"/>
                  <a:pt x="2054196" y="1008582"/>
                  <a:pt x="2114550" y="1028700"/>
                </a:cubicBezTo>
                <a:cubicBezTo>
                  <a:pt x="2205990" y="1024890"/>
                  <a:pt x="2297601" y="1024031"/>
                  <a:pt x="2388870" y="1017270"/>
                </a:cubicBezTo>
                <a:cubicBezTo>
                  <a:pt x="2400885" y="1016380"/>
                  <a:pt x="2412628" y="1011691"/>
                  <a:pt x="2423160" y="1005840"/>
                </a:cubicBezTo>
                <a:cubicBezTo>
                  <a:pt x="2447177" y="992497"/>
                  <a:pt x="2465676" y="968808"/>
                  <a:pt x="2491740" y="960120"/>
                </a:cubicBezTo>
                <a:cubicBezTo>
                  <a:pt x="2503170" y="956310"/>
                  <a:pt x="2515498" y="954541"/>
                  <a:pt x="2526030" y="948690"/>
                </a:cubicBezTo>
                <a:cubicBezTo>
                  <a:pt x="2550047" y="935347"/>
                  <a:pt x="2594610" y="902970"/>
                  <a:pt x="2594610" y="902970"/>
                </a:cubicBezTo>
                <a:cubicBezTo>
                  <a:pt x="2609850" y="880110"/>
                  <a:pt x="2631642" y="860454"/>
                  <a:pt x="2640330" y="834390"/>
                </a:cubicBezTo>
                <a:cubicBezTo>
                  <a:pt x="2669333" y="747380"/>
                  <a:pt x="2658464" y="789439"/>
                  <a:pt x="2674620" y="708660"/>
                </a:cubicBezTo>
                <a:cubicBezTo>
                  <a:pt x="2670810" y="560070"/>
                  <a:pt x="2673780" y="411151"/>
                  <a:pt x="2663190" y="262890"/>
                </a:cubicBezTo>
                <a:cubicBezTo>
                  <a:pt x="2661068" y="233182"/>
                  <a:pt x="2623402" y="220208"/>
                  <a:pt x="2606040" y="205740"/>
                </a:cubicBezTo>
                <a:cubicBezTo>
                  <a:pt x="2593622" y="195392"/>
                  <a:pt x="2585200" y="180416"/>
                  <a:pt x="2571750" y="171450"/>
                </a:cubicBezTo>
                <a:cubicBezTo>
                  <a:pt x="2561725" y="164767"/>
                  <a:pt x="2547992" y="165871"/>
                  <a:pt x="2537460" y="160020"/>
                </a:cubicBezTo>
                <a:cubicBezTo>
                  <a:pt x="2513443" y="146677"/>
                  <a:pt x="2491740" y="129540"/>
                  <a:pt x="2468880" y="114300"/>
                </a:cubicBezTo>
                <a:cubicBezTo>
                  <a:pt x="2457450" y="106680"/>
                  <a:pt x="2444304" y="101154"/>
                  <a:pt x="2434590" y="91440"/>
                </a:cubicBezTo>
                <a:cubicBezTo>
                  <a:pt x="2423160" y="80010"/>
                  <a:pt x="2414430" y="65000"/>
                  <a:pt x="2400300" y="57150"/>
                </a:cubicBezTo>
                <a:cubicBezTo>
                  <a:pt x="2379236" y="45448"/>
                  <a:pt x="2354580" y="41910"/>
                  <a:pt x="2331720" y="34290"/>
                </a:cubicBezTo>
                <a:cubicBezTo>
                  <a:pt x="2320290" y="30480"/>
                  <a:pt x="2307455" y="29543"/>
                  <a:pt x="2297430" y="22860"/>
                </a:cubicBezTo>
                <a:lnTo>
                  <a:pt x="2263140" y="0"/>
                </a:lnTo>
                <a:cubicBezTo>
                  <a:pt x="2198370" y="3810"/>
                  <a:pt x="2133390" y="4974"/>
                  <a:pt x="2068830" y="11430"/>
                </a:cubicBezTo>
                <a:cubicBezTo>
                  <a:pt x="2056842" y="12629"/>
                  <a:pt x="2046125" y="19550"/>
                  <a:pt x="2034540" y="22860"/>
                </a:cubicBezTo>
                <a:cubicBezTo>
                  <a:pt x="2019435" y="27176"/>
                  <a:pt x="2003321" y="28248"/>
                  <a:pt x="1988820" y="34290"/>
                </a:cubicBezTo>
                <a:cubicBezTo>
                  <a:pt x="1957364" y="47397"/>
                  <a:pt x="1930796" y="73327"/>
                  <a:pt x="1897380" y="80010"/>
                </a:cubicBezTo>
                <a:lnTo>
                  <a:pt x="1840230" y="91440"/>
                </a:lnTo>
                <a:cubicBezTo>
                  <a:pt x="1792932" y="115089"/>
                  <a:pt x="1782426" y="123036"/>
                  <a:pt x="1725930" y="137160"/>
                </a:cubicBezTo>
                <a:lnTo>
                  <a:pt x="1634490" y="160020"/>
                </a:lnTo>
                <a:lnTo>
                  <a:pt x="1531620" y="228600"/>
                </a:lnTo>
                <a:lnTo>
                  <a:pt x="1497330" y="251460"/>
                </a:lnTo>
                <a:cubicBezTo>
                  <a:pt x="1485900" y="259080"/>
                  <a:pt x="1475327" y="268177"/>
                  <a:pt x="1463040" y="274320"/>
                </a:cubicBezTo>
                <a:cubicBezTo>
                  <a:pt x="1422400" y="294640"/>
                  <a:pt x="1422272" y="297398"/>
                  <a:pt x="1383030" y="308610"/>
                </a:cubicBezTo>
                <a:cubicBezTo>
                  <a:pt x="1302933" y="331495"/>
                  <a:pt x="1323376" y="317778"/>
                  <a:pt x="1200150" y="331470"/>
                </a:cubicBezTo>
                <a:cubicBezTo>
                  <a:pt x="1149705" y="337075"/>
                  <a:pt x="1131258" y="342978"/>
                  <a:pt x="1085850" y="354330"/>
                </a:cubicBezTo>
                <a:cubicBezTo>
                  <a:pt x="1043940" y="350520"/>
                  <a:pt x="1001780" y="348851"/>
                  <a:pt x="960120" y="342900"/>
                </a:cubicBezTo>
                <a:cubicBezTo>
                  <a:pt x="948193" y="341196"/>
                  <a:pt x="937519" y="334392"/>
                  <a:pt x="925830" y="331470"/>
                </a:cubicBezTo>
                <a:cubicBezTo>
                  <a:pt x="906983" y="326758"/>
                  <a:pt x="887423" y="325152"/>
                  <a:pt x="868680" y="320040"/>
                </a:cubicBezTo>
                <a:cubicBezTo>
                  <a:pt x="845433" y="313700"/>
                  <a:pt x="823477" y="303024"/>
                  <a:pt x="800100" y="297180"/>
                </a:cubicBezTo>
                <a:cubicBezTo>
                  <a:pt x="784860" y="293370"/>
                  <a:pt x="769427" y="290264"/>
                  <a:pt x="754380" y="285750"/>
                </a:cubicBezTo>
                <a:cubicBezTo>
                  <a:pt x="731300" y="278826"/>
                  <a:pt x="685800" y="262890"/>
                  <a:pt x="685800" y="262890"/>
                </a:cubicBezTo>
                <a:cubicBezTo>
                  <a:pt x="613410" y="266700"/>
                  <a:pt x="540822" y="267757"/>
                  <a:pt x="468630" y="274320"/>
                </a:cubicBezTo>
                <a:cubicBezTo>
                  <a:pt x="456631" y="275411"/>
                  <a:pt x="444872" y="279899"/>
                  <a:pt x="434340" y="285750"/>
                </a:cubicBezTo>
                <a:cubicBezTo>
                  <a:pt x="410323" y="299093"/>
                  <a:pt x="365760" y="331470"/>
                  <a:pt x="365760" y="331470"/>
                </a:cubicBezTo>
                <a:cubicBezTo>
                  <a:pt x="358140" y="342900"/>
                  <a:pt x="351694" y="355207"/>
                  <a:pt x="342900" y="365760"/>
                </a:cubicBezTo>
                <a:cubicBezTo>
                  <a:pt x="324844" y="387427"/>
                  <a:pt x="300009" y="410066"/>
                  <a:pt x="274320" y="422910"/>
                </a:cubicBezTo>
                <a:cubicBezTo>
                  <a:pt x="263544" y="428298"/>
                  <a:pt x="251460" y="430530"/>
                  <a:pt x="240030" y="434340"/>
                </a:cubicBezTo>
                <a:cubicBezTo>
                  <a:pt x="171450" y="426720"/>
                  <a:pt x="102870" y="411480"/>
                  <a:pt x="34290" y="434340"/>
                </a:cubicBezTo>
                <a:cubicBezTo>
                  <a:pt x="18955" y="439452"/>
                  <a:pt x="0" y="468630"/>
                  <a:pt x="0" y="457200"/>
                </a:cubicBezTo>
                <a:close/>
              </a:path>
            </a:pathLst>
          </a:cu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pic>
        <p:nvPicPr>
          <p:cNvPr id="8" name="Picture 4" descr="http://carmenamato.net/wp-content/uploads/2012/05/row-of-gold-candl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 y="4960620"/>
            <a:ext cx="5833110" cy="175260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bwMode="auto">
          <a:xfrm>
            <a:off x="6092190" y="-152087"/>
            <a:ext cx="2715295" cy="5528434"/>
          </a:xfrm>
          <a:custGeom>
            <a:avLst/>
            <a:gdLst>
              <a:gd name="connsiteX0" fmla="*/ 994410 w 2715295"/>
              <a:gd name="connsiteY0" fmla="*/ 106367 h 5528434"/>
              <a:gd name="connsiteX1" fmla="*/ 1005840 w 2715295"/>
              <a:gd name="connsiteY1" fmla="*/ 163517 h 5528434"/>
              <a:gd name="connsiteX2" fmla="*/ 1028700 w 2715295"/>
              <a:gd name="connsiteY2" fmla="*/ 300677 h 5528434"/>
              <a:gd name="connsiteX3" fmla="*/ 1040130 w 2715295"/>
              <a:gd name="connsiteY3" fmla="*/ 357827 h 5528434"/>
              <a:gd name="connsiteX4" fmla="*/ 1062990 w 2715295"/>
              <a:gd name="connsiteY4" fmla="*/ 483557 h 5528434"/>
              <a:gd name="connsiteX5" fmla="*/ 1074420 w 2715295"/>
              <a:gd name="connsiteY5" fmla="*/ 529277 h 5528434"/>
              <a:gd name="connsiteX6" fmla="*/ 1085850 w 2715295"/>
              <a:gd name="connsiteY6" fmla="*/ 563567 h 5528434"/>
              <a:gd name="connsiteX7" fmla="*/ 1097280 w 2715295"/>
              <a:gd name="connsiteY7" fmla="*/ 632147 h 5528434"/>
              <a:gd name="connsiteX8" fmla="*/ 1108710 w 2715295"/>
              <a:gd name="connsiteY8" fmla="*/ 689297 h 5528434"/>
              <a:gd name="connsiteX9" fmla="*/ 1120140 w 2715295"/>
              <a:gd name="connsiteY9" fmla="*/ 735017 h 5528434"/>
              <a:gd name="connsiteX10" fmla="*/ 1131570 w 2715295"/>
              <a:gd name="connsiteY10" fmla="*/ 803597 h 5528434"/>
              <a:gd name="connsiteX11" fmla="*/ 1165860 w 2715295"/>
              <a:gd name="connsiteY11" fmla="*/ 963617 h 5528434"/>
              <a:gd name="connsiteX12" fmla="*/ 1154430 w 2715295"/>
              <a:gd name="connsiteY12" fmla="*/ 2106617 h 5528434"/>
              <a:gd name="connsiteX13" fmla="*/ 1143000 w 2715295"/>
              <a:gd name="connsiteY13" fmla="*/ 2255207 h 5528434"/>
              <a:gd name="connsiteX14" fmla="*/ 1165860 w 2715295"/>
              <a:gd name="connsiteY14" fmla="*/ 2586677 h 5528434"/>
              <a:gd name="connsiteX15" fmla="*/ 1143000 w 2715295"/>
              <a:gd name="connsiteY15" fmla="*/ 2998157 h 5528434"/>
              <a:gd name="connsiteX16" fmla="*/ 1131570 w 2715295"/>
              <a:gd name="connsiteY16" fmla="*/ 3032447 h 5528434"/>
              <a:gd name="connsiteX17" fmla="*/ 1120140 w 2715295"/>
              <a:gd name="connsiteY17" fmla="*/ 3101027 h 5528434"/>
              <a:gd name="connsiteX18" fmla="*/ 1108710 w 2715295"/>
              <a:gd name="connsiteY18" fmla="*/ 3146747 h 5528434"/>
              <a:gd name="connsiteX19" fmla="*/ 1074420 w 2715295"/>
              <a:gd name="connsiteY19" fmla="*/ 3352487 h 5528434"/>
              <a:gd name="connsiteX20" fmla="*/ 1062990 w 2715295"/>
              <a:gd name="connsiteY20" fmla="*/ 3386777 h 5528434"/>
              <a:gd name="connsiteX21" fmla="*/ 1051560 w 2715295"/>
              <a:gd name="connsiteY21" fmla="*/ 3466787 h 5528434"/>
              <a:gd name="connsiteX22" fmla="*/ 1040130 w 2715295"/>
              <a:gd name="connsiteY22" fmla="*/ 3535367 h 5528434"/>
              <a:gd name="connsiteX23" fmla="*/ 1028700 w 2715295"/>
              <a:gd name="connsiteY23" fmla="*/ 3638237 h 5528434"/>
              <a:gd name="connsiteX24" fmla="*/ 1005840 w 2715295"/>
              <a:gd name="connsiteY24" fmla="*/ 3798257 h 5528434"/>
              <a:gd name="connsiteX25" fmla="*/ 994410 w 2715295"/>
              <a:gd name="connsiteY25" fmla="*/ 4061147 h 5528434"/>
              <a:gd name="connsiteX26" fmla="*/ 982980 w 2715295"/>
              <a:gd name="connsiteY26" fmla="*/ 4141157 h 5528434"/>
              <a:gd name="connsiteX27" fmla="*/ 1005840 w 2715295"/>
              <a:gd name="connsiteY27" fmla="*/ 4632647 h 5528434"/>
              <a:gd name="connsiteX28" fmla="*/ 1028700 w 2715295"/>
              <a:gd name="connsiteY28" fmla="*/ 4724087 h 5528434"/>
              <a:gd name="connsiteX29" fmla="*/ 1062990 w 2715295"/>
              <a:gd name="connsiteY29" fmla="*/ 4849817 h 5528434"/>
              <a:gd name="connsiteX30" fmla="*/ 1085850 w 2715295"/>
              <a:gd name="connsiteY30" fmla="*/ 4918397 h 5528434"/>
              <a:gd name="connsiteX31" fmla="*/ 1097280 w 2715295"/>
              <a:gd name="connsiteY31" fmla="*/ 4952687 h 5528434"/>
              <a:gd name="connsiteX32" fmla="*/ 1085850 w 2715295"/>
              <a:gd name="connsiteY32" fmla="*/ 4998407 h 5528434"/>
              <a:gd name="connsiteX33" fmla="*/ 1051560 w 2715295"/>
              <a:gd name="connsiteY33" fmla="*/ 5009837 h 5528434"/>
              <a:gd name="connsiteX34" fmla="*/ 811530 w 2715295"/>
              <a:gd name="connsiteY34" fmla="*/ 4986977 h 5528434"/>
              <a:gd name="connsiteX35" fmla="*/ 80010 w 2715295"/>
              <a:gd name="connsiteY35" fmla="*/ 4964117 h 5528434"/>
              <a:gd name="connsiteX36" fmla="*/ 11430 w 2715295"/>
              <a:gd name="connsiteY36" fmla="*/ 4975547 h 5528434"/>
              <a:gd name="connsiteX37" fmla="*/ 34290 w 2715295"/>
              <a:gd name="connsiteY37" fmla="*/ 5009837 h 5528434"/>
              <a:gd name="connsiteX38" fmla="*/ 22860 w 2715295"/>
              <a:gd name="connsiteY38" fmla="*/ 5295587 h 5528434"/>
              <a:gd name="connsiteX39" fmla="*/ 0 w 2715295"/>
              <a:gd name="connsiteY39" fmla="*/ 5398457 h 5528434"/>
              <a:gd name="connsiteX40" fmla="*/ 11430 w 2715295"/>
              <a:gd name="connsiteY40" fmla="*/ 5489897 h 5528434"/>
              <a:gd name="connsiteX41" fmla="*/ 171450 w 2715295"/>
              <a:gd name="connsiteY41" fmla="*/ 5512757 h 5528434"/>
              <a:gd name="connsiteX42" fmla="*/ 251460 w 2715295"/>
              <a:gd name="connsiteY42" fmla="*/ 5489897 h 5528434"/>
              <a:gd name="connsiteX43" fmla="*/ 320040 w 2715295"/>
              <a:gd name="connsiteY43" fmla="*/ 5444177 h 5528434"/>
              <a:gd name="connsiteX44" fmla="*/ 354330 w 2715295"/>
              <a:gd name="connsiteY44" fmla="*/ 5432747 h 5528434"/>
              <a:gd name="connsiteX45" fmla="*/ 422910 w 2715295"/>
              <a:gd name="connsiteY45" fmla="*/ 5387027 h 5528434"/>
              <a:gd name="connsiteX46" fmla="*/ 525780 w 2715295"/>
              <a:gd name="connsiteY46" fmla="*/ 5341307 h 5528434"/>
              <a:gd name="connsiteX47" fmla="*/ 777240 w 2715295"/>
              <a:gd name="connsiteY47" fmla="*/ 5352737 h 5528434"/>
              <a:gd name="connsiteX48" fmla="*/ 811530 w 2715295"/>
              <a:gd name="connsiteY48" fmla="*/ 5364167 h 5528434"/>
              <a:gd name="connsiteX49" fmla="*/ 834390 w 2715295"/>
              <a:gd name="connsiteY49" fmla="*/ 5398457 h 5528434"/>
              <a:gd name="connsiteX50" fmla="*/ 902970 w 2715295"/>
              <a:gd name="connsiteY50" fmla="*/ 5421317 h 5528434"/>
              <a:gd name="connsiteX51" fmla="*/ 937260 w 2715295"/>
              <a:gd name="connsiteY51" fmla="*/ 5432747 h 5528434"/>
              <a:gd name="connsiteX52" fmla="*/ 971550 w 2715295"/>
              <a:gd name="connsiteY52" fmla="*/ 5444177 h 5528434"/>
              <a:gd name="connsiteX53" fmla="*/ 1120140 w 2715295"/>
              <a:gd name="connsiteY53" fmla="*/ 5432747 h 5528434"/>
              <a:gd name="connsiteX54" fmla="*/ 1165860 w 2715295"/>
              <a:gd name="connsiteY54" fmla="*/ 5421317 h 5528434"/>
              <a:gd name="connsiteX55" fmla="*/ 1280160 w 2715295"/>
              <a:gd name="connsiteY55" fmla="*/ 5409887 h 5528434"/>
              <a:gd name="connsiteX56" fmla="*/ 1314450 w 2715295"/>
              <a:gd name="connsiteY56" fmla="*/ 5398457 h 5528434"/>
              <a:gd name="connsiteX57" fmla="*/ 1360170 w 2715295"/>
              <a:gd name="connsiteY57" fmla="*/ 5387027 h 5528434"/>
              <a:gd name="connsiteX58" fmla="*/ 1394460 w 2715295"/>
              <a:gd name="connsiteY58" fmla="*/ 5364167 h 5528434"/>
              <a:gd name="connsiteX59" fmla="*/ 1428750 w 2715295"/>
              <a:gd name="connsiteY59" fmla="*/ 5352737 h 5528434"/>
              <a:gd name="connsiteX60" fmla="*/ 1497330 w 2715295"/>
              <a:gd name="connsiteY60" fmla="*/ 5307017 h 5528434"/>
              <a:gd name="connsiteX61" fmla="*/ 1531620 w 2715295"/>
              <a:gd name="connsiteY61" fmla="*/ 5295587 h 5528434"/>
              <a:gd name="connsiteX62" fmla="*/ 1565910 w 2715295"/>
              <a:gd name="connsiteY62" fmla="*/ 5272727 h 5528434"/>
              <a:gd name="connsiteX63" fmla="*/ 1634490 w 2715295"/>
              <a:gd name="connsiteY63" fmla="*/ 5249867 h 5528434"/>
              <a:gd name="connsiteX64" fmla="*/ 1668780 w 2715295"/>
              <a:gd name="connsiteY64" fmla="*/ 5238437 h 5528434"/>
              <a:gd name="connsiteX65" fmla="*/ 1703070 w 2715295"/>
              <a:gd name="connsiteY65" fmla="*/ 5215577 h 5528434"/>
              <a:gd name="connsiteX66" fmla="*/ 1748790 w 2715295"/>
              <a:gd name="connsiteY66" fmla="*/ 5204147 h 5528434"/>
              <a:gd name="connsiteX67" fmla="*/ 1817370 w 2715295"/>
              <a:gd name="connsiteY67" fmla="*/ 5181287 h 5528434"/>
              <a:gd name="connsiteX68" fmla="*/ 1897380 w 2715295"/>
              <a:gd name="connsiteY68" fmla="*/ 5158427 h 5528434"/>
              <a:gd name="connsiteX69" fmla="*/ 1965960 w 2715295"/>
              <a:gd name="connsiteY69" fmla="*/ 5135567 h 5528434"/>
              <a:gd name="connsiteX70" fmla="*/ 2000250 w 2715295"/>
              <a:gd name="connsiteY70" fmla="*/ 5124137 h 5528434"/>
              <a:gd name="connsiteX71" fmla="*/ 2068830 w 2715295"/>
              <a:gd name="connsiteY71" fmla="*/ 5101277 h 5528434"/>
              <a:gd name="connsiteX72" fmla="*/ 2103120 w 2715295"/>
              <a:gd name="connsiteY72" fmla="*/ 5089847 h 5528434"/>
              <a:gd name="connsiteX73" fmla="*/ 2240280 w 2715295"/>
              <a:gd name="connsiteY73" fmla="*/ 5101277 h 5528434"/>
              <a:gd name="connsiteX74" fmla="*/ 2308860 w 2715295"/>
              <a:gd name="connsiteY74" fmla="*/ 5146997 h 5528434"/>
              <a:gd name="connsiteX75" fmla="*/ 2377440 w 2715295"/>
              <a:gd name="connsiteY75" fmla="*/ 5204147 h 5528434"/>
              <a:gd name="connsiteX76" fmla="*/ 2446020 w 2715295"/>
              <a:gd name="connsiteY76" fmla="*/ 5249867 h 5528434"/>
              <a:gd name="connsiteX77" fmla="*/ 2480310 w 2715295"/>
              <a:gd name="connsiteY77" fmla="*/ 5272727 h 5528434"/>
              <a:gd name="connsiteX78" fmla="*/ 2526030 w 2715295"/>
              <a:gd name="connsiteY78" fmla="*/ 5295587 h 5528434"/>
              <a:gd name="connsiteX79" fmla="*/ 2560320 w 2715295"/>
              <a:gd name="connsiteY79" fmla="*/ 5318447 h 5528434"/>
              <a:gd name="connsiteX80" fmla="*/ 2628900 w 2715295"/>
              <a:gd name="connsiteY80" fmla="*/ 5341307 h 5528434"/>
              <a:gd name="connsiteX81" fmla="*/ 2663190 w 2715295"/>
              <a:gd name="connsiteY81" fmla="*/ 5352737 h 5528434"/>
              <a:gd name="connsiteX82" fmla="*/ 2697480 w 2715295"/>
              <a:gd name="connsiteY82" fmla="*/ 5124137 h 5528434"/>
              <a:gd name="connsiteX83" fmla="*/ 2651760 w 2715295"/>
              <a:gd name="connsiteY83" fmla="*/ 5066987 h 5528434"/>
              <a:gd name="connsiteX84" fmla="*/ 2503170 w 2715295"/>
              <a:gd name="connsiteY84" fmla="*/ 5055557 h 5528434"/>
              <a:gd name="connsiteX85" fmla="*/ 2377440 w 2715295"/>
              <a:gd name="connsiteY85" fmla="*/ 5066987 h 5528434"/>
              <a:gd name="connsiteX86" fmla="*/ 2320290 w 2715295"/>
              <a:gd name="connsiteY86" fmla="*/ 5078417 h 5528434"/>
              <a:gd name="connsiteX87" fmla="*/ 1748790 w 2715295"/>
              <a:gd name="connsiteY87" fmla="*/ 5066987 h 5528434"/>
              <a:gd name="connsiteX88" fmla="*/ 1680210 w 2715295"/>
              <a:gd name="connsiteY88" fmla="*/ 5044127 h 5528434"/>
              <a:gd name="connsiteX89" fmla="*/ 1645920 w 2715295"/>
              <a:gd name="connsiteY89" fmla="*/ 5032697 h 5528434"/>
              <a:gd name="connsiteX90" fmla="*/ 1600200 w 2715295"/>
              <a:gd name="connsiteY90" fmla="*/ 5021267 h 5528434"/>
              <a:gd name="connsiteX91" fmla="*/ 1531620 w 2715295"/>
              <a:gd name="connsiteY91" fmla="*/ 4998407 h 5528434"/>
              <a:gd name="connsiteX92" fmla="*/ 1497330 w 2715295"/>
              <a:gd name="connsiteY92" fmla="*/ 4986977 h 5528434"/>
              <a:gd name="connsiteX93" fmla="*/ 1497330 w 2715295"/>
              <a:gd name="connsiteY93" fmla="*/ 4918397 h 5528434"/>
              <a:gd name="connsiteX94" fmla="*/ 1485900 w 2715295"/>
              <a:gd name="connsiteY94" fmla="*/ 4575497 h 5528434"/>
              <a:gd name="connsiteX95" fmla="*/ 1474470 w 2715295"/>
              <a:gd name="connsiteY95" fmla="*/ 4541207 h 5528434"/>
              <a:gd name="connsiteX96" fmla="*/ 1463040 w 2715295"/>
              <a:gd name="connsiteY96" fmla="*/ 4495487 h 5528434"/>
              <a:gd name="connsiteX97" fmla="*/ 1440180 w 2715295"/>
              <a:gd name="connsiteY97" fmla="*/ 4438337 h 5528434"/>
              <a:gd name="connsiteX98" fmla="*/ 1417320 w 2715295"/>
              <a:gd name="connsiteY98" fmla="*/ 4346897 h 5528434"/>
              <a:gd name="connsiteX99" fmla="*/ 1405890 w 2715295"/>
              <a:gd name="connsiteY99" fmla="*/ 4312607 h 5528434"/>
              <a:gd name="connsiteX100" fmla="*/ 1394460 w 2715295"/>
              <a:gd name="connsiteY100" fmla="*/ 4232597 h 5528434"/>
              <a:gd name="connsiteX101" fmla="*/ 1360170 w 2715295"/>
              <a:gd name="connsiteY101" fmla="*/ 4129727 h 5528434"/>
              <a:gd name="connsiteX102" fmla="*/ 1348740 w 2715295"/>
              <a:gd name="connsiteY102" fmla="*/ 4084007 h 5528434"/>
              <a:gd name="connsiteX103" fmla="*/ 1337310 w 2715295"/>
              <a:gd name="connsiteY103" fmla="*/ 4026857 h 5528434"/>
              <a:gd name="connsiteX104" fmla="*/ 1314450 w 2715295"/>
              <a:gd name="connsiteY104" fmla="*/ 3981137 h 5528434"/>
              <a:gd name="connsiteX105" fmla="*/ 1291590 w 2715295"/>
              <a:gd name="connsiteY105" fmla="*/ 3889697 h 5528434"/>
              <a:gd name="connsiteX106" fmla="*/ 1280160 w 2715295"/>
              <a:gd name="connsiteY106" fmla="*/ 3843977 h 5528434"/>
              <a:gd name="connsiteX107" fmla="*/ 1257300 w 2715295"/>
              <a:gd name="connsiteY107" fmla="*/ 3798257 h 5528434"/>
              <a:gd name="connsiteX108" fmla="*/ 1245870 w 2715295"/>
              <a:gd name="connsiteY108" fmla="*/ 3763967 h 5528434"/>
              <a:gd name="connsiteX109" fmla="*/ 1234440 w 2715295"/>
              <a:gd name="connsiteY109" fmla="*/ 3661097 h 5528434"/>
              <a:gd name="connsiteX110" fmla="*/ 1223010 w 2715295"/>
              <a:gd name="connsiteY110" fmla="*/ 3626807 h 5528434"/>
              <a:gd name="connsiteX111" fmla="*/ 1211580 w 2715295"/>
              <a:gd name="connsiteY111" fmla="*/ 3581087 h 5528434"/>
              <a:gd name="connsiteX112" fmla="*/ 1200150 w 2715295"/>
              <a:gd name="connsiteY112" fmla="*/ 3501077 h 5528434"/>
              <a:gd name="connsiteX113" fmla="*/ 1188720 w 2715295"/>
              <a:gd name="connsiteY113" fmla="*/ 3432497 h 5528434"/>
              <a:gd name="connsiteX114" fmla="*/ 1177290 w 2715295"/>
              <a:gd name="connsiteY114" fmla="*/ 3272477 h 5528434"/>
              <a:gd name="connsiteX115" fmla="*/ 1154430 w 2715295"/>
              <a:gd name="connsiteY115" fmla="*/ 3181037 h 5528434"/>
              <a:gd name="connsiteX116" fmla="*/ 1177290 w 2715295"/>
              <a:gd name="connsiteY116" fmla="*/ 2998157 h 5528434"/>
              <a:gd name="connsiteX117" fmla="*/ 1188720 w 2715295"/>
              <a:gd name="connsiteY117" fmla="*/ 2952437 h 5528434"/>
              <a:gd name="connsiteX118" fmla="*/ 1245870 w 2715295"/>
              <a:gd name="connsiteY118" fmla="*/ 2883857 h 5528434"/>
              <a:gd name="connsiteX119" fmla="*/ 1268730 w 2715295"/>
              <a:gd name="connsiteY119" fmla="*/ 2815277 h 5528434"/>
              <a:gd name="connsiteX120" fmla="*/ 1303020 w 2715295"/>
              <a:gd name="connsiteY120" fmla="*/ 2723837 h 5528434"/>
              <a:gd name="connsiteX121" fmla="*/ 1314450 w 2715295"/>
              <a:gd name="connsiteY121" fmla="*/ 2678117 h 5528434"/>
              <a:gd name="connsiteX122" fmla="*/ 1337310 w 2715295"/>
              <a:gd name="connsiteY122" fmla="*/ 2609537 h 5528434"/>
              <a:gd name="connsiteX123" fmla="*/ 1348740 w 2715295"/>
              <a:gd name="connsiteY123" fmla="*/ 2552387 h 5528434"/>
              <a:gd name="connsiteX124" fmla="*/ 1360170 w 2715295"/>
              <a:gd name="connsiteY124" fmla="*/ 2518097 h 5528434"/>
              <a:gd name="connsiteX125" fmla="*/ 1383030 w 2715295"/>
              <a:gd name="connsiteY125" fmla="*/ 2426657 h 5528434"/>
              <a:gd name="connsiteX126" fmla="*/ 1394460 w 2715295"/>
              <a:gd name="connsiteY126" fmla="*/ 2380937 h 5528434"/>
              <a:gd name="connsiteX127" fmla="*/ 1405890 w 2715295"/>
              <a:gd name="connsiteY127" fmla="*/ 2278067 h 5528434"/>
              <a:gd name="connsiteX128" fmla="*/ 1417320 w 2715295"/>
              <a:gd name="connsiteY128" fmla="*/ 2140907 h 5528434"/>
              <a:gd name="connsiteX129" fmla="*/ 1428750 w 2715295"/>
              <a:gd name="connsiteY129" fmla="*/ 2083757 h 5528434"/>
              <a:gd name="connsiteX130" fmla="*/ 1440180 w 2715295"/>
              <a:gd name="connsiteY130" fmla="*/ 2003747 h 5528434"/>
              <a:gd name="connsiteX131" fmla="*/ 1451610 w 2715295"/>
              <a:gd name="connsiteY131" fmla="*/ 1912307 h 5528434"/>
              <a:gd name="connsiteX132" fmla="*/ 1463040 w 2715295"/>
              <a:gd name="connsiteY132" fmla="*/ 1866587 h 5528434"/>
              <a:gd name="connsiteX133" fmla="*/ 1474470 w 2715295"/>
              <a:gd name="connsiteY133" fmla="*/ 1775147 h 5528434"/>
              <a:gd name="connsiteX134" fmla="*/ 1463040 w 2715295"/>
              <a:gd name="connsiteY134" fmla="*/ 1626557 h 5528434"/>
              <a:gd name="connsiteX135" fmla="*/ 1440180 w 2715295"/>
              <a:gd name="connsiteY135" fmla="*/ 1580837 h 5528434"/>
              <a:gd name="connsiteX136" fmla="*/ 1428750 w 2715295"/>
              <a:gd name="connsiteY136" fmla="*/ 1535117 h 5528434"/>
              <a:gd name="connsiteX137" fmla="*/ 1383030 w 2715295"/>
              <a:gd name="connsiteY137" fmla="*/ 1432247 h 5528434"/>
              <a:gd name="connsiteX138" fmla="*/ 1371600 w 2715295"/>
              <a:gd name="connsiteY138" fmla="*/ 1375097 h 5528434"/>
              <a:gd name="connsiteX139" fmla="*/ 1360170 w 2715295"/>
              <a:gd name="connsiteY139" fmla="*/ 1340807 h 5528434"/>
              <a:gd name="connsiteX140" fmla="*/ 1394460 w 2715295"/>
              <a:gd name="connsiteY140" fmla="*/ 1135067 h 5528434"/>
              <a:gd name="connsiteX141" fmla="*/ 1417320 w 2715295"/>
              <a:gd name="connsiteY141" fmla="*/ 1055057 h 5528434"/>
              <a:gd name="connsiteX142" fmla="*/ 1440180 w 2715295"/>
              <a:gd name="connsiteY142" fmla="*/ 1009337 h 5528434"/>
              <a:gd name="connsiteX143" fmla="*/ 1451610 w 2715295"/>
              <a:gd name="connsiteY143" fmla="*/ 975047 h 5528434"/>
              <a:gd name="connsiteX144" fmla="*/ 1485900 w 2715295"/>
              <a:gd name="connsiteY144" fmla="*/ 917897 h 5528434"/>
              <a:gd name="connsiteX145" fmla="*/ 1497330 w 2715295"/>
              <a:gd name="connsiteY145" fmla="*/ 883607 h 5528434"/>
              <a:gd name="connsiteX146" fmla="*/ 1520190 w 2715295"/>
              <a:gd name="connsiteY146" fmla="*/ 837887 h 5528434"/>
              <a:gd name="connsiteX147" fmla="*/ 1531620 w 2715295"/>
              <a:gd name="connsiteY147" fmla="*/ 792167 h 5528434"/>
              <a:gd name="connsiteX148" fmla="*/ 1588770 w 2715295"/>
              <a:gd name="connsiteY148" fmla="*/ 632147 h 5528434"/>
              <a:gd name="connsiteX149" fmla="*/ 1611630 w 2715295"/>
              <a:gd name="connsiteY149" fmla="*/ 563567 h 5528434"/>
              <a:gd name="connsiteX150" fmla="*/ 1623060 w 2715295"/>
              <a:gd name="connsiteY150" fmla="*/ 529277 h 5528434"/>
              <a:gd name="connsiteX151" fmla="*/ 1668780 w 2715295"/>
              <a:gd name="connsiteY151" fmla="*/ 437837 h 5528434"/>
              <a:gd name="connsiteX152" fmla="*/ 1680210 w 2715295"/>
              <a:gd name="connsiteY152" fmla="*/ 392117 h 5528434"/>
              <a:gd name="connsiteX153" fmla="*/ 1691640 w 2715295"/>
              <a:gd name="connsiteY153" fmla="*/ 357827 h 5528434"/>
              <a:gd name="connsiteX154" fmla="*/ 1714500 w 2715295"/>
              <a:gd name="connsiteY154" fmla="*/ 277817 h 5528434"/>
              <a:gd name="connsiteX155" fmla="*/ 1725930 w 2715295"/>
              <a:gd name="connsiteY155" fmla="*/ 232097 h 5528434"/>
              <a:gd name="connsiteX156" fmla="*/ 1748790 w 2715295"/>
              <a:gd name="connsiteY156" fmla="*/ 152087 h 5528434"/>
              <a:gd name="connsiteX157" fmla="*/ 1760220 w 2715295"/>
              <a:gd name="connsiteY157" fmla="*/ 83507 h 5528434"/>
              <a:gd name="connsiteX158" fmla="*/ 1405890 w 2715295"/>
              <a:gd name="connsiteY158" fmla="*/ 14927 h 5528434"/>
              <a:gd name="connsiteX159" fmla="*/ 1303020 w 2715295"/>
              <a:gd name="connsiteY159" fmla="*/ 49217 h 5528434"/>
              <a:gd name="connsiteX160" fmla="*/ 1211580 w 2715295"/>
              <a:gd name="connsiteY160" fmla="*/ 72077 h 5528434"/>
              <a:gd name="connsiteX161" fmla="*/ 1165860 w 2715295"/>
              <a:gd name="connsiteY161" fmla="*/ 83507 h 5528434"/>
              <a:gd name="connsiteX162" fmla="*/ 1131570 w 2715295"/>
              <a:gd name="connsiteY162" fmla="*/ 94937 h 5528434"/>
              <a:gd name="connsiteX163" fmla="*/ 1085850 w 2715295"/>
              <a:gd name="connsiteY163" fmla="*/ 106367 h 5528434"/>
              <a:gd name="connsiteX164" fmla="*/ 1017270 w 2715295"/>
              <a:gd name="connsiteY164" fmla="*/ 129227 h 5528434"/>
              <a:gd name="connsiteX165" fmla="*/ 994410 w 2715295"/>
              <a:gd name="connsiteY165" fmla="*/ 106367 h 552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2715295" h="5528434">
                <a:moveTo>
                  <a:pt x="994410" y="106367"/>
                </a:moveTo>
                <a:cubicBezTo>
                  <a:pt x="992505" y="112082"/>
                  <a:pt x="1002464" y="144385"/>
                  <a:pt x="1005840" y="163517"/>
                </a:cubicBezTo>
                <a:cubicBezTo>
                  <a:pt x="1013895" y="209162"/>
                  <a:pt x="1019610" y="255226"/>
                  <a:pt x="1028700" y="300677"/>
                </a:cubicBezTo>
                <a:cubicBezTo>
                  <a:pt x="1032510" y="319727"/>
                  <a:pt x="1036655" y="338713"/>
                  <a:pt x="1040130" y="357827"/>
                </a:cubicBezTo>
                <a:cubicBezTo>
                  <a:pt x="1052537" y="426067"/>
                  <a:pt x="1048873" y="420031"/>
                  <a:pt x="1062990" y="483557"/>
                </a:cubicBezTo>
                <a:cubicBezTo>
                  <a:pt x="1066398" y="498892"/>
                  <a:pt x="1070104" y="514172"/>
                  <a:pt x="1074420" y="529277"/>
                </a:cubicBezTo>
                <a:cubicBezTo>
                  <a:pt x="1077730" y="540862"/>
                  <a:pt x="1083236" y="551806"/>
                  <a:pt x="1085850" y="563567"/>
                </a:cubicBezTo>
                <a:cubicBezTo>
                  <a:pt x="1090877" y="586190"/>
                  <a:pt x="1093134" y="609345"/>
                  <a:pt x="1097280" y="632147"/>
                </a:cubicBezTo>
                <a:cubicBezTo>
                  <a:pt x="1100755" y="651261"/>
                  <a:pt x="1104496" y="670332"/>
                  <a:pt x="1108710" y="689297"/>
                </a:cubicBezTo>
                <a:cubicBezTo>
                  <a:pt x="1112118" y="704632"/>
                  <a:pt x="1117059" y="719613"/>
                  <a:pt x="1120140" y="735017"/>
                </a:cubicBezTo>
                <a:cubicBezTo>
                  <a:pt x="1124685" y="757742"/>
                  <a:pt x="1126714" y="780936"/>
                  <a:pt x="1131570" y="803597"/>
                </a:cubicBezTo>
                <a:cubicBezTo>
                  <a:pt x="1174291" y="1002963"/>
                  <a:pt x="1138761" y="801020"/>
                  <a:pt x="1165860" y="963617"/>
                </a:cubicBezTo>
                <a:cubicBezTo>
                  <a:pt x="1162050" y="1344617"/>
                  <a:pt x="1161173" y="1725658"/>
                  <a:pt x="1154430" y="2106617"/>
                </a:cubicBezTo>
                <a:cubicBezTo>
                  <a:pt x="1153551" y="2156286"/>
                  <a:pt x="1143000" y="2205531"/>
                  <a:pt x="1143000" y="2255207"/>
                </a:cubicBezTo>
                <a:cubicBezTo>
                  <a:pt x="1143000" y="2298793"/>
                  <a:pt x="1161562" y="2530801"/>
                  <a:pt x="1165860" y="2586677"/>
                </a:cubicBezTo>
                <a:cubicBezTo>
                  <a:pt x="1162846" y="2662026"/>
                  <a:pt x="1158603" y="2888939"/>
                  <a:pt x="1143000" y="2998157"/>
                </a:cubicBezTo>
                <a:cubicBezTo>
                  <a:pt x="1141296" y="3010084"/>
                  <a:pt x="1134184" y="3020686"/>
                  <a:pt x="1131570" y="3032447"/>
                </a:cubicBezTo>
                <a:cubicBezTo>
                  <a:pt x="1126543" y="3055070"/>
                  <a:pt x="1124685" y="3078302"/>
                  <a:pt x="1120140" y="3101027"/>
                </a:cubicBezTo>
                <a:cubicBezTo>
                  <a:pt x="1117059" y="3116431"/>
                  <a:pt x="1111791" y="3131343"/>
                  <a:pt x="1108710" y="3146747"/>
                </a:cubicBezTo>
                <a:cubicBezTo>
                  <a:pt x="1095068" y="3214957"/>
                  <a:pt x="1091315" y="3284906"/>
                  <a:pt x="1074420" y="3352487"/>
                </a:cubicBezTo>
                <a:cubicBezTo>
                  <a:pt x="1071498" y="3364176"/>
                  <a:pt x="1066800" y="3375347"/>
                  <a:pt x="1062990" y="3386777"/>
                </a:cubicBezTo>
                <a:cubicBezTo>
                  <a:pt x="1059180" y="3413447"/>
                  <a:pt x="1055657" y="3440160"/>
                  <a:pt x="1051560" y="3466787"/>
                </a:cubicBezTo>
                <a:cubicBezTo>
                  <a:pt x="1048036" y="3489693"/>
                  <a:pt x="1043193" y="3512395"/>
                  <a:pt x="1040130" y="3535367"/>
                </a:cubicBezTo>
                <a:cubicBezTo>
                  <a:pt x="1035570" y="3569565"/>
                  <a:pt x="1033162" y="3604026"/>
                  <a:pt x="1028700" y="3638237"/>
                </a:cubicBezTo>
                <a:cubicBezTo>
                  <a:pt x="1021731" y="3691666"/>
                  <a:pt x="1005840" y="3798257"/>
                  <a:pt x="1005840" y="3798257"/>
                </a:cubicBezTo>
                <a:cubicBezTo>
                  <a:pt x="1002030" y="3885887"/>
                  <a:pt x="1000245" y="3973628"/>
                  <a:pt x="994410" y="4061147"/>
                </a:cubicBezTo>
                <a:cubicBezTo>
                  <a:pt x="992618" y="4088028"/>
                  <a:pt x="982980" y="4114216"/>
                  <a:pt x="982980" y="4141157"/>
                </a:cubicBezTo>
                <a:cubicBezTo>
                  <a:pt x="982980" y="4158702"/>
                  <a:pt x="997702" y="4564827"/>
                  <a:pt x="1005840" y="4632647"/>
                </a:cubicBezTo>
                <a:cubicBezTo>
                  <a:pt x="1009583" y="4663841"/>
                  <a:pt x="1022538" y="4693279"/>
                  <a:pt x="1028700" y="4724087"/>
                </a:cubicBezTo>
                <a:cubicBezTo>
                  <a:pt x="1044856" y="4804866"/>
                  <a:pt x="1033987" y="4762807"/>
                  <a:pt x="1062990" y="4849817"/>
                </a:cubicBezTo>
                <a:lnTo>
                  <a:pt x="1085850" y="4918397"/>
                </a:lnTo>
                <a:lnTo>
                  <a:pt x="1097280" y="4952687"/>
                </a:lnTo>
                <a:cubicBezTo>
                  <a:pt x="1093470" y="4967927"/>
                  <a:pt x="1095663" y="4986140"/>
                  <a:pt x="1085850" y="4998407"/>
                </a:cubicBezTo>
                <a:cubicBezTo>
                  <a:pt x="1078324" y="5007815"/>
                  <a:pt x="1063608" y="5009837"/>
                  <a:pt x="1051560" y="5009837"/>
                </a:cubicBezTo>
                <a:cubicBezTo>
                  <a:pt x="1029860" y="5009837"/>
                  <a:pt x="838354" y="4989040"/>
                  <a:pt x="811530" y="4986977"/>
                </a:cubicBezTo>
                <a:cubicBezTo>
                  <a:pt x="540058" y="4966095"/>
                  <a:pt x="408290" y="4970956"/>
                  <a:pt x="80010" y="4964117"/>
                </a:cubicBezTo>
                <a:cubicBezTo>
                  <a:pt x="57150" y="4967927"/>
                  <a:pt x="27817" y="4959160"/>
                  <a:pt x="11430" y="4975547"/>
                </a:cubicBezTo>
                <a:cubicBezTo>
                  <a:pt x="1716" y="4985261"/>
                  <a:pt x="33800" y="4996109"/>
                  <a:pt x="34290" y="5009837"/>
                </a:cubicBezTo>
                <a:cubicBezTo>
                  <a:pt x="37692" y="5105102"/>
                  <a:pt x="29201" y="5200472"/>
                  <a:pt x="22860" y="5295587"/>
                </a:cubicBezTo>
                <a:cubicBezTo>
                  <a:pt x="21541" y="5315374"/>
                  <a:pt x="5475" y="5376557"/>
                  <a:pt x="0" y="5398457"/>
                </a:cubicBezTo>
                <a:cubicBezTo>
                  <a:pt x="3810" y="5428937"/>
                  <a:pt x="933" y="5461029"/>
                  <a:pt x="11430" y="5489897"/>
                </a:cubicBezTo>
                <a:cubicBezTo>
                  <a:pt x="36024" y="5557531"/>
                  <a:pt x="132334" y="5516313"/>
                  <a:pt x="171450" y="5512757"/>
                </a:cubicBezTo>
                <a:cubicBezTo>
                  <a:pt x="182211" y="5510067"/>
                  <a:pt x="238044" y="5497350"/>
                  <a:pt x="251460" y="5489897"/>
                </a:cubicBezTo>
                <a:cubicBezTo>
                  <a:pt x="275477" y="5476554"/>
                  <a:pt x="293976" y="5452865"/>
                  <a:pt x="320040" y="5444177"/>
                </a:cubicBezTo>
                <a:cubicBezTo>
                  <a:pt x="331470" y="5440367"/>
                  <a:pt x="343798" y="5438598"/>
                  <a:pt x="354330" y="5432747"/>
                </a:cubicBezTo>
                <a:cubicBezTo>
                  <a:pt x="378347" y="5419404"/>
                  <a:pt x="396846" y="5395715"/>
                  <a:pt x="422910" y="5387027"/>
                </a:cubicBezTo>
                <a:cubicBezTo>
                  <a:pt x="504522" y="5359823"/>
                  <a:pt x="471440" y="5377533"/>
                  <a:pt x="525780" y="5341307"/>
                </a:cubicBezTo>
                <a:cubicBezTo>
                  <a:pt x="609600" y="5345117"/>
                  <a:pt x="693601" y="5346046"/>
                  <a:pt x="777240" y="5352737"/>
                </a:cubicBezTo>
                <a:cubicBezTo>
                  <a:pt x="789250" y="5353698"/>
                  <a:pt x="802122" y="5356641"/>
                  <a:pt x="811530" y="5364167"/>
                </a:cubicBezTo>
                <a:cubicBezTo>
                  <a:pt x="822257" y="5372749"/>
                  <a:pt x="822741" y="5391176"/>
                  <a:pt x="834390" y="5398457"/>
                </a:cubicBezTo>
                <a:cubicBezTo>
                  <a:pt x="854824" y="5411228"/>
                  <a:pt x="880110" y="5413697"/>
                  <a:pt x="902970" y="5421317"/>
                </a:cubicBezTo>
                <a:lnTo>
                  <a:pt x="937260" y="5432747"/>
                </a:lnTo>
                <a:lnTo>
                  <a:pt x="971550" y="5444177"/>
                </a:lnTo>
                <a:cubicBezTo>
                  <a:pt x="1021080" y="5440367"/>
                  <a:pt x="1070804" y="5438551"/>
                  <a:pt x="1120140" y="5432747"/>
                </a:cubicBezTo>
                <a:cubicBezTo>
                  <a:pt x="1135741" y="5430912"/>
                  <a:pt x="1150309" y="5423539"/>
                  <a:pt x="1165860" y="5421317"/>
                </a:cubicBezTo>
                <a:cubicBezTo>
                  <a:pt x="1203765" y="5415902"/>
                  <a:pt x="1242060" y="5413697"/>
                  <a:pt x="1280160" y="5409887"/>
                </a:cubicBezTo>
                <a:cubicBezTo>
                  <a:pt x="1291590" y="5406077"/>
                  <a:pt x="1302865" y="5401767"/>
                  <a:pt x="1314450" y="5398457"/>
                </a:cubicBezTo>
                <a:cubicBezTo>
                  <a:pt x="1329555" y="5394141"/>
                  <a:pt x="1345731" y="5393215"/>
                  <a:pt x="1360170" y="5387027"/>
                </a:cubicBezTo>
                <a:cubicBezTo>
                  <a:pt x="1372796" y="5381616"/>
                  <a:pt x="1382173" y="5370310"/>
                  <a:pt x="1394460" y="5364167"/>
                </a:cubicBezTo>
                <a:cubicBezTo>
                  <a:pt x="1405236" y="5358779"/>
                  <a:pt x="1418218" y="5358588"/>
                  <a:pt x="1428750" y="5352737"/>
                </a:cubicBezTo>
                <a:cubicBezTo>
                  <a:pt x="1452767" y="5339394"/>
                  <a:pt x="1471266" y="5315705"/>
                  <a:pt x="1497330" y="5307017"/>
                </a:cubicBezTo>
                <a:cubicBezTo>
                  <a:pt x="1508760" y="5303207"/>
                  <a:pt x="1520844" y="5300975"/>
                  <a:pt x="1531620" y="5295587"/>
                </a:cubicBezTo>
                <a:cubicBezTo>
                  <a:pt x="1543907" y="5289444"/>
                  <a:pt x="1553357" y="5278306"/>
                  <a:pt x="1565910" y="5272727"/>
                </a:cubicBezTo>
                <a:cubicBezTo>
                  <a:pt x="1587930" y="5262940"/>
                  <a:pt x="1611630" y="5257487"/>
                  <a:pt x="1634490" y="5249867"/>
                </a:cubicBezTo>
                <a:cubicBezTo>
                  <a:pt x="1645920" y="5246057"/>
                  <a:pt x="1658755" y="5245120"/>
                  <a:pt x="1668780" y="5238437"/>
                </a:cubicBezTo>
                <a:cubicBezTo>
                  <a:pt x="1680210" y="5230817"/>
                  <a:pt x="1690444" y="5220988"/>
                  <a:pt x="1703070" y="5215577"/>
                </a:cubicBezTo>
                <a:cubicBezTo>
                  <a:pt x="1717509" y="5209389"/>
                  <a:pt x="1733743" y="5208661"/>
                  <a:pt x="1748790" y="5204147"/>
                </a:cubicBezTo>
                <a:cubicBezTo>
                  <a:pt x="1771870" y="5197223"/>
                  <a:pt x="1794510" y="5188907"/>
                  <a:pt x="1817370" y="5181287"/>
                </a:cubicBezTo>
                <a:cubicBezTo>
                  <a:pt x="1932608" y="5142874"/>
                  <a:pt x="1753859" y="5201483"/>
                  <a:pt x="1897380" y="5158427"/>
                </a:cubicBezTo>
                <a:cubicBezTo>
                  <a:pt x="1920460" y="5151503"/>
                  <a:pt x="1943100" y="5143187"/>
                  <a:pt x="1965960" y="5135567"/>
                </a:cubicBezTo>
                <a:lnTo>
                  <a:pt x="2000250" y="5124137"/>
                </a:lnTo>
                <a:lnTo>
                  <a:pt x="2068830" y="5101277"/>
                </a:lnTo>
                <a:lnTo>
                  <a:pt x="2103120" y="5089847"/>
                </a:lnTo>
                <a:cubicBezTo>
                  <a:pt x="2148840" y="5093657"/>
                  <a:pt x="2196075" y="5088998"/>
                  <a:pt x="2240280" y="5101277"/>
                </a:cubicBezTo>
                <a:cubicBezTo>
                  <a:pt x="2266752" y="5108630"/>
                  <a:pt x="2286000" y="5131757"/>
                  <a:pt x="2308860" y="5146997"/>
                </a:cubicBezTo>
                <a:cubicBezTo>
                  <a:pt x="2431391" y="5228685"/>
                  <a:pt x="2245429" y="5101472"/>
                  <a:pt x="2377440" y="5204147"/>
                </a:cubicBezTo>
                <a:cubicBezTo>
                  <a:pt x="2399127" y="5221015"/>
                  <a:pt x="2423160" y="5234627"/>
                  <a:pt x="2446020" y="5249867"/>
                </a:cubicBezTo>
                <a:cubicBezTo>
                  <a:pt x="2457450" y="5257487"/>
                  <a:pt x="2468023" y="5266584"/>
                  <a:pt x="2480310" y="5272727"/>
                </a:cubicBezTo>
                <a:cubicBezTo>
                  <a:pt x="2495550" y="5280347"/>
                  <a:pt x="2511236" y="5287133"/>
                  <a:pt x="2526030" y="5295587"/>
                </a:cubicBezTo>
                <a:cubicBezTo>
                  <a:pt x="2537957" y="5302403"/>
                  <a:pt x="2547767" y="5312868"/>
                  <a:pt x="2560320" y="5318447"/>
                </a:cubicBezTo>
                <a:cubicBezTo>
                  <a:pt x="2582340" y="5328234"/>
                  <a:pt x="2606040" y="5333687"/>
                  <a:pt x="2628900" y="5341307"/>
                </a:cubicBezTo>
                <a:lnTo>
                  <a:pt x="2663190" y="5352737"/>
                </a:lnTo>
                <a:cubicBezTo>
                  <a:pt x="2734790" y="5245337"/>
                  <a:pt x="2718231" y="5300517"/>
                  <a:pt x="2697480" y="5124137"/>
                </a:cubicBezTo>
                <a:cubicBezTo>
                  <a:pt x="2694383" y="5097815"/>
                  <a:pt x="2681620" y="5072586"/>
                  <a:pt x="2651760" y="5066987"/>
                </a:cubicBezTo>
                <a:cubicBezTo>
                  <a:pt x="2602935" y="5057832"/>
                  <a:pt x="2552700" y="5059367"/>
                  <a:pt x="2503170" y="5055557"/>
                </a:cubicBezTo>
                <a:cubicBezTo>
                  <a:pt x="2461260" y="5059367"/>
                  <a:pt x="2419198" y="5061767"/>
                  <a:pt x="2377440" y="5066987"/>
                </a:cubicBezTo>
                <a:cubicBezTo>
                  <a:pt x="2358163" y="5069397"/>
                  <a:pt x="2339717" y="5078417"/>
                  <a:pt x="2320290" y="5078417"/>
                </a:cubicBezTo>
                <a:cubicBezTo>
                  <a:pt x="2129752" y="5078417"/>
                  <a:pt x="1939290" y="5070797"/>
                  <a:pt x="1748790" y="5066987"/>
                </a:cubicBezTo>
                <a:lnTo>
                  <a:pt x="1680210" y="5044127"/>
                </a:lnTo>
                <a:cubicBezTo>
                  <a:pt x="1668780" y="5040317"/>
                  <a:pt x="1657609" y="5035619"/>
                  <a:pt x="1645920" y="5032697"/>
                </a:cubicBezTo>
                <a:cubicBezTo>
                  <a:pt x="1630680" y="5028887"/>
                  <a:pt x="1615247" y="5025781"/>
                  <a:pt x="1600200" y="5021267"/>
                </a:cubicBezTo>
                <a:cubicBezTo>
                  <a:pt x="1577120" y="5014343"/>
                  <a:pt x="1554480" y="5006027"/>
                  <a:pt x="1531620" y="4998407"/>
                </a:cubicBezTo>
                <a:lnTo>
                  <a:pt x="1497330" y="4986977"/>
                </a:lnTo>
                <a:cubicBezTo>
                  <a:pt x="1466850" y="4895537"/>
                  <a:pt x="1497330" y="5009837"/>
                  <a:pt x="1497330" y="4918397"/>
                </a:cubicBezTo>
                <a:cubicBezTo>
                  <a:pt x="1497330" y="4804034"/>
                  <a:pt x="1492818" y="4689651"/>
                  <a:pt x="1485900" y="4575497"/>
                </a:cubicBezTo>
                <a:cubicBezTo>
                  <a:pt x="1485171" y="4563471"/>
                  <a:pt x="1477780" y="4552792"/>
                  <a:pt x="1474470" y="4541207"/>
                </a:cubicBezTo>
                <a:cubicBezTo>
                  <a:pt x="1470154" y="4526102"/>
                  <a:pt x="1468008" y="4510390"/>
                  <a:pt x="1463040" y="4495487"/>
                </a:cubicBezTo>
                <a:cubicBezTo>
                  <a:pt x="1456552" y="4476022"/>
                  <a:pt x="1446214" y="4457947"/>
                  <a:pt x="1440180" y="4438337"/>
                </a:cubicBezTo>
                <a:cubicBezTo>
                  <a:pt x="1430940" y="4408308"/>
                  <a:pt x="1427255" y="4376703"/>
                  <a:pt x="1417320" y="4346897"/>
                </a:cubicBezTo>
                <a:lnTo>
                  <a:pt x="1405890" y="4312607"/>
                </a:lnTo>
                <a:cubicBezTo>
                  <a:pt x="1402080" y="4285937"/>
                  <a:pt x="1400518" y="4258848"/>
                  <a:pt x="1394460" y="4232597"/>
                </a:cubicBezTo>
                <a:cubicBezTo>
                  <a:pt x="1360170" y="4084007"/>
                  <a:pt x="1383030" y="4221167"/>
                  <a:pt x="1360170" y="4129727"/>
                </a:cubicBezTo>
                <a:cubicBezTo>
                  <a:pt x="1356360" y="4114487"/>
                  <a:pt x="1352148" y="4099342"/>
                  <a:pt x="1348740" y="4084007"/>
                </a:cubicBezTo>
                <a:cubicBezTo>
                  <a:pt x="1344526" y="4065042"/>
                  <a:pt x="1343453" y="4045287"/>
                  <a:pt x="1337310" y="4026857"/>
                </a:cubicBezTo>
                <a:cubicBezTo>
                  <a:pt x="1331922" y="4010693"/>
                  <a:pt x="1322070" y="3996377"/>
                  <a:pt x="1314450" y="3981137"/>
                </a:cubicBezTo>
                <a:cubicBezTo>
                  <a:pt x="1291212" y="3864945"/>
                  <a:pt x="1315021" y="3971706"/>
                  <a:pt x="1291590" y="3889697"/>
                </a:cubicBezTo>
                <a:cubicBezTo>
                  <a:pt x="1287274" y="3874592"/>
                  <a:pt x="1285676" y="3858686"/>
                  <a:pt x="1280160" y="3843977"/>
                </a:cubicBezTo>
                <a:cubicBezTo>
                  <a:pt x="1274177" y="3828023"/>
                  <a:pt x="1264012" y="3813918"/>
                  <a:pt x="1257300" y="3798257"/>
                </a:cubicBezTo>
                <a:cubicBezTo>
                  <a:pt x="1252554" y="3787183"/>
                  <a:pt x="1249680" y="3775397"/>
                  <a:pt x="1245870" y="3763967"/>
                </a:cubicBezTo>
                <a:cubicBezTo>
                  <a:pt x="1242060" y="3729677"/>
                  <a:pt x="1240112" y="3695129"/>
                  <a:pt x="1234440" y="3661097"/>
                </a:cubicBezTo>
                <a:cubicBezTo>
                  <a:pt x="1232459" y="3649213"/>
                  <a:pt x="1226320" y="3638392"/>
                  <a:pt x="1223010" y="3626807"/>
                </a:cubicBezTo>
                <a:cubicBezTo>
                  <a:pt x="1218694" y="3611702"/>
                  <a:pt x="1214390" y="3596543"/>
                  <a:pt x="1211580" y="3581087"/>
                </a:cubicBezTo>
                <a:cubicBezTo>
                  <a:pt x="1206761" y="3554581"/>
                  <a:pt x="1204247" y="3527704"/>
                  <a:pt x="1200150" y="3501077"/>
                </a:cubicBezTo>
                <a:cubicBezTo>
                  <a:pt x="1196626" y="3478171"/>
                  <a:pt x="1192530" y="3455357"/>
                  <a:pt x="1188720" y="3432497"/>
                </a:cubicBezTo>
                <a:cubicBezTo>
                  <a:pt x="1184910" y="3379157"/>
                  <a:pt x="1184515" y="3325463"/>
                  <a:pt x="1177290" y="3272477"/>
                </a:cubicBezTo>
                <a:cubicBezTo>
                  <a:pt x="1173045" y="3241347"/>
                  <a:pt x="1154430" y="3212455"/>
                  <a:pt x="1154430" y="3181037"/>
                </a:cubicBezTo>
                <a:cubicBezTo>
                  <a:pt x="1154430" y="3119603"/>
                  <a:pt x="1168177" y="3058912"/>
                  <a:pt x="1177290" y="2998157"/>
                </a:cubicBezTo>
                <a:cubicBezTo>
                  <a:pt x="1179620" y="2982622"/>
                  <a:pt x="1182532" y="2966876"/>
                  <a:pt x="1188720" y="2952437"/>
                </a:cubicBezTo>
                <a:cubicBezTo>
                  <a:pt x="1200655" y="2924589"/>
                  <a:pt x="1225273" y="2904454"/>
                  <a:pt x="1245870" y="2883857"/>
                </a:cubicBezTo>
                <a:cubicBezTo>
                  <a:pt x="1253490" y="2860997"/>
                  <a:pt x="1259781" y="2837650"/>
                  <a:pt x="1268730" y="2815277"/>
                </a:cubicBezTo>
                <a:cubicBezTo>
                  <a:pt x="1280808" y="2785082"/>
                  <a:pt x="1294061" y="2755194"/>
                  <a:pt x="1303020" y="2723837"/>
                </a:cubicBezTo>
                <a:cubicBezTo>
                  <a:pt x="1307336" y="2708732"/>
                  <a:pt x="1309936" y="2693164"/>
                  <a:pt x="1314450" y="2678117"/>
                </a:cubicBezTo>
                <a:cubicBezTo>
                  <a:pt x="1321374" y="2655037"/>
                  <a:pt x="1330970" y="2632784"/>
                  <a:pt x="1337310" y="2609537"/>
                </a:cubicBezTo>
                <a:cubicBezTo>
                  <a:pt x="1342422" y="2590794"/>
                  <a:pt x="1344028" y="2571234"/>
                  <a:pt x="1348740" y="2552387"/>
                </a:cubicBezTo>
                <a:cubicBezTo>
                  <a:pt x="1351662" y="2540698"/>
                  <a:pt x="1357000" y="2529721"/>
                  <a:pt x="1360170" y="2518097"/>
                </a:cubicBezTo>
                <a:cubicBezTo>
                  <a:pt x="1368437" y="2487786"/>
                  <a:pt x="1375410" y="2457137"/>
                  <a:pt x="1383030" y="2426657"/>
                </a:cubicBezTo>
                <a:lnTo>
                  <a:pt x="1394460" y="2380937"/>
                </a:lnTo>
                <a:cubicBezTo>
                  <a:pt x="1398270" y="2346647"/>
                  <a:pt x="1402619" y="2312413"/>
                  <a:pt x="1405890" y="2278067"/>
                </a:cubicBezTo>
                <a:cubicBezTo>
                  <a:pt x="1410240" y="2232395"/>
                  <a:pt x="1411960" y="2186471"/>
                  <a:pt x="1417320" y="2140907"/>
                </a:cubicBezTo>
                <a:cubicBezTo>
                  <a:pt x="1419590" y="2121613"/>
                  <a:pt x="1425556" y="2102920"/>
                  <a:pt x="1428750" y="2083757"/>
                </a:cubicBezTo>
                <a:cubicBezTo>
                  <a:pt x="1433179" y="2057183"/>
                  <a:pt x="1436619" y="2030451"/>
                  <a:pt x="1440180" y="2003747"/>
                </a:cubicBezTo>
                <a:cubicBezTo>
                  <a:pt x="1444240" y="1973299"/>
                  <a:pt x="1446560" y="1942606"/>
                  <a:pt x="1451610" y="1912307"/>
                </a:cubicBezTo>
                <a:cubicBezTo>
                  <a:pt x="1454193" y="1896812"/>
                  <a:pt x="1460457" y="1882082"/>
                  <a:pt x="1463040" y="1866587"/>
                </a:cubicBezTo>
                <a:cubicBezTo>
                  <a:pt x="1468090" y="1836288"/>
                  <a:pt x="1470660" y="1805627"/>
                  <a:pt x="1474470" y="1775147"/>
                </a:cubicBezTo>
                <a:cubicBezTo>
                  <a:pt x="1470660" y="1725617"/>
                  <a:pt x="1471673" y="1675477"/>
                  <a:pt x="1463040" y="1626557"/>
                </a:cubicBezTo>
                <a:cubicBezTo>
                  <a:pt x="1460079" y="1609777"/>
                  <a:pt x="1446163" y="1596791"/>
                  <a:pt x="1440180" y="1580837"/>
                </a:cubicBezTo>
                <a:cubicBezTo>
                  <a:pt x="1434664" y="1566128"/>
                  <a:pt x="1433718" y="1550020"/>
                  <a:pt x="1428750" y="1535117"/>
                </a:cubicBezTo>
                <a:cubicBezTo>
                  <a:pt x="1414156" y="1491335"/>
                  <a:pt x="1402946" y="1472079"/>
                  <a:pt x="1383030" y="1432247"/>
                </a:cubicBezTo>
                <a:cubicBezTo>
                  <a:pt x="1379220" y="1413197"/>
                  <a:pt x="1376312" y="1393944"/>
                  <a:pt x="1371600" y="1375097"/>
                </a:cubicBezTo>
                <a:cubicBezTo>
                  <a:pt x="1368678" y="1363408"/>
                  <a:pt x="1360170" y="1352855"/>
                  <a:pt x="1360170" y="1340807"/>
                </a:cubicBezTo>
                <a:cubicBezTo>
                  <a:pt x="1360170" y="1253470"/>
                  <a:pt x="1374257" y="1215879"/>
                  <a:pt x="1394460" y="1135067"/>
                </a:cubicBezTo>
                <a:cubicBezTo>
                  <a:pt x="1400260" y="1111866"/>
                  <a:pt x="1407481" y="1078014"/>
                  <a:pt x="1417320" y="1055057"/>
                </a:cubicBezTo>
                <a:cubicBezTo>
                  <a:pt x="1424032" y="1039396"/>
                  <a:pt x="1433468" y="1024998"/>
                  <a:pt x="1440180" y="1009337"/>
                </a:cubicBezTo>
                <a:cubicBezTo>
                  <a:pt x="1444926" y="998263"/>
                  <a:pt x="1446222" y="985823"/>
                  <a:pt x="1451610" y="975047"/>
                </a:cubicBezTo>
                <a:cubicBezTo>
                  <a:pt x="1461545" y="955176"/>
                  <a:pt x="1475965" y="937768"/>
                  <a:pt x="1485900" y="917897"/>
                </a:cubicBezTo>
                <a:cubicBezTo>
                  <a:pt x="1491288" y="907121"/>
                  <a:pt x="1492584" y="894681"/>
                  <a:pt x="1497330" y="883607"/>
                </a:cubicBezTo>
                <a:cubicBezTo>
                  <a:pt x="1504042" y="867946"/>
                  <a:pt x="1514207" y="853841"/>
                  <a:pt x="1520190" y="837887"/>
                </a:cubicBezTo>
                <a:cubicBezTo>
                  <a:pt x="1525706" y="823178"/>
                  <a:pt x="1527000" y="807181"/>
                  <a:pt x="1531620" y="792167"/>
                </a:cubicBezTo>
                <a:cubicBezTo>
                  <a:pt x="1583969" y="622033"/>
                  <a:pt x="1545918" y="749990"/>
                  <a:pt x="1588770" y="632147"/>
                </a:cubicBezTo>
                <a:cubicBezTo>
                  <a:pt x="1597005" y="609501"/>
                  <a:pt x="1604010" y="586427"/>
                  <a:pt x="1611630" y="563567"/>
                </a:cubicBezTo>
                <a:cubicBezTo>
                  <a:pt x="1615440" y="552137"/>
                  <a:pt x="1617672" y="540053"/>
                  <a:pt x="1623060" y="529277"/>
                </a:cubicBezTo>
                <a:cubicBezTo>
                  <a:pt x="1638300" y="498797"/>
                  <a:pt x="1660515" y="470897"/>
                  <a:pt x="1668780" y="437837"/>
                </a:cubicBezTo>
                <a:cubicBezTo>
                  <a:pt x="1672590" y="422597"/>
                  <a:pt x="1675894" y="407222"/>
                  <a:pt x="1680210" y="392117"/>
                </a:cubicBezTo>
                <a:cubicBezTo>
                  <a:pt x="1683520" y="380532"/>
                  <a:pt x="1688178" y="369367"/>
                  <a:pt x="1691640" y="357827"/>
                </a:cubicBezTo>
                <a:cubicBezTo>
                  <a:pt x="1699610" y="331260"/>
                  <a:pt x="1707202" y="304577"/>
                  <a:pt x="1714500" y="277817"/>
                </a:cubicBezTo>
                <a:cubicBezTo>
                  <a:pt x="1718633" y="262661"/>
                  <a:pt x="1721614" y="247202"/>
                  <a:pt x="1725930" y="232097"/>
                </a:cubicBezTo>
                <a:cubicBezTo>
                  <a:pt x="1740455" y="181259"/>
                  <a:pt x="1736879" y="211640"/>
                  <a:pt x="1748790" y="152087"/>
                </a:cubicBezTo>
                <a:cubicBezTo>
                  <a:pt x="1753335" y="129362"/>
                  <a:pt x="1756410" y="106367"/>
                  <a:pt x="1760220" y="83507"/>
                </a:cubicBezTo>
                <a:cubicBezTo>
                  <a:pt x="1713369" y="-57045"/>
                  <a:pt x="1752155" y="24545"/>
                  <a:pt x="1405890" y="14927"/>
                </a:cubicBezTo>
                <a:cubicBezTo>
                  <a:pt x="1395603" y="14641"/>
                  <a:pt x="1325308" y="43645"/>
                  <a:pt x="1303020" y="49217"/>
                </a:cubicBezTo>
                <a:lnTo>
                  <a:pt x="1211580" y="72077"/>
                </a:lnTo>
                <a:cubicBezTo>
                  <a:pt x="1196340" y="75887"/>
                  <a:pt x="1180763" y="78539"/>
                  <a:pt x="1165860" y="83507"/>
                </a:cubicBezTo>
                <a:cubicBezTo>
                  <a:pt x="1154430" y="87317"/>
                  <a:pt x="1143155" y="91627"/>
                  <a:pt x="1131570" y="94937"/>
                </a:cubicBezTo>
                <a:cubicBezTo>
                  <a:pt x="1116465" y="99253"/>
                  <a:pt x="1100897" y="101853"/>
                  <a:pt x="1085850" y="106367"/>
                </a:cubicBezTo>
                <a:cubicBezTo>
                  <a:pt x="1062770" y="113291"/>
                  <a:pt x="1040130" y="121607"/>
                  <a:pt x="1017270" y="129227"/>
                </a:cubicBezTo>
                <a:cubicBezTo>
                  <a:pt x="979366" y="141862"/>
                  <a:pt x="996315" y="100652"/>
                  <a:pt x="994410" y="106367"/>
                </a:cubicBezTo>
                <a:close/>
              </a:path>
            </a:pathLst>
          </a:custGeom>
          <a:solidFill>
            <a:srgbClr val="996633">
              <a:alpha val="75000"/>
            </a:srgbClr>
          </a:solidFill>
          <a:ln w="9525" cap="flat" cmpd="sng" algn="ctr">
            <a:solidFill>
              <a:srgbClr val="9966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9" name="Rounded Rectangle 8"/>
          <p:cNvSpPr/>
          <p:nvPr/>
        </p:nvSpPr>
        <p:spPr bwMode="auto">
          <a:xfrm>
            <a:off x="6096000" y="685800"/>
            <a:ext cx="2667000" cy="5257800"/>
          </a:xfrm>
          <a:prstGeom prst="roundRect">
            <a:avLst/>
          </a:prstGeom>
          <a:solidFill>
            <a:schemeClr val="accent1">
              <a:lumMod val="40000"/>
              <a:lumOff val="60000"/>
              <a:alpha val="42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327027536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6172200" cy="5821363"/>
          </a:xfrm>
        </p:spPr>
        <p:txBody>
          <a:bodyPr/>
          <a:lstStyle/>
          <a:p>
            <a:r>
              <a:rPr lang="en-US" dirty="0" smtClean="0">
                <a:solidFill>
                  <a:srgbClr val="FFFF99"/>
                </a:solidFill>
              </a:rPr>
              <a:t>Light row of votive candles.</a:t>
            </a:r>
          </a:p>
          <a:p>
            <a:pPr lvl="1"/>
            <a:r>
              <a:rPr lang="en-US" dirty="0" smtClean="0"/>
              <a:t>Add baking soda to bottom of container.</a:t>
            </a:r>
          </a:p>
          <a:p>
            <a:pPr lvl="1"/>
            <a:r>
              <a:rPr lang="en-US" dirty="0" smtClean="0">
                <a:solidFill>
                  <a:srgbClr val="996633"/>
                </a:solidFill>
              </a:rPr>
              <a:t>Add enough vinegar to create foam that goes close to top.</a:t>
            </a:r>
          </a:p>
        </p:txBody>
      </p:sp>
      <p:sp>
        <p:nvSpPr>
          <p:cNvPr id="6" name="Freeform 5"/>
          <p:cNvSpPr/>
          <p:nvPr/>
        </p:nvSpPr>
        <p:spPr bwMode="auto">
          <a:xfrm>
            <a:off x="6080760" y="4926330"/>
            <a:ext cx="2674620" cy="1028700"/>
          </a:xfrm>
          <a:custGeom>
            <a:avLst/>
            <a:gdLst>
              <a:gd name="connsiteX0" fmla="*/ 0 w 2674620"/>
              <a:gd name="connsiteY0" fmla="*/ 457200 h 1028700"/>
              <a:gd name="connsiteX1" fmla="*/ 11430 w 2674620"/>
              <a:gd name="connsiteY1" fmla="*/ 548640 h 1028700"/>
              <a:gd name="connsiteX2" fmla="*/ 45720 w 2674620"/>
              <a:gd name="connsiteY2" fmla="*/ 651510 h 1028700"/>
              <a:gd name="connsiteX3" fmla="*/ 68580 w 2674620"/>
              <a:gd name="connsiteY3" fmla="*/ 720090 h 1028700"/>
              <a:gd name="connsiteX4" fmla="*/ 80010 w 2674620"/>
              <a:gd name="connsiteY4" fmla="*/ 754380 h 1028700"/>
              <a:gd name="connsiteX5" fmla="*/ 91440 w 2674620"/>
              <a:gd name="connsiteY5" fmla="*/ 800100 h 1028700"/>
              <a:gd name="connsiteX6" fmla="*/ 125730 w 2674620"/>
              <a:gd name="connsiteY6" fmla="*/ 868680 h 1028700"/>
              <a:gd name="connsiteX7" fmla="*/ 160020 w 2674620"/>
              <a:gd name="connsiteY7" fmla="*/ 891540 h 1028700"/>
              <a:gd name="connsiteX8" fmla="*/ 182880 w 2674620"/>
              <a:gd name="connsiteY8" fmla="*/ 925830 h 1028700"/>
              <a:gd name="connsiteX9" fmla="*/ 320040 w 2674620"/>
              <a:gd name="connsiteY9" fmla="*/ 994410 h 1028700"/>
              <a:gd name="connsiteX10" fmla="*/ 354330 w 2674620"/>
              <a:gd name="connsiteY10" fmla="*/ 1005840 h 1028700"/>
              <a:gd name="connsiteX11" fmla="*/ 388620 w 2674620"/>
              <a:gd name="connsiteY11" fmla="*/ 1017270 h 1028700"/>
              <a:gd name="connsiteX12" fmla="*/ 822960 w 2674620"/>
              <a:gd name="connsiteY12" fmla="*/ 1005840 h 1028700"/>
              <a:gd name="connsiteX13" fmla="*/ 971550 w 2674620"/>
              <a:gd name="connsiteY13" fmla="*/ 971550 h 1028700"/>
              <a:gd name="connsiteX14" fmla="*/ 1051560 w 2674620"/>
              <a:gd name="connsiteY14" fmla="*/ 948690 h 1028700"/>
              <a:gd name="connsiteX15" fmla="*/ 1268730 w 2674620"/>
              <a:gd name="connsiteY15" fmla="*/ 960120 h 1028700"/>
              <a:gd name="connsiteX16" fmla="*/ 1371600 w 2674620"/>
              <a:gd name="connsiteY16" fmla="*/ 1005840 h 1028700"/>
              <a:gd name="connsiteX17" fmla="*/ 1405890 w 2674620"/>
              <a:gd name="connsiteY17" fmla="*/ 1017270 h 1028700"/>
              <a:gd name="connsiteX18" fmla="*/ 1543050 w 2674620"/>
              <a:gd name="connsiteY18" fmla="*/ 1005840 h 1028700"/>
              <a:gd name="connsiteX19" fmla="*/ 1634490 w 2674620"/>
              <a:gd name="connsiteY19" fmla="*/ 982980 h 1028700"/>
              <a:gd name="connsiteX20" fmla="*/ 1680210 w 2674620"/>
              <a:gd name="connsiteY20" fmla="*/ 971550 h 1028700"/>
              <a:gd name="connsiteX21" fmla="*/ 1783080 w 2674620"/>
              <a:gd name="connsiteY21" fmla="*/ 948690 h 1028700"/>
              <a:gd name="connsiteX22" fmla="*/ 1828800 w 2674620"/>
              <a:gd name="connsiteY22" fmla="*/ 937260 h 1028700"/>
              <a:gd name="connsiteX23" fmla="*/ 2011680 w 2674620"/>
              <a:gd name="connsiteY23" fmla="*/ 971550 h 1028700"/>
              <a:gd name="connsiteX24" fmla="*/ 2114550 w 2674620"/>
              <a:gd name="connsiteY24" fmla="*/ 1028700 h 1028700"/>
              <a:gd name="connsiteX25" fmla="*/ 2388870 w 2674620"/>
              <a:gd name="connsiteY25" fmla="*/ 1017270 h 1028700"/>
              <a:gd name="connsiteX26" fmla="*/ 2423160 w 2674620"/>
              <a:gd name="connsiteY26" fmla="*/ 1005840 h 1028700"/>
              <a:gd name="connsiteX27" fmla="*/ 2491740 w 2674620"/>
              <a:gd name="connsiteY27" fmla="*/ 960120 h 1028700"/>
              <a:gd name="connsiteX28" fmla="*/ 2526030 w 2674620"/>
              <a:gd name="connsiteY28" fmla="*/ 948690 h 1028700"/>
              <a:gd name="connsiteX29" fmla="*/ 2594610 w 2674620"/>
              <a:gd name="connsiteY29" fmla="*/ 902970 h 1028700"/>
              <a:gd name="connsiteX30" fmla="*/ 2640330 w 2674620"/>
              <a:gd name="connsiteY30" fmla="*/ 834390 h 1028700"/>
              <a:gd name="connsiteX31" fmla="*/ 2674620 w 2674620"/>
              <a:gd name="connsiteY31" fmla="*/ 708660 h 1028700"/>
              <a:gd name="connsiteX32" fmla="*/ 2663190 w 2674620"/>
              <a:gd name="connsiteY32" fmla="*/ 262890 h 1028700"/>
              <a:gd name="connsiteX33" fmla="*/ 2606040 w 2674620"/>
              <a:gd name="connsiteY33" fmla="*/ 205740 h 1028700"/>
              <a:gd name="connsiteX34" fmla="*/ 2571750 w 2674620"/>
              <a:gd name="connsiteY34" fmla="*/ 171450 h 1028700"/>
              <a:gd name="connsiteX35" fmla="*/ 2537460 w 2674620"/>
              <a:gd name="connsiteY35" fmla="*/ 160020 h 1028700"/>
              <a:gd name="connsiteX36" fmla="*/ 2468880 w 2674620"/>
              <a:gd name="connsiteY36" fmla="*/ 114300 h 1028700"/>
              <a:gd name="connsiteX37" fmla="*/ 2434590 w 2674620"/>
              <a:gd name="connsiteY37" fmla="*/ 91440 h 1028700"/>
              <a:gd name="connsiteX38" fmla="*/ 2400300 w 2674620"/>
              <a:gd name="connsiteY38" fmla="*/ 57150 h 1028700"/>
              <a:gd name="connsiteX39" fmla="*/ 2331720 w 2674620"/>
              <a:gd name="connsiteY39" fmla="*/ 34290 h 1028700"/>
              <a:gd name="connsiteX40" fmla="*/ 2297430 w 2674620"/>
              <a:gd name="connsiteY40" fmla="*/ 22860 h 1028700"/>
              <a:gd name="connsiteX41" fmla="*/ 2263140 w 2674620"/>
              <a:gd name="connsiteY41" fmla="*/ 0 h 1028700"/>
              <a:gd name="connsiteX42" fmla="*/ 2068830 w 2674620"/>
              <a:gd name="connsiteY42" fmla="*/ 11430 h 1028700"/>
              <a:gd name="connsiteX43" fmla="*/ 2034540 w 2674620"/>
              <a:gd name="connsiteY43" fmla="*/ 22860 h 1028700"/>
              <a:gd name="connsiteX44" fmla="*/ 1988820 w 2674620"/>
              <a:gd name="connsiteY44" fmla="*/ 34290 h 1028700"/>
              <a:gd name="connsiteX45" fmla="*/ 1897380 w 2674620"/>
              <a:gd name="connsiteY45" fmla="*/ 80010 h 1028700"/>
              <a:gd name="connsiteX46" fmla="*/ 1840230 w 2674620"/>
              <a:gd name="connsiteY46" fmla="*/ 91440 h 1028700"/>
              <a:gd name="connsiteX47" fmla="*/ 1725930 w 2674620"/>
              <a:gd name="connsiteY47" fmla="*/ 137160 h 1028700"/>
              <a:gd name="connsiteX48" fmla="*/ 1634490 w 2674620"/>
              <a:gd name="connsiteY48" fmla="*/ 160020 h 1028700"/>
              <a:gd name="connsiteX49" fmla="*/ 1531620 w 2674620"/>
              <a:gd name="connsiteY49" fmla="*/ 228600 h 1028700"/>
              <a:gd name="connsiteX50" fmla="*/ 1497330 w 2674620"/>
              <a:gd name="connsiteY50" fmla="*/ 251460 h 1028700"/>
              <a:gd name="connsiteX51" fmla="*/ 1463040 w 2674620"/>
              <a:gd name="connsiteY51" fmla="*/ 274320 h 1028700"/>
              <a:gd name="connsiteX52" fmla="*/ 1383030 w 2674620"/>
              <a:gd name="connsiteY52" fmla="*/ 308610 h 1028700"/>
              <a:gd name="connsiteX53" fmla="*/ 1200150 w 2674620"/>
              <a:gd name="connsiteY53" fmla="*/ 331470 h 1028700"/>
              <a:gd name="connsiteX54" fmla="*/ 1085850 w 2674620"/>
              <a:gd name="connsiteY54" fmla="*/ 354330 h 1028700"/>
              <a:gd name="connsiteX55" fmla="*/ 960120 w 2674620"/>
              <a:gd name="connsiteY55" fmla="*/ 342900 h 1028700"/>
              <a:gd name="connsiteX56" fmla="*/ 925830 w 2674620"/>
              <a:gd name="connsiteY56" fmla="*/ 331470 h 1028700"/>
              <a:gd name="connsiteX57" fmla="*/ 868680 w 2674620"/>
              <a:gd name="connsiteY57" fmla="*/ 320040 h 1028700"/>
              <a:gd name="connsiteX58" fmla="*/ 800100 w 2674620"/>
              <a:gd name="connsiteY58" fmla="*/ 297180 h 1028700"/>
              <a:gd name="connsiteX59" fmla="*/ 754380 w 2674620"/>
              <a:gd name="connsiteY59" fmla="*/ 285750 h 1028700"/>
              <a:gd name="connsiteX60" fmla="*/ 685800 w 2674620"/>
              <a:gd name="connsiteY60" fmla="*/ 262890 h 1028700"/>
              <a:gd name="connsiteX61" fmla="*/ 468630 w 2674620"/>
              <a:gd name="connsiteY61" fmla="*/ 274320 h 1028700"/>
              <a:gd name="connsiteX62" fmla="*/ 434340 w 2674620"/>
              <a:gd name="connsiteY62" fmla="*/ 285750 h 1028700"/>
              <a:gd name="connsiteX63" fmla="*/ 365760 w 2674620"/>
              <a:gd name="connsiteY63" fmla="*/ 331470 h 1028700"/>
              <a:gd name="connsiteX64" fmla="*/ 342900 w 2674620"/>
              <a:gd name="connsiteY64" fmla="*/ 365760 h 1028700"/>
              <a:gd name="connsiteX65" fmla="*/ 274320 w 2674620"/>
              <a:gd name="connsiteY65" fmla="*/ 422910 h 1028700"/>
              <a:gd name="connsiteX66" fmla="*/ 240030 w 2674620"/>
              <a:gd name="connsiteY66" fmla="*/ 434340 h 1028700"/>
              <a:gd name="connsiteX67" fmla="*/ 34290 w 2674620"/>
              <a:gd name="connsiteY67" fmla="*/ 434340 h 1028700"/>
              <a:gd name="connsiteX68" fmla="*/ 0 w 2674620"/>
              <a:gd name="connsiteY68" fmla="*/ 45720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674620" h="1028700">
                <a:moveTo>
                  <a:pt x="0" y="457200"/>
                </a:moveTo>
                <a:cubicBezTo>
                  <a:pt x="3810" y="487680"/>
                  <a:pt x="4994" y="518605"/>
                  <a:pt x="11430" y="548640"/>
                </a:cubicBezTo>
                <a:lnTo>
                  <a:pt x="45720" y="651510"/>
                </a:lnTo>
                <a:lnTo>
                  <a:pt x="68580" y="720090"/>
                </a:lnTo>
                <a:cubicBezTo>
                  <a:pt x="72390" y="731520"/>
                  <a:pt x="77088" y="742691"/>
                  <a:pt x="80010" y="754380"/>
                </a:cubicBezTo>
                <a:cubicBezTo>
                  <a:pt x="83820" y="769620"/>
                  <a:pt x="87124" y="784995"/>
                  <a:pt x="91440" y="800100"/>
                </a:cubicBezTo>
                <a:cubicBezTo>
                  <a:pt x="98877" y="826130"/>
                  <a:pt x="105692" y="848642"/>
                  <a:pt x="125730" y="868680"/>
                </a:cubicBezTo>
                <a:cubicBezTo>
                  <a:pt x="135444" y="878394"/>
                  <a:pt x="148590" y="883920"/>
                  <a:pt x="160020" y="891540"/>
                </a:cubicBezTo>
                <a:cubicBezTo>
                  <a:pt x="167640" y="902970"/>
                  <a:pt x="172542" y="916784"/>
                  <a:pt x="182880" y="925830"/>
                </a:cubicBezTo>
                <a:cubicBezTo>
                  <a:pt x="237421" y="973554"/>
                  <a:pt x="255293" y="972828"/>
                  <a:pt x="320040" y="994410"/>
                </a:cubicBezTo>
                <a:lnTo>
                  <a:pt x="354330" y="1005840"/>
                </a:lnTo>
                <a:lnTo>
                  <a:pt x="388620" y="1017270"/>
                </a:lnTo>
                <a:cubicBezTo>
                  <a:pt x="533400" y="1013460"/>
                  <a:pt x="678412" y="1014874"/>
                  <a:pt x="822960" y="1005840"/>
                </a:cubicBezTo>
                <a:cubicBezTo>
                  <a:pt x="920338" y="999754"/>
                  <a:pt x="909310" y="989333"/>
                  <a:pt x="971550" y="971550"/>
                </a:cubicBezTo>
                <a:cubicBezTo>
                  <a:pt x="1072015" y="942846"/>
                  <a:pt x="969344" y="976095"/>
                  <a:pt x="1051560" y="948690"/>
                </a:cubicBezTo>
                <a:cubicBezTo>
                  <a:pt x="1123950" y="952500"/>
                  <a:pt x="1196756" y="951483"/>
                  <a:pt x="1268730" y="960120"/>
                </a:cubicBezTo>
                <a:cubicBezTo>
                  <a:pt x="1346331" y="969432"/>
                  <a:pt x="1319547" y="979814"/>
                  <a:pt x="1371600" y="1005840"/>
                </a:cubicBezTo>
                <a:cubicBezTo>
                  <a:pt x="1382376" y="1011228"/>
                  <a:pt x="1394460" y="1013460"/>
                  <a:pt x="1405890" y="1017270"/>
                </a:cubicBezTo>
                <a:cubicBezTo>
                  <a:pt x="1451610" y="1013460"/>
                  <a:pt x="1497679" y="1012646"/>
                  <a:pt x="1543050" y="1005840"/>
                </a:cubicBezTo>
                <a:cubicBezTo>
                  <a:pt x="1574120" y="1001179"/>
                  <a:pt x="1604010" y="990600"/>
                  <a:pt x="1634490" y="982980"/>
                </a:cubicBezTo>
                <a:lnTo>
                  <a:pt x="1680210" y="971550"/>
                </a:lnTo>
                <a:cubicBezTo>
                  <a:pt x="1791711" y="943675"/>
                  <a:pt x="1652483" y="977712"/>
                  <a:pt x="1783080" y="948690"/>
                </a:cubicBezTo>
                <a:cubicBezTo>
                  <a:pt x="1798415" y="945282"/>
                  <a:pt x="1813560" y="941070"/>
                  <a:pt x="1828800" y="937260"/>
                </a:cubicBezTo>
                <a:cubicBezTo>
                  <a:pt x="1869020" y="941282"/>
                  <a:pt x="1968484" y="942753"/>
                  <a:pt x="2011680" y="971550"/>
                </a:cubicBezTo>
                <a:cubicBezTo>
                  <a:pt x="2090285" y="1023953"/>
                  <a:pt x="2054196" y="1008582"/>
                  <a:pt x="2114550" y="1028700"/>
                </a:cubicBezTo>
                <a:cubicBezTo>
                  <a:pt x="2205990" y="1024890"/>
                  <a:pt x="2297601" y="1024031"/>
                  <a:pt x="2388870" y="1017270"/>
                </a:cubicBezTo>
                <a:cubicBezTo>
                  <a:pt x="2400885" y="1016380"/>
                  <a:pt x="2412628" y="1011691"/>
                  <a:pt x="2423160" y="1005840"/>
                </a:cubicBezTo>
                <a:cubicBezTo>
                  <a:pt x="2447177" y="992497"/>
                  <a:pt x="2465676" y="968808"/>
                  <a:pt x="2491740" y="960120"/>
                </a:cubicBezTo>
                <a:cubicBezTo>
                  <a:pt x="2503170" y="956310"/>
                  <a:pt x="2515498" y="954541"/>
                  <a:pt x="2526030" y="948690"/>
                </a:cubicBezTo>
                <a:cubicBezTo>
                  <a:pt x="2550047" y="935347"/>
                  <a:pt x="2594610" y="902970"/>
                  <a:pt x="2594610" y="902970"/>
                </a:cubicBezTo>
                <a:cubicBezTo>
                  <a:pt x="2609850" y="880110"/>
                  <a:pt x="2631642" y="860454"/>
                  <a:pt x="2640330" y="834390"/>
                </a:cubicBezTo>
                <a:cubicBezTo>
                  <a:pt x="2669333" y="747380"/>
                  <a:pt x="2658464" y="789439"/>
                  <a:pt x="2674620" y="708660"/>
                </a:cubicBezTo>
                <a:cubicBezTo>
                  <a:pt x="2670810" y="560070"/>
                  <a:pt x="2673780" y="411151"/>
                  <a:pt x="2663190" y="262890"/>
                </a:cubicBezTo>
                <a:cubicBezTo>
                  <a:pt x="2661068" y="233182"/>
                  <a:pt x="2623402" y="220208"/>
                  <a:pt x="2606040" y="205740"/>
                </a:cubicBezTo>
                <a:cubicBezTo>
                  <a:pt x="2593622" y="195392"/>
                  <a:pt x="2585200" y="180416"/>
                  <a:pt x="2571750" y="171450"/>
                </a:cubicBezTo>
                <a:cubicBezTo>
                  <a:pt x="2561725" y="164767"/>
                  <a:pt x="2547992" y="165871"/>
                  <a:pt x="2537460" y="160020"/>
                </a:cubicBezTo>
                <a:cubicBezTo>
                  <a:pt x="2513443" y="146677"/>
                  <a:pt x="2491740" y="129540"/>
                  <a:pt x="2468880" y="114300"/>
                </a:cubicBezTo>
                <a:cubicBezTo>
                  <a:pt x="2457450" y="106680"/>
                  <a:pt x="2444304" y="101154"/>
                  <a:pt x="2434590" y="91440"/>
                </a:cubicBezTo>
                <a:cubicBezTo>
                  <a:pt x="2423160" y="80010"/>
                  <a:pt x="2414430" y="65000"/>
                  <a:pt x="2400300" y="57150"/>
                </a:cubicBezTo>
                <a:cubicBezTo>
                  <a:pt x="2379236" y="45448"/>
                  <a:pt x="2354580" y="41910"/>
                  <a:pt x="2331720" y="34290"/>
                </a:cubicBezTo>
                <a:cubicBezTo>
                  <a:pt x="2320290" y="30480"/>
                  <a:pt x="2307455" y="29543"/>
                  <a:pt x="2297430" y="22860"/>
                </a:cubicBezTo>
                <a:lnTo>
                  <a:pt x="2263140" y="0"/>
                </a:lnTo>
                <a:cubicBezTo>
                  <a:pt x="2198370" y="3810"/>
                  <a:pt x="2133390" y="4974"/>
                  <a:pt x="2068830" y="11430"/>
                </a:cubicBezTo>
                <a:cubicBezTo>
                  <a:pt x="2056842" y="12629"/>
                  <a:pt x="2046125" y="19550"/>
                  <a:pt x="2034540" y="22860"/>
                </a:cubicBezTo>
                <a:cubicBezTo>
                  <a:pt x="2019435" y="27176"/>
                  <a:pt x="2003321" y="28248"/>
                  <a:pt x="1988820" y="34290"/>
                </a:cubicBezTo>
                <a:cubicBezTo>
                  <a:pt x="1957364" y="47397"/>
                  <a:pt x="1930796" y="73327"/>
                  <a:pt x="1897380" y="80010"/>
                </a:cubicBezTo>
                <a:lnTo>
                  <a:pt x="1840230" y="91440"/>
                </a:lnTo>
                <a:cubicBezTo>
                  <a:pt x="1792932" y="115089"/>
                  <a:pt x="1782426" y="123036"/>
                  <a:pt x="1725930" y="137160"/>
                </a:cubicBezTo>
                <a:lnTo>
                  <a:pt x="1634490" y="160020"/>
                </a:lnTo>
                <a:lnTo>
                  <a:pt x="1531620" y="228600"/>
                </a:lnTo>
                <a:lnTo>
                  <a:pt x="1497330" y="251460"/>
                </a:lnTo>
                <a:cubicBezTo>
                  <a:pt x="1485900" y="259080"/>
                  <a:pt x="1475327" y="268177"/>
                  <a:pt x="1463040" y="274320"/>
                </a:cubicBezTo>
                <a:cubicBezTo>
                  <a:pt x="1422400" y="294640"/>
                  <a:pt x="1422272" y="297398"/>
                  <a:pt x="1383030" y="308610"/>
                </a:cubicBezTo>
                <a:cubicBezTo>
                  <a:pt x="1302933" y="331495"/>
                  <a:pt x="1323376" y="317778"/>
                  <a:pt x="1200150" y="331470"/>
                </a:cubicBezTo>
                <a:cubicBezTo>
                  <a:pt x="1149705" y="337075"/>
                  <a:pt x="1131258" y="342978"/>
                  <a:pt x="1085850" y="354330"/>
                </a:cubicBezTo>
                <a:cubicBezTo>
                  <a:pt x="1043940" y="350520"/>
                  <a:pt x="1001780" y="348851"/>
                  <a:pt x="960120" y="342900"/>
                </a:cubicBezTo>
                <a:cubicBezTo>
                  <a:pt x="948193" y="341196"/>
                  <a:pt x="937519" y="334392"/>
                  <a:pt x="925830" y="331470"/>
                </a:cubicBezTo>
                <a:cubicBezTo>
                  <a:pt x="906983" y="326758"/>
                  <a:pt x="887423" y="325152"/>
                  <a:pt x="868680" y="320040"/>
                </a:cubicBezTo>
                <a:cubicBezTo>
                  <a:pt x="845433" y="313700"/>
                  <a:pt x="823477" y="303024"/>
                  <a:pt x="800100" y="297180"/>
                </a:cubicBezTo>
                <a:cubicBezTo>
                  <a:pt x="784860" y="293370"/>
                  <a:pt x="769427" y="290264"/>
                  <a:pt x="754380" y="285750"/>
                </a:cubicBezTo>
                <a:cubicBezTo>
                  <a:pt x="731300" y="278826"/>
                  <a:pt x="685800" y="262890"/>
                  <a:pt x="685800" y="262890"/>
                </a:cubicBezTo>
                <a:cubicBezTo>
                  <a:pt x="613410" y="266700"/>
                  <a:pt x="540822" y="267757"/>
                  <a:pt x="468630" y="274320"/>
                </a:cubicBezTo>
                <a:cubicBezTo>
                  <a:pt x="456631" y="275411"/>
                  <a:pt x="444872" y="279899"/>
                  <a:pt x="434340" y="285750"/>
                </a:cubicBezTo>
                <a:cubicBezTo>
                  <a:pt x="410323" y="299093"/>
                  <a:pt x="365760" y="331470"/>
                  <a:pt x="365760" y="331470"/>
                </a:cubicBezTo>
                <a:cubicBezTo>
                  <a:pt x="358140" y="342900"/>
                  <a:pt x="351694" y="355207"/>
                  <a:pt x="342900" y="365760"/>
                </a:cubicBezTo>
                <a:cubicBezTo>
                  <a:pt x="324844" y="387427"/>
                  <a:pt x="300009" y="410066"/>
                  <a:pt x="274320" y="422910"/>
                </a:cubicBezTo>
                <a:cubicBezTo>
                  <a:pt x="263544" y="428298"/>
                  <a:pt x="251460" y="430530"/>
                  <a:pt x="240030" y="434340"/>
                </a:cubicBezTo>
                <a:cubicBezTo>
                  <a:pt x="171450" y="426720"/>
                  <a:pt x="102870" y="411480"/>
                  <a:pt x="34290" y="434340"/>
                </a:cubicBezTo>
                <a:cubicBezTo>
                  <a:pt x="18955" y="439452"/>
                  <a:pt x="0" y="468630"/>
                  <a:pt x="0" y="457200"/>
                </a:cubicBezTo>
                <a:close/>
              </a:path>
            </a:pathLst>
          </a:cu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pic>
        <p:nvPicPr>
          <p:cNvPr id="8" name="Picture 4" descr="http://carmenamato.net/wp-content/uploads/2012/05/row-of-gold-candl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 y="4960620"/>
            <a:ext cx="5833110" cy="175260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bwMode="auto">
          <a:xfrm>
            <a:off x="6096000" y="685800"/>
            <a:ext cx="2667000" cy="5257800"/>
          </a:xfrm>
          <a:prstGeom prst="roundRect">
            <a:avLst/>
          </a:prstGeom>
          <a:solidFill>
            <a:schemeClr val="accent1">
              <a:lumMod val="40000"/>
              <a:lumOff val="60000"/>
              <a:alpha val="42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4" name="Freeform 3"/>
          <p:cNvSpPr/>
          <p:nvPr/>
        </p:nvSpPr>
        <p:spPr bwMode="auto">
          <a:xfrm>
            <a:off x="6057900" y="1200150"/>
            <a:ext cx="2720340" cy="4331970"/>
          </a:xfrm>
          <a:custGeom>
            <a:avLst/>
            <a:gdLst>
              <a:gd name="connsiteX0" fmla="*/ 45720 w 2720340"/>
              <a:gd name="connsiteY0" fmla="*/ 4149090 h 4331970"/>
              <a:gd name="connsiteX1" fmla="*/ 22860 w 2720340"/>
              <a:gd name="connsiteY1" fmla="*/ 4046220 h 4331970"/>
              <a:gd name="connsiteX2" fmla="*/ 0 w 2720340"/>
              <a:gd name="connsiteY2" fmla="*/ 3977640 h 4331970"/>
              <a:gd name="connsiteX3" fmla="*/ 11430 w 2720340"/>
              <a:gd name="connsiteY3" fmla="*/ 3863340 h 4331970"/>
              <a:gd name="connsiteX4" fmla="*/ 57150 w 2720340"/>
              <a:gd name="connsiteY4" fmla="*/ 3760470 h 4331970"/>
              <a:gd name="connsiteX5" fmla="*/ 68580 w 2720340"/>
              <a:gd name="connsiteY5" fmla="*/ 3726180 h 4331970"/>
              <a:gd name="connsiteX6" fmla="*/ 57150 w 2720340"/>
              <a:gd name="connsiteY6" fmla="*/ 3646170 h 4331970"/>
              <a:gd name="connsiteX7" fmla="*/ 34290 w 2720340"/>
              <a:gd name="connsiteY7" fmla="*/ 3577590 h 4331970"/>
              <a:gd name="connsiteX8" fmla="*/ 45720 w 2720340"/>
              <a:gd name="connsiteY8" fmla="*/ 3383280 h 4331970"/>
              <a:gd name="connsiteX9" fmla="*/ 68580 w 2720340"/>
              <a:gd name="connsiteY9" fmla="*/ 3314700 h 4331970"/>
              <a:gd name="connsiteX10" fmla="*/ 80010 w 2720340"/>
              <a:gd name="connsiteY10" fmla="*/ 3223260 h 4331970"/>
              <a:gd name="connsiteX11" fmla="*/ 57150 w 2720340"/>
              <a:gd name="connsiteY11" fmla="*/ 2788920 h 4331970"/>
              <a:gd name="connsiteX12" fmla="*/ 45720 w 2720340"/>
              <a:gd name="connsiteY12" fmla="*/ 1360170 h 4331970"/>
              <a:gd name="connsiteX13" fmla="*/ 57150 w 2720340"/>
              <a:gd name="connsiteY13" fmla="*/ 594360 h 4331970"/>
              <a:gd name="connsiteX14" fmla="*/ 68580 w 2720340"/>
              <a:gd name="connsiteY14" fmla="*/ 548640 h 4331970"/>
              <a:gd name="connsiteX15" fmla="*/ 102870 w 2720340"/>
              <a:gd name="connsiteY15" fmla="*/ 411480 h 4331970"/>
              <a:gd name="connsiteX16" fmla="*/ 114300 w 2720340"/>
              <a:gd name="connsiteY16" fmla="*/ 377190 h 4331970"/>
              <a:gd name="connsiteX17" fmla="*/ 228600 w 2720340"/>
              <a:gd name="connsiteY17" fmla="*/ 240030 h 4331970"/>
              <a:gd name="connsiteX18" fmla="*/ 262890 w 2720340"/>
              <a:gd name="connsiteY18" fmla="*/ 194310 h 4331970"/>
              <a:gd name="connsiteX19" fmla="*/ 297180 w 2720340"/>
              <a:gd name="connsiteY19" fmla="*/ 182880 h 4331970"/>
              <a:gd name="connsiteX20" fmla="*/ 377190 w 2720340"/>
              <a:gd name="connsiteY20" fmla="*/ 171450 h 4331970"/>
              <a:gd name="connsiteX21" fmla="*/ 514350 w 2720340"/>
              <a:gd name="connsiteY21" fmla="*/ 148590 h 4331970"/>
              <a:gd name="connsiteX22" fmla="*/ 605790 w 2720340"/>
              <a:gd name="connsiteY22" fmla="*/ 160020 h 4331970"/>
              <a:gd name="connsiteX23" fmla="*/ 697230 w 2720340"/>
              <a:gd name="connsiteY23" fmla="*/ 137160 h 4331970"/>
              <a:gd name="connsiteX24" fmla="*/ 754380 w 2720340"/>
              <a:gd name="connsiteY24" fmla="*/ 125730 h 4331970"/>
              <a:gd name="connsiteX25" fmla="*/ 925830 w 2720340"/>
              <a:gd name="connsiteY25" fmla="*/ 137160 h 4331970"/>
              <a:gd name="connsiteX26" fmla="*/ 1005840 w 2720340"/>
              <a:gd name="connsiteY26" fmla="*/ 148590 h 4331970"/>
              <a:gd name="connsiteX27" fmla="*/ 1143000 w 2720340"/>
              <a:gd name="connsiteY27" fmla="*/ 160020 h 4331970"/>
              <a:gd name="connsiteX28" fmla="*/ 1234440 w 2720340"/>
              <a:gd name="connsiteY28" fmla="*/ 182880 h 4331970"/>
              <a:gd name="connsiteX29" fmla="*/ 1314450 w 2720340"/>
              <a:gd name="connsiteY29" fmla="*/ 205740 h 4331970"/>
              <a:gd name="connsiteX30" fmla="*/ 1451610 w 2720340"/>
              <a:gd name="connsiteY30" fmla="*/ 194310 h 4331970"/>
              <a:gd name="connsiteX31" fmla="*/ 1531620 w 2720340"/>
              <a:gd name="connsiteY31" fmla="*/ 114300 h 4331970"/>
              <a:gd name="connsiteX32" fmla="*/ 1611630 w 2720340"/>
              <a:gd name="connsiteY32" fmla="*/ 68580 h 4331970"/>
              <a:gd name="connsiteX33" fmla="*/ 1691640 w 2720340"/>
              <a:gd name="connsiteY33" fmla="*/ 22860 h 4331970"/>
              <a:gd name="connsiteX34" fmla="*/ 1771650 w 2720340"/>
              <a:gd name="connsiteY34" fmla="*/ 0 h 4331970"/>
              <a:gd name="connsiteX35" fmla="*/ 1817370 w 2720340"/>
              <a:gd name="connsiteY35" fmla="*/ 11430 h 4331970"/>
              <a:gd name="connsiteX36" fmla="*/ 1885950 w 2720340"/>
              <a:gd name="connsiteY36" fmla="*/ 45720 h 4331970"/>
              <a:gd name="connsiteX37" fmla="*/ 1977390 w 2720340"/>
              <a:gd name="connsiteY37" fmla="*/ 68580 h 4331970"/>
              <a:gd name="connsiteX38" fmla="*/ 2023110 w 2720340"/>
              <a:gd name="connsiteY38" fmla="*/ 80010 h 4331970"/>
              <a:gd name="connsiteX39" fmla="*/ 2160270 w 2720340"/>
              <a:gd name="connsiteY39" fmla="*/ 91440 h 4331970"/>
              <a:gd name="connsiteX40" fmla="*/ 2251710 w 2720340"/>
              <a:gd name="connsiteY40" fmla="*/ 114300 h 4331970"/>
              <a:gd name="connsiteX41" fmla="*/ 2297430 w 2720340"/>
              <a:gd name="connsiteY41" fmla="*/ 137160 h 4331970"/>
              <a:gd name="connsiteX42" fmla="*/ 2331720 w 2720340"/>
              <a:gd name="connsiteY42" fmla="*/ 160020 h 4331970"/>
              <a:gd name="connsiteX43" fmla="*/ 2411730 w 2720340"/>
              <a:gd name="connsiteY43" fmla="*/ 171450 h 4331970"/>
              <a:gd name="connsiteX44" fmla="*/ 2446020 w 2720340"/>
              <a:gd name="connsiteY44" fmla="*/ 182880 h 4331970"/>
              <a:gd name="connsiteX45" fmla="*/ 2514600 w 2720340"/>
              <a:gd name="connsiteY45" fmla="*/ 228600 h 4331970"/>
              <a:gd name="connsiteX46" fmla="*/ 2583180 w 2720340"/>
              <a:gd name="connsiteY46" fmla="*/ 262890 h 4331970"/>
              <a:gd name="connsiteX47" fmla="*/ 2606040 w 2720340"/>
              <a:gd name="connsiteY47" fmla="*/ 297180 h 4331970"/>
              <a:gd name="connsiteX48" fmla="*/ 2686050 w 2720340"/>
              <a:gd name="connsiteY48" fmla="*/ 388620 h 4331970"/>
              <a:gd name="connsiteX49" fmla="*/ 2708910 w 2720340"/>
              <a:gd name="connsiteY49" fmla="*/ 457200 h 4331970"/>
              <a:gd name="connsiteX50" fmla="*/ 2697480 w 2720340"/>
              <a:gd name="connsiteY50" fmla="*/ 742950 h 4331970"/>
              <a:gd name="connsiteX51" fmla="*/ 2708910 w 2720340"/>
              <a:gd name="connsiteY51" fmla="*/ 1028700 h 4331970"/>
              <a:gd name="connsiteX52" fmla="*/ 2720340 w 2720340"/>
              <a:gd name="connsiteY52" fmla="*/ 1714500 h 4331970"/>
              <a:gd name="connsiteX53" fmla="*/ 2697480 w 2720340"/>
              <a:gd name="connsiteY53" fmla="*/ 2023110 h 4331970"/>
              <a:gd name="connsiteX54" fmla="*/ 2686050 w 2720340"/>
              <a:gd name="connsiteY54" fmla="*/ 2057400 h 4331970"/>
              <a:gd name="connsiteX55" fmla="*/ 2674620 w 2720340"/>
              <a:gd name="connsiteY55" fmla="*/ 2137410 h 4331970"/>
              <a:gd name="connsiteX56" fmla="*/ 2663190 w 2720340"/>
              <a:gd name="connsiteY56" fmla="*/ 2183130 h 4331970"/>
              <a:gd name="connsiteX57" fmla="*/ 2651760 w 2720340"/>
              <a:gd name="connsiteY57" fmla="*/ 2251710 h 4331970"/>
              <a:gd name="connsiteX58" fmla="*/ 2663190 w 2720340"/>
              <a:gd name="connsiteY58" fmla="*/ 2537460 h 4331970"/>
              <a:gd name="connsiteX59" fmla="*/ 2674620 w 2720340"/>
              <a:gd name="connsiteY59" fmla="*/ 2571750 h 4331970"/>
              <a:gd name="connsiteX60" fmla="*/ 2686050 w 2720340"/>
              <a:gd name="connsiteY60" fmla="*/ 2948940 h 4331970"/>
              <a:gd name="connsiteX61" fmla="*/ 2697480 w 2720340"/>
              <a:gd name="connsiteY61" fmla="*/ 2983230 h 4331970"/>
              <a:gd name="connsiteX62" fmla="*/ 2720340 w 2720340"/>
              <a:gd name="connsiteY62" fmla="*/ 3097530 h 4331970"/>
              <a:gd name="connsiteX63" fmla="*/ 2708910 w 2720340"/>
              <a:gd name="connsiteY63" fmla="*/ 3406140 h 4331970"/>
              <a:gd name="connsiteX64" fmla="*/ 2686050 w 2720340"/>
              <a:gd name="connsiteY64" fmla="*/ 3577590 h 4331970"/>
              <a:gd name="connsiteX65" fmla="*/ 2674620 w 2720340"/>
              <a:gd name="connsiteY65" fmla="*/ 3680460 h 4331970"/>
              <a:gd name="connsiteX66" fmla="*/ 2663190 w 2720340"/>
              <a:gd name="connsiteY66" fmla="*/ 4023360 h 4331970"/>
              <a:gd name="connsiteX67" fmla="*/ 2594610 w 2720340"/>
              <a:gd name="connsiteY67" fmla="*/ 4046220 h 4331970"/>
              <a:gd name="connsiteX68" fmla="*/ 2423160 w 2720340"/>
              <a:gd name="connsiteY68" fmla="*/ 4057650 h 4331970"/>
              <a:gd name="connsiteX69" fmla="*/ 2171700 w 2720340"/>
              <a:gd name="connsiteY69" fmla="*/ 4069080 h 4331970"/>
              <a:gd name="connsiteX70" fmla="*/ 2057400 w 2720340"/>
              <a:gd name="connsiteY70" fmla="*/ 4114800 h 4331970"/>
              <a:gd name="connsiteX71" fmla="*/ 2023110 w 2720340"/>
              <a:gd name="connsiteY71" fmla="*/ 4126230 h 4331970"/>
              <a:gd name="connsiteX72" fmla="*/ 1988820 w 2720340"/>
              <a:gd name="connsiteY72" fmla="*/ 4137660 h 4331970"/>
              <a:gd name="connsiteX73" fmla="*/ 1908810 w 2720340"/>
              <a:gd name="connsiteY73" fmla="*/ 4171950 h 4331970"/>
              <a:gd name="connsiteX74" fmla="*/ 1851660 w 2720340"/>
              <a:gd name="connsiteY74" fmla="*/ 4183380 h 4331970"/>
              <a:gd name="connsiteX75" fmla="*/ 1805940 w 2720340"/>
              <a:gd name="connsiteY75" fmla="*/ 4194810 h 4331970"/>
              <a:gd name="connsiteX76" fmla="*/ 1623060 w 2720340"/>
              <a:gd name="connsiteY76" fmla="*/ 4183380 h 4331970"/>
              <a:gd name="connsiteX77" fmla="*/ 1531620 w 2720340"/>
              <a:gd name="connsiteY77" fmla="*/ 4160520 h 4331970"/>
              <a:gd name="connsiteX78" fmla="*/ 1451610 w 2720340"/>
              <a:gd name="connsiteY78" fmla="*/ 4137660 h 4331970"/>
              <a:gd name="connsiteX79" fmla="*/ 1280160 w 2720340"/>
              <a:gd name="connsiteY79" fmla="*/ 4149090 h 4331970"/>
              <a:gd name="connsiteX80" fmla="*/ 1234440 w 2720340"/>
              <a:gd name="connsiteY80" fmla="*/ 4171950 h 4331970"/>
              <a:gd name="connsiteX81" fmla="*/ 1120140 w 2720340"/>
              <a:gd name="connsiteY81" fmla="*/ 4206240 h 4331970"/>
              <a:gd name="connsiteX82" fmla="*/ 1085850 w 2720340"/>
              <a:gd name="connsiteY82" fmla="*/ 4229100 h 4331970"/>
              <a:gd name="connsiteX83" fmla="*/ 937260 w 2720340"/>
              <a:gd name="connsiteY83" fmla="*/ 4251960 h 4331970"/>
              <a:gd name="connsiteX84" fmla="*/ 777240 w 2720340"/>
              <a:gd name="connsiteY84" fmla="*/ 4229100 h 4331970"/>
              <a:gd name="connsiteX85" fmla="*/ 708660 w 2720340"/>
              <a:gd name="connsiteY85" fmla="*/ 4206240 h 4331970"/>
              <a:gd name="connsiteX86" fmla="*/ 502920 w 2720340"/>
              <a:gd name="connsiteY86" fmla="*/ 4229100 h 4331970"/>
              <a:gd name="connsiteX87" fmla="*/ 468630 w 2720340"/>
              <a:gd name="connsiteY87" fmla="*/ 4251960 h 4331970"/>
              <a:gd name="connsiteX88" fmla="*/ 434340 w 2720340"/>
              <a:gd name="connsiteY88" fmla="*/ 4286250 h 4331970"/>
              <a:gd name="connsiteX89" fmla="*/ 365760 w 2720340"/>
              <a:gd name="connsiteY89" fmla="*/ 4331970 h 4331970"/>
              <a:gd name="connsiteX90" fmla="*/ 251460 w 2720340"/>
              <a:gd name="connsiteY90" fmla="*/ 4320540 h 4331970"/>
              <a:gd name="connsiteX91" fmla="*/ 217170 w 2720340"/>
              <a:gd name="connsiteY91" fmla="*/ 4309110 h 4331970"/>
              <a:gd name="connsiteX92" fmla="*/ 171450 w 2720340"/>
              <a:gd name="connsiteY92" fmla="*/ 4297680 h 4331970"/>
              <a:gd name="connsiteX93" fmla="*/ 102870 w 2720340"/>
              <a:gd name="connsiteY93" fmla="*/ 4251960 h 4331970"/>
              <a:gd name="connsiteX94" fmla="*/ 34290 w 2720340"/>
              <a:gd name="connsiteY94" fmla="*/ 4194810 h 4331970"/>
              <a:gd name="connsiteX95" fmla="*/ 45720 w 2720340"/>
              <a:gd name="connsiteY95" fmla="*/ 4149090 h 433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720340" h="4331970">
                <a:moveTo>
                  <a:pt x="45720" y="4149090"/>
                </a:moveTo>
                <a:cubicBezTo>
                  <a:pt x="43815" y="4124325"/>
                  <a:pt x="32545" y="4078504"/>
                  <a:pt x="22860" y="4046220"/>
                </a:cubicBezTo>
                <a:cubicBezTo>
                  <a:pt x="15936" y="4023140"/>
                  <a:pt x="0" y="3977640"/>
                  <a:pt x="0" y="3977640"/>
                </a:cubicBezTo>
                <a:cubicBezTo>
                  <a:pt x="3810" y="3939540"/>
                  <a:pt x="4374" y="3900974"/>
                  <a:pt x="11430" y="3863340"/>
                </a:cubicBezTo>
                <a:cubicBezTo>
                  <a:pt x="29123" y="3768977"/>
                  <a:pt x="26346" y="3822078"/>
                  <a:pt x="57150" y="3760470"/>
                </a:cubicBezTo>
                <a:cubicBezTo>
                  <a:pt x="62538" y="3749694"/>
                  <a:pt x="64770" y="3737610"/>
                  <a:pt x="68580" y="3726180"/>
                </a:cubicBezTo>
                <a:cubicBezTo>
                  <a:pt x="64770" y="3699510"/>
                  <a:pt x="63208" y="3672421"/>
                  <a:pt x="57150" y="3646170"/>
                </a:cubicBezTo>
                <a:cubicBezTo>
                  <a:pt x="51732" y="3622691"/>
                  <a:pt x="34290" y="3577590"/>
                  <a:pt x="34290" y="3577590"/>
                </a:cubicBezTo>
                <a:cubicBezTo>
                  <a:pt x="38100" y="3512820"/>
                  <a:pt x="37328" y="3447617"/>
                  <a:pt x="45720" y="3383280"/>
                </a:cubicBezTo>
                <a:cubicBezTo>
                  <a:pt x="48837" y="3359386"/>
                  <a:pt x="68580" y="3314700"/>
                  <a:pt x="68580" y="3314700"/>
                </a:cubicBezTo>
                <a:cubicBezTo>
                  <a:pt x="72390" y="3284220"/>
                  <a:pt x="80010" y="3253977"/>
                  <a:pt x="80010" y="3223260"/>
                </a:cubicBezTo>
                <a:cubicBezTo>
                  <a:pt x="80010" y="2970880"/>
                  <a:pt x="76851" y="2966228"/>
                  <a:pt x="57150" y="2788920"/>
                </a:cubicBezTo>
                <a:cubicBezTo>
                  <a:pt x="53340" y="2312670"/>
                  <a:pt x="45720" y="1836435"/>
                  <a:pt x="45720" y="1360170"/>
                </a:cubicBezTo>
                <a:cubicBezTo>
                  <a:pt x="45720" y="1104872"/>
                  <a:pt x="49961" y="849557"/>
                  <a:pt x="57150" y="594360"/>
                </a:cubicBezTo>
                <a:cubicBezTo>
                  <a:pt x="57592" y="578657"/>
                  <a:pt x="65499" y="564044"/>
                  <a:pt x="68580" y="548640"/>
                </a:cubicBezTo>
                <a:cubicBezTo>
                  <a:pt x="91667" y="433204"/>
                  <a:pt x="64680" y="526051"/>
                  <a:pt x="102870" y="411480"/>
                </a:cubicBezTo>
                <a:cubicBezTo>
                  <a:pt x="106680" y="400050"/>
                  <a:pt x="107617" y="387215"/>
                  <a:pt x="114300" y="377190"/>
                </a:cubicBezTo>
                <a:cubicBezTo>
                  <a:pt x="327536" y="57335"/>
                  <a:pt x="-35422" y="592059"/>
                  <a:pt x="228600" y="240030"/>
                </a:cubicBezTo>
                <a:cubicBezTo>
                  <a:pt x="240030" y="224790"/>
                  <a:pt x="248255" y="206506"/>
                  <a:pt x="262890" y="194310"/>
                </a:cubicBezTo>
                <a:cubicBezTo>
                  <a:pt x="272146" y="186597"/>
                  <a:pt x="285366" y="185243"/>
                  <a:pt x="297180" y="182880"/>
                </a:cubicBezTo>
                <a:cubicBezTo>
                  <a:pt x="323598" y="177596"/>
                  <a:pt x="350616" y="175879"/>
                  <a:pt x="377190" y="171450"/>
                </a:cubicBezTo>
                <a:cubicBezTo>
                  <a:pt x="577752" y="138023"/>
                  <a:pt x="252866" y="185945"/>
                  <a:pt x="514350" y="148590"/>
                </a:cubicBezTo>
                <a:cubicBezTo>
                  <a:pt x="544830" y="152400"/>
                  <a:pt x="575133" y="161936"/>
                  <a:pt x="605790" y="160020"/>
                </a:cubicBezTo>
                <a:cubicBezTo>
                  <a:pt x="637147" y="158060"/>
                  <a:pt x="666422" y="143322"/>
                  <a:pt x="697230" y="137160"/>
                </a:cubicBezTo>
                <a:lnTo>
                  <a:pt x="754380" y="125730"/>
                </a:lnTo>
                <a:cubicBezTo>
                  <a:pt x="811530" y="129540"/>
                  <a:pt x="868788" y="131974"/>
                  <a:pt x="925830" y="137160"/>
                </a:cubicBezTo>
                <a:cubicBezTo>
                  <a:pt x="952660" y="139599"/>
                  <a:pt x="979047" y="145770"/>
                  <a:pt x="1005840" y="148590"/>
                </a:cubicBezTo>
                <a:cubicBezTo>
                  <a:pt x="1051466" y="153393"/>
                  <a:pt x="1097280" y="156210"/>
                  <a:pt x="1143000" y="160020"/>
                </a:cubicBezTo>
                <a:cubicBezTo>
                  <a:pt x="1173480" y="167640"/>
                  <a:pt x="1204634" y="172945"/>
                  <a:pt x="1234440" y="182880"/>
                </a:cubicBezTo>
                <a:cubicBezTo>
                  <a:pt x="1283633" y="199278"/>
                  <a:pt x="1257041" y="191388"/>
                  <a:pt x="1314450" y="205740"/>
                </a:cubicBezTo>
                <a:cubicBezTo>
                  <a:pt x="1360170" y="201930"/>
                  <a:pt x="1406622" y="203308"/>
                  <a:pt x="1451610" y="194310"/>
                </a:cubicBezTo>
                <a:cubicBezTo>
                  <a:pt x="1483911" y="187850"/>
                  <a:pt x="1516900" y="129020"/>
                  <a:pt x="1531620" y="114300"/>
                </a:cubicBezTo>
                <a:cubicBezTo>
                  <a:pt x="1549221" y="96699"/>
                  <a:pt x="1591908" y="79338"/>
                  <a:pt x="1611630" y="68580"/>
                </a:cubicBezTo>
                <a:cubicBezTo>
                  <a:pt x="1638596" y="53871"/>
                  <a:pt x="1664166" y="36597"/>
                  <a:pt x="1691640" y="22860"/>
                </a:cubicBezTo>
                <a:cubicBezTo>
                  <a:pt x="1708038" y="14661"/>
                  <a:pt x="1757001" y="3662"/>
                  <a:pt x="1771650" y="0"/>
                </a:cubicBezTo>
                <a:cubicBezTo>
                  <a:pt x="1786890" y="3810"/>
                  <a:pt x="1802931" y="5242"/>
                  <a:pt x="1817370" y="11430"/>
                </a:cubicBezTo>
                <a:cubicBezTo>
                  <a:pt x="1908405" y="50445"/>
                  <a:pt x="1797651" y="21639"/>
                  <a:pt x="1885950" y="45720"/>
                </a:cubicBezTo>
                <a:cubicBezTo>
                  <a:pt x="1916261" y="53987"/>
                  <a:pt x="1946910" y="60960"/>
                  <a:pt x="1977390" y="68580"/>
                </a:cubicBezTo>
                <a:cubicBezTo>
                  <a:pt x="1992630" y="72390"/>
                  <a:pt x="2007455" y="78705"/>
                  <a:pt x="2023110" y="80010"/>
                </a:cubicBezTo>
                <a:lnTo>
                  <a:pt x="2160270" y="91440"/>
                </a:lnTo>
                <a:cubicBezTo>
                  <a:pt x="2193814" y="98149"/>
                  <a:pt x="2220956" y="101120"/>
                  <a:pt x="2251710" y="114300"/>
                </a:cubicBezTo>
                <a:cubicBezTo>
                  <a:pt x="2267371" y="121012"/>
                  <a:pt x="2282636" y="128706"/>
                  <a:pt x="2297430" y="137160"/>
                </a:cubicBezTo>
                <a:cubicBezTo>
                  <a:pt x="2309357" y="143976"/>
                  <a:pt x="2318562" y="156073"/>
                  <a:pt x="2331720" y="160020"/>
                </a:cubicBezTo>
                <a:cubicBezTo>
                  <a:pt x="2357525" y="167761"/>
                  <a:pt x="2385060" y="167640"/>
                  <a:pt x="2411730" y="171450"/>
                </a:cubicBezTo>
                <a:cubicBezTo>
                  <a:pt x="2423160" y="175260"/>
                  <a:pt x="2435488" y="177029"/>
                  <a:pt x="2446020" y="182880"/>
                </a:cubicBezTo>
                <a:cubicBezTo>
                  <a:pt x="2470037" y="196223"/>
                  <a:pt x="2488536" y="219912"/>
                  <a:pt x="2514600" y="228600"/>
                </a:cubicBezTo>
                <a:cubicBezTo>
                  <a:pt x="2561922" y="244374"/>
                  <a:pt x="2538865" y="233347"/>
                  <a:pt x="2583180" y="262890"/>
                </a:cubicBezTo>
                <a:cubicBezTo>
                  <a:pt x="2590800" y="274320"/>
                  <a:pt x="2596326" y="287466"/>
                  <a:pt x="2606040" y="297180"/>
                </a:cubicBezTo>
                <a:cubicBezTo>
                  <a:pt x="2652712" y="343852"/>
                  <a:pt x="2653665" y="291465"/>
                  <a:pt x="2686050" y="388620"/>
                </a:cubicBezTo>
                <a:lnTo>
                  <a:pt x="2708910" y="457200"/>
                </a:lnTo>
                <a:cubicBezTo>
                  <a:pt x="2705100" y="552450"/>
                  <a:pt x="2697480" y="647624"/>
                  <a:pt x="2697480" y="742950"/>
                </a:cubicBezTo>
                <a:cubicBezTo>
                  <a:pt x="2697480" y="838276"/>
                  <a:pt x="2706668" y="933400"/>
                  <a:pt x="2708910" y="1028700"/>
                </a:cubicBezTo>
                <a:cubicBezTo>
                  <a:pt x="2714288" y="1257268"/>
                  <a:pt x="2716530" y="1485900"/>
                  <a:pt x="2720340" y="1714500"/>
                </a:cubicBezTo>
                <a:cubicBezTo>
                  <a:pt x="2714719" y="1838166"/>
                  <a:pt x="2723816" y="1917765"/>
                  <a:pt x="2697480" y="2023110"/>
                </a:cubicBezTo>
                <a:cubicBezTo>
                  <a:pt x="2694558" y="2034799"/>
                  <a:pt x="2689860" y="2045970"/>
                  <a:pt x="2686050" y="2057400"/>
                </a:cubicBezTo>
                <a:cubicBezTo>
                  <a:pt x="2682240" y="2084070"/>
                  <a:pt x="2679439" y="2110904"/>
                  <a:pt x="2674620" y="2137410"/>
                </a:cubicBezTo>
                <a:cubicBezTo>
                  <a:pt x="2671810" y="2152866"/>
                  <a:pt x="2666271" y="2167726"/>
                  <a:pt x="2663190" y="2183130"/>
                </a:cubicBezTo>
                <a:cubicBezTo>
                  <a:pt x="2658645" y="2205855"/>
                  <a:pt x="2655570" y="2228850"/>
                  <a:pt x="2651760" y="2251710"/>
                </a:cubicBezTo>
                <a:cubicBezTo>
                  <a:pt x="2655570" y="2346960"/>
                  <a:pt x="2656398" y="2442376"/>
                  <a:pt x="2663190" y="2537460"/>
                </a:cubicBezTo>
                <a:cubicBezTo>
                  <a:pt x="2664048" y="2549478"/>
                  <a:pt x="2673952" y="2559720"/>
                  <a:pt x="2674620" y="2571750"/>
                </a:cubicBezTo>
                <a:cubicBezTo>
                  <a:pt x="2681597" y="2697344"/>
                  <a:pt x="2679073" y="2823346"/>
                  <a:pt x="2686050" y="2948940"/>
                </a:cubicBezTo>
                <a:cubicBezTo>
                  <a:pt x="2686718" y="2960970"/>
                  <a:pt x="2694771" y="2971490"/>
                  <a:pt x="2697480" y="2983230"/>
                </a:cubicBezTo>
                <a:cubicBezTo>
                  <a:pt x="2706217" y="3021090"/>
                  <a:pt x="2720340" y="3097530"/>
                  <a:pt x="2720340" y="3097530"/>
                </a:cubicBezTo>
                <a:cubicBezTo>
                  <a:pt x="2716530" y="3200400"/>
                  <a:pt x="2714620" y="3303358"/>
                  <a:pt x="2708910" y="3406140"/>
                </a:cubicBezTo>
                <a:cubicBezTo>
                  <a:pt x="2703274" y="3507580"/>
                  <a:pt x="2697540" y="3491411"/>
                  <a:pt x="2686050" y="3577590"/>
                </a:cubicBezTo>
                <a:cubicBezTo>
                  <a:pt x="2681490" y="3611788"/>
                  <a:pt x="2678430" y="3646170"/>
                  <a:pt x="2674620" y="3680460"/>
                </a:cubicBezTo>
                <a:cubicBezTo>
                  <a:pt x="2670810" y="3794760"/>
                  <a:pt x="2687629" y="3911638"/>
                  <a:pt x="2663190" y="4023360"/>
                </a:cubicBezTo>
                <a:cubicBezTo>
                  <a:pt x="2658041" y="4046900"/>
                  <a:pt x="2618653" y="4044617"/>
                  <a:pt x="2594610" y="4046220"/>
                </a:cubicBezTo>
                <a:lnTo>
                  <a:pt x="2423160" y="4057650"/>
                </a:lnTo>
                <a:lnTo>
                  <a:pt x="2171700" y="4069080"/>
                </a:lnTo>
                <a:cubicBezTo>
                  <a:pt x="2104427" y="4102716"/>
                  <a:pt x="2142144" y="4086552"/>
                  <a:pt x="2057400" y="4114800"/>
                </a:cubicBezTo>
                <a:lnTo>
                  <a:pt x="2023110" y="4126230"/>
                </a:lnTo>
                <a:cubicBezTo>
                  <a:pt x="2011680" y="4130040"/>
                  <a:pt x="1999596" y="4132272"/>
                  <a:pt x="1988820" y="4137660"/>
                </a:cubicBezTo>
                <a:cubicBezTo>
                  <a:pt x="1956108" y="4154016"/>
                  <a:pt x="1942446" y="4163541"/>
                  <a:pt x="1908810" y="4171950"/>
                </a:cubicBezTo>
                <a:cubicBezTo>
                  <a:pt x="1889963" y="4176662"/>
                  <a:pt x="1870625" y="4179166"/>
                  <a:pt x="1851660" y="4183380"/>
                </a:cubicBezTo>
                <a:cubicBezTo>
                  <a:pt x="1836325" y="4186788"/>
                  <a:pt x="1821180" y="4191000"/>
                  <a:pt x="1805940" y="4194810"/>
                </a:cubicBezTo>
                <a:cubicBezTo>
                  <a:pt x="1744980" y="4191000"/>
                  <a:pt x="1683667" y="4190956"/>
                  <a:pt x="1623060" y="4183380"/>
                </a:cubicBezTo>
                <a:cubicBezTo>
                  <a:pt x="1591885" y="4179483"/>
                  <a:pt x="1562100" y="4168140"/>
                  <a:pt x="1531620" y="4160520"/>
                </a:cubicBezTo>
                <a:cubicBezTo>
                  <a:pt x="1474211" y="4146168"/>
                  <a:pt x="1500803" y="4154058"/>
                  <a:pt x="1451610" y="4137660"/>
                </a:cubicBezTo>
                <a:cubicBezTo>
                  <a:pt x="1394460" y="4141470"/>
                  <a:pt x="1336736" y="4140157"/>
                  <a:pt x="1280160" y="4149090"/>
                </a:cubicBezTo>
                <a:cubicBezTo>
                  <a:pt x="1263330" y="4151747"/>
                  <a:pt x="1250394" y="4165967"/>
                  <a:pt x="1234440" y="4171950"/>
                </a:cubicBezTo>
                <a:cubicBezTo>
                  <a:pt x="1197929" y="4185642"/>
                  <a:pt x="1153638" y="4183908"/>
                  <a:pt x="1120140" y="4206240"/>
                </a:cubicBezTo>
                <a:cubicBezTo>
                  <a:pt x="1108710" y="4213860"/>
                  <a:pt x="1098137" y="4222957"/>
                  <a:pt x="1085850" y="4229100"/>
                </a:cubicBezTo>
                <a:cubicBezTo>
                  <a:pt x="1044658" y="4249696"/>
                  <a:pt x="970041" y="4248682"/>
                  <a:pt x="937260" y="4251960"/>
                </a:cubicBezTo>
                <a:cubicBezTo>
                  <a:pt x="887790" y="4246463"/>
                  <a:pt x="827280" y="4242747"/>
                  <a:pt x="777240" y="4229100"/>
                </a:cubicBezTo>
                <a:cubicBezTo>
                  <a:pt x="753993" y="4222760"/>
                  <a:pt x="708660" y="4206240"/>
                  <a:pt x="708660" y="4206240"/>
                </a:cubicBezTo>
                <a:cubicBezTo>
                  <a:pt x="687239" y="4207668"/>
                  <a:pt x="557460" y="4201830"/>
                  <a:pt x="502920" y="4229100"/>
                </a:cubicBezTo>
                <a:cubicBezTo>
                  <a:pt x="490633" y="4235243"/>
                  <a:pt x="479183" y="4243166"/>
                  <a:pt x="468630" y="4251960"/>
                </a:cubicBezTo>
                <a:cubicBezTo>
                  <a:pt x="456212" y="4262308"/>
                  <a:pt x="447099" y="4276326"/>
                  <a:pt x="434340" y="4286250"/>
                </a:cubicBezTo>
                <a:cubicBezTo>
                  <a:pt x="412653" y="4303118"/>
                  <a:pt x="365760" y="4331970"/>
                  <a:pt x="365760" y="4331970"/>
                </a:cubicBezTo>
                <a:cubicBezTo>
                  <a:pt x="327660" y="4328160"/>
                  <a:pt x="289305" y="4326362"/>
                  <a:pt x="251460" y="4320540"/>
                </a:cubicBezTo>
                <a:cubicBezTo>
                  <a:pt x="239552" y="4318708"/>
                  <a:pt x="228755" y="4312420"/>
                  <a:pt x="217170" y="4309110"/>
                </a:cubicBezTo>
                <a:cubicBezTo>
                  <a:pt x="202065" y="4304794"/>
                  <a:pt x="186690" y="4301490"/>
                  <a:pt x="171450" y="4297680"/>
                </a:cubicBezTo>
                <a:lnTo>
                  <a:pt x="102870" y="4251960"/>
                </a:lnTo>
                <a:cubicBezTo>
                  <a:pt x="71157" y="4230818"/>
                  <a:pt x="59435" y="4226241"/>
                  <a:pt x="34290" y="4194810"/>
                </a:cubicBezTo>
                <a:cubicBezTo>
                  <a:pt x="28968" y="4188157"/>
                  <a:pt x="47625" y="4173855"/>
                  <a:pt x="45720" y="4149090"/>
                </a:cubicBezTo>
                <a:close/>
              </a:path>
            </a:pathLst>
          </a:custGeom>
          <a:gradFill flip="none" rotWithShape="1">
            <a:gsLst>
              <a:gs pos="9000">
                <a:srgbClr val="996633">
                  <a:tint val="66000"/>
                  <a:satMod val="160000"/>
                  <a:alpha val="78000"/>
                </a:srgbClr>
              </a:gs>
              <a:gs pos="50000">
                <a:srgbClr val="996633">
                  <a:tint val="44500"/>
                  <a:satMod val="160000"/>
                </a:srgbClr>
              </a:gs>
              <a:gs pos="100000">
                <a:srgbClr val="996633">
                  <a:tint val="23500"/>
                  <a:satMod val="160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258599679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6172200" cy="5821363"/>
          </a:xfrm>
        </p:spPr>
        <p:txBody>
          <a:bodyPr/>
          <a:lstStyle/>
          <a:p>
            <a:r>
              <a:rPr lang="en-US" dirty="0" smtClean="0">
                <a:solidFill>
                  <a:srgbClr val="FFFF99"/>
                </a:solidFill>
              </a:rPr>
              <a:t>Light row of votive candles.</a:t>
            </a:r>
          </a:p>
          <a:p>
            <a:pPr lvl="1"/>
            <a:r>
              <a:rPr lang="en-US" dirty="0" smtClean="0"/>
              <a:t>Add baking soda to bottom of container.</a:t>
            </a:r>
          </a:p>
          <a:p>
            <a:pPr lvl="1"/>
            <a:r>
              <a:rPr lang="en-US" dirty="0" smtClean="0">
                <a:solidFill>
                  <a:srgbClr val="996633"/>
                </a:solidFill>
              </a:rPr>
              <a:t>Add enough vinegar to create foam that goes close to top.</a:t>
            </a:r>
          </a:p>
          <a:p>
            <a:pPr lvl="1"/>
            <a:r>
              <a:rPr lang="en-US" dirty="0" smtClean="0">
                <a:solidFill>
                  <a:schemeClr val="accent1">
                    <a:lumMod val="60000"/>
                    <a:lumOff val="40000"/>
                  </a:schemeClr>
                </a:solidFill>
              </a:rPr>
              <a:t>Let the foam settle.</a:t>
            </a:r>
          </a:p>
        </p:txBody>
      </p:sp>
      <p:pic>
        <p:nvPicPr>
          <p:cNvPr id="8" name="Picture 4" descr="http://carmenamato.net/wp-content/uploads/2012/05/row-of-gold-candl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 y="4960620"/>
            <a:ext cx="5833110" cy="17526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bwMode="auto">
          <a:xfrm>
            <a:off x="6096000" y="685800"/>
            <a:ext cx="2667000" cy="5257800"/>
          </a:xfrm>
          <a:prstGeom prst="roundRect">
            <a:avLst/>
          </a:prstGeom>
          <a:solidFill>
            <a:schemeClr val="accent1">
              <a:lumMod val="40000"/>
              <a:lumOff val="60000"/>
              <a:alpha val="42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10" name="Rounded Rectangle 9"/>
          <p:cNvSpPr/>
          <p:nvPr/>
        </p:nvSpPr>
        <p:spPr bwMode="auto">
          <a:xfrm>
            <a:off x="6096000" y="4114800"/>
            <a:ext cx="2667000" cy="1828800"/>
          </a:xfrm>
          <a:prstGeom prst="roundRect">
            <a:avLst/>
          </a:prstGeom>
          <a:solidFill>
            <a:srgbClr val="FFCC99">
              <a:alpha val="4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194797042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6172200" cy="5821363"/>
          </a:xfrm>
        </p:spPr>
        <p:txBody>
          <a:bodyPr/>
          <a:lstStyle/>
          <a:p>
            <a:r>
              <a:rPr lang="en-US" dirty="0" smtClean="0">
                <a:solidFill>
                  <a:srgbClr val="FFFF99"/>
                </a:solidFill>
              </a:rPr>
              <a:t>Light row of votive candles.</a:t>
            </a:r>
          </a:p>
          <a:p>
            <a:pPr lvl="1"/>
            <a:r>
              <a:rPr lang="en-US" dirty="0" smtClean="0"/>
              <a:t>Add baking soda to bottom of container.</a:t>
            </a:r>
          </a:p>
          <a:p>
            <a:pPr lvl="1"/>
            <a:r>
              <a:rPr lang="en-US" dirty="0" smtClean="0">
                <a:solidFill>
                  <a:srgbClr val="996633"/>
                </a:solidFill>
              </a:rPr>
              <a:t>Add enough vinegar to create foam that goes close to top.</a:t>
            </a:r>
          </a:p>
          <a:p>
            <a:pPr lvl="1"/>
            <a:r>
              <a:rPr lang="en-US" dirty="0" smtClean="0">
                <a:solidFill>
                  <a:schemeClr val="accent1">
                    <a:lumMod val="60000"/>
                    <a:lumOff val="40000"/>
                  </a:schemeClr>
                </a:solidFill>
              </a:rPr>
              <a:t>Let the foam settle.</a:t>
            </a:r>
          </a:p>
        </p:txBody>
      </p:sp>
      <p:pic>
        <p:nvPicPr>
          <p:cNvPr id="8" name="Picture 4" descr="http://carmenamato.net/wp-content/uploads/2012/05/row-of-gold-candl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 y="4960620"/>
            <a:ext cx="5833110" cy="17526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bwMode="auto">
          <a:xfrm>
            <a:off x="6096000" y="685800"/>
            <a:ext cx="2667000" cy="5257800"/>
          </a:xfrm>
          <a:prstGeom prst="roundRect">
            <a:avLst/>
          </a:prstGeom>
          <a:solidFill>
            <a:schemeClr val="accent1">
              <a:lumMod val="40000"/>
              <a:lumOff val="60000"/>
              <a:alpha val="42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10" name="Rounded Rectangle 9"/>
          <p:cNvSpPr/>
          <p:nvPr/>
        </p:nvSpPr>
        <p:spPr bwMode="auto">
          <a:xfrm>
            <a:off x="6096000" y="4114800"/>
            <a:ext cx="2667000" cy="1828800"/>
          </a:xfrm>
          <a:prstGeom prst="roundRect">
            <a:avLst/>
          </a:prstGeom>
          <a:solidFill>
            <a:srgbClr val="FFCC99">
              <a:alpha val="4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2" name="TextBox 1"/>
          <p:cNvSpPr txBox="1"/>
          <p:nvPr/>
        </p:nvSpPr>
        <p:spPr>
          <a:xfrm>
            <a:off x="685800" y="3429000"/>
            <a:ext cx="3581400" cy="1077218"/>
          </a:xfrm>
          <a:prstGeom prst="rect">
            <a:avLst/>
          </a:prstGeom>
          <a:noFill/>
        </p:spPr>
        <p:txBody>
          <a:bodyPr wrap="square" rtlCol="0">
            <a:spAutoFit/>
          </a:bodyPr>
          <a:lstStyle/>
          <a:p>
            <a:r>
              <a:rPr lang="en-US" sz="3200" dirty="0" smtClean="0"/>
              <a:t>See if lighter will work in here…</a:t>
            </a:r>
            <a:endParaRPr lang="en-US" sz="3200" dirty="0"/>
          </a:p>
        </p:txBody>
      </p:sp>
      <p:cxnSp>
        <p:nvCxnSpPr>
          <p:cNvPr id="5" name="Straight Arrow Connector 4"/>
          <p:cNvCxnSpPr/>
          <p:nvPr/>
        </p:nvCxnSpPr>
        <p:spPr bwMode="auto">
          <a:xfrm flipV="1">
            <a:off x="3962400" y="3200400"/>
            <a:ext cx="3124200" cy="91440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55900078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6172200" cy="5821363"/>
          </a:xfrm>
        </p:spPr>
        <p:txBody>
          <a:bodyPr/>
          <a:lstStyle/>
          <a:p>
            <a:r>
              <a:rPr lang="en-US" dirty="0" smtClean="0">
                <a:solidFill>
                  <a:srgbClr val="FFFF99"/>
                </a:solidFill>
              </a:rPr>
              <a:t>Light row of votive candles.</a:t>
            </a:r>
          </a:p>
          <a:p>
            <a:pPr lvl="1"/>
            <a:r>
              <a:rPr lang="en-US" dirty="0" smtClean="0"/>
              <a:t>Add baking soda to bottom of container.</a:t>
            </a:r>
          </a:p>
          <a:p>
            <a:pPr lvl="1"/>
            <a:r>
              <a:rPr lang="en-US" dirty="0" smtClean="0">
                <a:solidFill>
                  <a:srgbClr val="996633"/>
                </a:solidFill>
              </a:rPr>
              <a:t>Add enough vinegar to create foam that goes close to top.</a:t>
            </a:r>
          </a:p>
          <a:p>
            <a:pPr lvl="1"/>
            <a:r>
              <a:rPr lang="en-US" dirty="0" smtClean="0">
                <a:solidFill>
                  <a:schemeClr val="accent1">
                    <a:lumMod val="60000"/>
                    <a:lumOff val="40000"/>
                  </a:schemeClr>
                </a:solidFill>
              </a:rPr>
              <a:t>Let the foam settle.</a:t>
            </a:r>
          </a:p>
          <a:p>
            <a:pPr lvl="1"/>
            <a:r>
              <a:rPr lang="en-US" dirty="0" smtClean="0">
                <a:solidFill>
                  <a:srgbClr val="FF5050"/>
                </a:solidFill>
              </a:rPr>
              <a:t>Pour out the invisible carbon dioxide gas onto the votive candles without spilling the liquid.</a:t>
            </a:r>
            <a:endParaRPr lang="en-US" dirty="0">
              <a:solidFill>
                <a:srgbClr val="FF5050"/>
              </a:solidFill>
            </a:endParaRPr>
          </a:p>
        </p:txBody>
      </p:sp>
      <p:pic>
        <p:nvPicPr>
          <p:cNvPr id="8" name="Picture 4" descr="http://carmenamato.net/wp-content/uploads/2012/05/row-of-gold-candl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 y="4960620"/>
            <a:ext cx="5833110" cy="175260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bwMode="auto">
          <a:xfrm>
            <a:off x="6096000" y="685800"/>
            <a:ext cx="2667000" cy="5257800"/>
          </a:xfrm>
          <a:prstGeom prst="roundRect">
            <a:avLst/>
          </a:prstGeom>
          <a:solidFill>
            <a:schemeClr val="accent1">
              <a:lumMod val="40000"/>
              <a:lumOff val="60000"/>
              <a:alpha val="42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10" name="Rounded Rectangle 9"/>
          <p:cNvSpPr/>
          <p:nvPr/>
        </p:nvSpPr>
        <p:spPr bwMode="auto">
          <a:xfrm>
            <a:off x="6096000" y="4114800"/>
            <a:ext cx="2667000" cy="1828800"/>
          </a:xfrm>
          <a:prstGeom prst="roundRect">
            <a:avLst/>
          </a:prstGeom>
          <a:solidFill>
            <a:srgbClr val="FFCC99">
              <a:alpha val="4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106174658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6172200" cy="5821363"/>
          </a:xfrm>
        </p:spPr>
        <p:txBody>
          <a:bodyPr/>
          <a:lstStyle/>
          <a:p>
            <a:r>
              <a:rPr lang="en-US" dirty="0" smtClean="0">
                <a:solidFill>
                  <a:srgbClr val="FFFF99"/>
                </a:solidFill>
              </a:rPr>
              <a:t>Light row of votive candles.</a:t>
            </a:r>
          </a:p>
          <a:p>
            <a:pPr lvl="1"/>
            <a:r>
              <a:rPr lang="en-US" dirty="0" smtClean="0"/>
              <a:t>Add baking soda to bottom of container.</a:t>
            </a:r>
          </a:p>
          <a:p>
            <a:pPr lvl="1"/>
            <a:r>
              <a:rPr lang="en-US" dirty="0" smtClean="0">
                <a:solidFill>
                  <a:srgbClr val="996633"/>
                </a:solidFill>
              </a:rPr>
              <a:t>Add enough vinegar to create foam that goes close to top.</a:t>
            </a:r>
          </a:p>
          <a:p>
            <a:pPr lvl="1"/>
            <a:r>
              <a:rPr lang="en-US" dirty="0" smtClean="0">
                <a:solidFill>
                  <a:schemeClr val="accent1">
                    <a:lumMod val="60000"/>
                    <a:lumOff val="40000"/>
                  </a:schemeClr>
                </a:solidFill>
              </a:rPr>
              <a:t>Let the foam settle.</a:t>
            </a:r>
          </a:p>
          <a:p>
            <a:pPr lvl="1"/>
            <a:r>
              <a:rPr lang="en-US" dirty="0" smtClean="0">
                <a:solidFill>
                  <a:srgbClr val="FF5050"/>
                </a:solidFill>
              </a:rPr>
              <a:t>Pour out the invisible carbon dioxide gas onto the votive candles without spilling the liquid.</a:t>
            </a:r>
            <a:endParaRPr lang="en-US" dirty="0">
              <a:solidFill>
                <a:srgbClr val="FF5050"/>
              </a:solidFill>
            </a:endParaRPr>
          </a:p>
        </p:txBody>
      </p:sp>
      <p:pic>
        <p:nvPicPr>
          <p:cNvPr id="8" name="Picture 4" descr="http://carmenamato.net/wp-content/uploads/2012/05/row-of-gold-candl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 y="4960620"/>
            <a:ext cx="5833110" cy="175260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bwMode="auto">
          <a:xfrm rot="19025875">
            <a:off x="6096000" y="685800"/>
            <a:ext cx="2667000" cy="5257800"/>
          </a:xfrm>
          <a:prstGeom prst="roundRect">
            <a:avLst/>
          </a:prstGeom>
          <a:solidFill>
            <a:schemeClr val="accent1">
              <a:lumMod val="40000"/>
              <a:lumOff val="60000"/>
              <a:alpha val="42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2" name="Freeform 1"/>
          <p:cNvSpPr/>
          <p:nvPr/>
        </p:nvSpPr>
        <p:spPr bwMode="auto">
          <a:xfrm>
            <a:off x="6273104" y="4043056"/>
            <a:ext cx="3065206" cy="1911974"/>
          </a:xfrm>
          <a:custGeom>
            <a:avLst/>
            <a:gdLst>
              <a:gd name="connsiteX0" fmla="*/ 13396 w 3065206"/>
              <a:gd name="connsiteY0" fmla="*/ 3164 h 1911974"/>
              <a:gd name="connsiteX1" fmla="*/ 299146 w 3065206"/>
              <a:gd name="connsiteY1" fmla="*/ 14594 h 1911974"/>
              <a:gd name="connsiteX2" fmla="*/ 413446 w 3065206"/>
              <a:gd name="connsiteY2" fmla="*/ 48884 h 1911974"/>
              <a:gd name="connsiteX3" fmla="*/ 447736 w 3065206"/>
              <a:gd name="connsiteY3" fmla="*/ 60314 h 1911974"/>
              <a:gd name="connsiteX4" fmla="*/ 482026 w 3065206"/>
              <a:gd name="connsiteY4" fmla="*/ 71744 h 1911974"/>
              <a:gd name="connsiteX5" fmla="*/ 550606 w 3065206"/>
              <a:gd name="connsiteY5" fmla="*/ 83174 h 1911974"/>
              <a:gd name="connsiteX6" fmla="*/ 1019236 w 3065206"/>
              <a:gd name="connsiteY6" fmla="*/ 71744 h 1911974"/>
              <a:gd name="connsiteX7" fmla="*/ 1693606 w 3065206"/>
              <a:gd name="connsiteY7" fmla="*/ 83174 h 1911974"/>
              <a:gd name="connsiteX8" fmla="*/ 2859466 w 3065206"/>
              <a:gd name="connsiteY8" fmla="*/ 94604 h 1911974"/>
              <a:gd name="connsiteX9" fmla="*/ 2893756 w 3065206"/>
              <a:gd name="connsiteY9" fmla="*/ 117464 h 1911974"/>
              <a:gd name="connsiteX10" fmla="*/ 2905186 w 3065206"/>
              <a:gd name="connsiteY10" fmla="*/ 151754 h 1911974"/>
              <a:gd name="connsiteX11" fmla="*/ 2928046 w 3065206"/>
              <a:gd name="connsiteY11" fmla="*/ 186044 h 1911974"/>
              <a:gd name="connsiteX12" fmla="*/ 2939476 w 3065206"/>
              <a:gd name="connsiteY12" fmla="*/ 220334 h 1911974"/>
              <a:gd name="connsiteX13" fmla="*/ 2973766 w 3065206"/>
              <a:gd name="connsiteY13" fmla="*/ 243194 h 1911974"/>
              <a:gd name="connsiteX14" fmla="*/ 3008056 w 3065206"/>
              <a:gd name="connsiteY14" fmla="*/ 323204 h 1911974"/>
              <a:gd name="connsiteX15" fmla="*/ 3030916 w 3065206"/>
              <a:gd name="connsiteY15" fmla="*/ 368924 h 1911974"/>
              <a:gd name="connsiteX16" fmla="*/ 3065206 w 3065206"/>
              <a:gd name="connsiteY16" fmla="*/ 483224 h 1911974"/>
              <a:gd name="connsiteX17" fmla="*/ 3053776 w 3065206"/>
              <a:gd name="connsiteY17" fmla="*/ 928994 h 1911974"/>
              <a:gd name="connsiteX18" fmla="*/ 3030916 w 3065206"/>
              <a:gd name="connsiteY18" fmla="*/ 997574 h 1911974"/>
              <a:gd name="connsiteX19" fmla="*/ 2996626 w 3065206"/>
              <a:gd name="connsiteY19" fmla="*/ 1020434 h 1911974"/>
              <a:gd name="connsiteX20" fmla="*/ 2950906 w 3065206"/>
              <a:gd name="connsiteY20" fmla="*/ 1089014 h 1911974"/>
              <a:gd name="connsiteX21" fmla="*/ 2928046 w 3065206"/>
              <a:gd name="connsiteY21" fmla="*/ 1157594 h 1911974"/>
              <a:gd name="connsiteX22" fmla="*/ 2893756 w 3065206"/>
              <a:gd name="connsiteY22" fmla="*/ 1191884 h 1911974"/>
              <a:gd name="connsiteX23" fmla="*/ 2870896 w 3065206"/>
              <a:gd name="connsiteY23" fmla="*/ 1226174 h 1911974"/>
              <a:gd name="connsiteX24" fmla="*/ 2836606 w 3065206"/>
              <a:gd name="connsiteY24" fmla="*/ 1249034 h 1911974"/>
              <a:gd name="connsiteX25" fmla="*/ 2802316 w 3065206"/>
              <a:gd name="connsiteY25" fmla="*/ 1283324 h 1911974"/>
              <a:gd name="connsiteX26" fmla="*/ 2779456 w 3065206"/>
              <a:gd name="connsiteY26" fmla="*/ 1317614 h 1911974"/>
              <a:gd name="connsiteX27" fmla="*/ 2710876 w 3065206"/>
              <a:gd name="connsiteY27" fmla="*/ 1363334 h 1911974"/>
              <a:gd name="connsiteX28" fmla="*/ 2665156 w 3065206"/>
              <a:gd name="connsiteY28" fmla="*/ 1420484 h 1911974"/>
              <a:gd name="connsiteX29" fmla="*/ 2608006 w 3065206"/>
              <a:gd name="connsiteY29" fmla="*/ 1477634 h 1911974"/>
              <a:gd name="connsiteX30" fmla="*/ 2493706 w 3065206"/>
              <a:gd name="connsiteY30" fmla="*/ 1591934 h 1911974"/>
              <a:gd name="connsiteX31" fmla="*/ 2459416 w 3065206"/>
              <a:gd name="connsiteY31" fmla="*/ 1614794 h 1911974"/>
              <a:gd name="connsiteX32" fmla="*/ 2402266 w 3065206"/>
              <a:gd name="connsiteY32" fmla="*/ 1671944 h 1911974"/>
              <a:gd name="connsiteX33" fmla="*/ 2379406 w 3065206"/>
              <a:gd name="connsiteY33" fmla="*/ 1706234 h 1911974"/>
              <a:gd name="connsiteX34" fmla="*/ 2345116 w 3065206"/>
              <a:gd name="connsiteY34" fmla="*/ 1729094 h 1911974"/>
              <a:gd name="connsiteX35" fmla="*/ 2276536 w 3065206"/>
              <a:gd name="connsiteY35" fmla="*/ 1786244 h 1911974"/>
              <a:gd name="connsiteX36" fmla="*/ 2219386 w 3065206"/>
              <a:gd name="connsiteY36" fmla="*/ 1843394 h 1911974"/>
              <a:gd name="connsiteX37" fmla="*/ 2185096 w 3065206"/>
              <a:gd name="connsiteY37" fmla="*/ 1877684 h 1911974"/>
              <a:gd name="connsiteX38" fmla="*/ 2116516 w 3065206"/>
              <a:gd name="connsiteY38" fmla="*/ 1900544 h 1911974"/>
              <a:gd name="connsiteX39" fmla="*/ 2082226 w 3065206"/>
              <a:gd name="connsiteY39" fmla="*/ 1911974 h 1911974"/>
              <a:gd name="connsiteX40" fmla="*/ 1922206 w 3065206"/>
              <a:gd name="connsiteY40" fmla="*/ 1900544 h 1911974"/>
              <a:gd name="connsiteX41" fmla="*/ 1853626 w 3065206"/>
              <a:gd name="connsiteY41" fmla="*/ 1877684 h 1911974"/>
              <a:gd name="connsiteX42" fmla="*/ 1750756 w 3065206"/>
              <a:gd name="connsiteY42" fmla="*/ 1797674 h 1911974"/>
              <a:gd name="connsiteX43" fmla="*/ 1647886 w 3065206"/>
              <a:gd name="connsiteY43" fmla="*/ 1740524 h 1911974"/>
              <a:gd name="connsiteX44" fmla="*/ 1579306 w 3065206"/>
              <a:gd name="connsiteY44" fmla="*/ 1683374 h 1911974"/>
              <a:gd name="connsiteX45" fmla="*/ 1545016 w 3065206"/>
              <a:gd name="connsiteY45" fmla="*/ 1649084 h 1911974"/>
              <a:gd name="connsiteX46" fmla="*/ 1510726 w 3065206"/>
              <a:gd name="connsiteY46" fmla="*/ 1626224 h 1911974"/>
              <a:gd name="connsiteX47" fmla="*/ 1453576 w 3065206"/>
              <a:gd name="connsiteY47" fmla="*/ 1557644 h 1911974"/>
              <a:gd name="connsiteX48" fmla="*/ 1419286 w 3065206"/>
              <a:gd name="connsiteY48" fmla="*/ 1534784 h 1911974"/>
              <a:gd name="connsiteX49" fmla="*/ 1362136 w 3065206"/>
              <a:gd name="connsiteY49" fmla="*/ 1466204 h 1911974"/>
              <a:gd name="connsiteX50" fmla="*/ 1339276 w 3065206"/>
              <a:gd name="connsiteY50" fmla="*/ 1431914 h 1911974"/>
              <a:gd name="connsiteX51" fmla="*/ 1304986 w 3065206"/>
              <a:gd name="connsiteY51" fmla="*/ 1397624 h 1911974"/>
              <a:gd name="connsiteX52" fmla="*/ 1259266 w 3065206"/>
              <a:gd name="connsiteY52" fmla="*/ 1329044 h 1911974"/>
              <a:gd name="connsiteX53" fmla="*/ 1190686 w 3065206"/>
              <a:gd name="connsiteY53" fmla="*/ 1271894 h 1911974"/>
              <a:gd name="connsiteX54" fmla="*/ 1133536 w 3065206"/>
              <a:gd name="connsiteY54" fmla="*/ 1214744 h 1911974"/>
              <a:gd name="connsiteX55" fmla="*/ 1076386 w 3065206"/>
              <a:gd name="connsiteY55" fmla="*/ 1157594 h 1911974"/>
              <a:gd name="connsiteX56" fmla="*/ 1019236 w 3065206"/>
              <a:gd name="connsiteY56" fmla="*/ 1100444 h 1911974"/>
              <a:gd name="connsiteX57" fmla="*/ 962086 w 3065206"/>
              <a:gd name="connsiteY57" fmla="*/ 1043294 h 1911974"/>
              <a:gd name="connsiteX58" fmla="*/ 939226 w 3065206"/>
              <a:gd name="connsiteY58" fmla="*/ 1009004 h 1911974"/>
              <a:gd name="connsiteX59" fmla="*/ 904936 w 3065206"/>
              <a:gd name="connsiteY59" fmla="*/ 974714 h 1911974"/>
              <a:gd name="connsiteX60" fmla="*/ 847786 w 3065206"/>
              <a:gd name="connsiteY60" fmla="*/ 917564 h 1911974"/>
              <a:gd name="connsiteX61" fmla="*/ 790636 w 3065206"/>
              <a:gd name="connsiteY61" fmla="*/ 860414 h 1911974"/>
              <a:gd name="connsiteX62" fmla="*/ 733486 w 3065206"/>
              <a:gd name="connsiteY62" fmla="*/ 803264 h 1911974"/>
              <a:gd name="connsiteX63" fmla="*/ 676336 w 3065206"/>
              <a:gd name="connsiteY63" fmla="*/ 746114 h 1911974"/>
              <a:gd name="connsiteX64" fmla="*/ 619186 w 3065206"/>
              <a:gd name="connsiteY64" fmla="*/ 688964 h 1911974"/>
              <a:gd name="connsiteX65" fmla="*/ 562036 w 3065206"/>
              <a:gd name="connsiteY65" fmla="*/ 631814 h 1911974"/>
              <a:gd name="connsiteX66" fmla="*/ 504886 w 3065206"/>
              <a:gd name="connsiteY66" fmla="*/ 574664 h 1911974"/>
              <a:gd name="connsiteX67" fmla="*/ 447736 w 3065206"/>
              <a:gd name="connsiteY67" fmla="*/ 517514 h 1911974"/>
              <a:gd name="connsiteX68" fmla="*/ 390586 w 3065206"/>
              <a:gd name="connsiteY68" fmla="*/ 460364 h 1911974"/>
              <a:gd name="connsiteX69" fmla="*/ 333436 w 3065206"/>
              <a:gd name="connsiteY69" fmla="*/ 414644 h 1911974"/>
              <a:gd name="connsiteX70" fmla="*/ 310576 w 3065206"/>
              <a:gd name="connsiteY70" fmla="*/ 380354 h 1911974"/>
              <a:gd name="connsiteX71" fmla="*/ 276286 w 3065206"/>
              <a:gd name="connsiteY71" fmla="*/ 357494 h 1911974"/>
              <a:gd name="connsiteX72" fmla="*/ 253426 w 3065206"/>
              <a:gd name="connsiteY72" fmla="*/ 323204 h 1911974"/>
              <a:gd name="connsiteX73" fmla="*/ 219136 w 3065206"/>
              <a:gd name="connsiteY73" fmla="*/ 300344 h 1911974"/>
              <a:gd name="connsiteX74" fmla="*/ 139126 w 3065206"/>
              <a:gd name="connsiteY74" fmla="*/ 208904 h 1911974"/>
              <a:gd name="connsiteX75" fmla="*/ 81976 w 3065206"/>
              <a:gd name="connsiteY75" fmla="*/ 140324 h 1911974"/>
              <a:gd name="connsiteX76" fmla="*/ 36256 w 3065206"/>
              <a:gd name="connsiteY76" fmla="*/ 71744 h 1911974"/>
              <a:gd name="connsiteX77" fmla="*/ 13396 w 3065206"/>
              <a:gd name="connsiteY77" fmla="*/ 3164 h 191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065206" h="1911974">
                <a:moveTo>
                  <a:pt x="13396" y="3164"/>
                </a:moveTo>
                <a:cubicBezTo>
                  <a:pt x="57211" y="-6361"/>
                  <a:pt x="204046" y="8035"/>
                  <a:pt x="299146" y="14594"/>
                </a:cubicBezTo>
                <a:cubicBezTo>
                  <a:pt x="320927" y="16096"/>
                  <a:pt x="402543" y="45250"/>
                  <a:pt x="413446" y="48884"/>
                </a:cubicBezTo>
                <a:lnTo>
                  <a:pt x="447736" y="60314"/>
                </a:lnTo>
                <a:cubicBezTo>
                  <a:pt x="459166" y="64124"/>
                  <a:pt x="470142" y="69763"/>
                  <a:pt x="482026" y="71744"/>
                </a:cubicBezTo>
                <a:lnTo>
                  <a:pt x="550606" y="83174"/>
                </a:lnTo>
                <a:cubicBezTo>
                  <a:pt x="706816" y="79364"/>
                  <a:pt x="862980" y="71744"/>
                  <a:pt x="1019236" y="71744"/>
                </a:cubicBezTo>
                <a:cubicBezTo>
                  <a:pt x="1244058" y="71744"/>
                  <a:pt x="1468801" y="80381"/>
                  <a:pt x="1693606" y="83174"/>
                </a:cubicBezTo>
                <a:lnTo>
                  <a:pt x="2859466" y="94604"/>
                </a:lnTo>
                <a:cubicBezTo>
                  <a:pt x="2870896" y="102224"/>
                  <a:pt x="2885174" y="106737"/>
                  <a:pt x="2893756" y="117464"/>
                </a:cubicBezTo>
                <a:cubicBezTo>
                  <a:pt x="2901282" y="126872"/>
                  <a:pt x="2899798" y="140978"/>
                  <a:pt x="2905186" y="151754"/>
                </a:cubicBezTo>
                <a:cubicBezTo>
                  <a:pt x="2911329" y="164041"/>
                  <a:pt x="2921903" y="173757"/>
                  <a:pt x="2928046" y="186044"/>
                </a:cubicBezTo>
                <a:cubicBezTo>
                  <a:pt x="2933434" y="196820"/>
                  <a:pt x="2931950" y="210926"/>
                  <a:pt x="2939476" y="220334"/>
                </a:cubicBezTo>
                <a:cubicBezTo>
                  <a:pt x="2948058" y="231061"/>
                  <a:pt x="2962336" y="235574"/>
                  <a:pt x="2973766" y="243194"/>
                </a:cubicBezTo>
                <a:cubicBezTo>
                  <a:pt x="3020093" y="312684"/>
                  <a:pt x="2976424" y="238851"/>
                  <a:pt x="3008056" y="323204"/>
                </a:cubicBezTo>
                <a:cubicBezTo>
                  <a:pt x="3014039" y="339158"/>
                  <a:pt x="3024588" y="353104"/>
                  <a:pt x="3030916" y="368924"/>
                </a:cubicBezTo>
                <a:cubicBezTo>
                  <a:pt x="3049468" y="415303"/>
                  <a:pt x="3053979" y="438315"/>
                  <a:pt x="3065206" y="483224"/>
                </a:cubicBezTo>
                <a:cubicBezTo>
                  <a:pt x="3061396" y="631814"/>
                  <a:pt x="3063663" y="780684"/>
                  <a:pt x="3053776" y="928994"/>
                </a:cubicBezTo>
                <a:cubicBezTo>
                  <a:pt x="3052173" y="953037"/>
                  <a:pt x="3050966" y="984208"/>
                  <a:pt x="3030916" y="997574"/>
                </a:cubicBezTo>
                <a:lnTo>
                  <a:pt x="2996626" y="1020434"/>
                </a:lnTo>
                <a:cubicBezTo>
                  <a:pt x="2981386" y="1043294"/>
                  <a:pt x="2959594" y="1062950"/>
                  <a:pt x="2950906" y="1089014"/>
                </a:cubicBezTo>
                <a:cubicBezTo>
                  <a:pt x="2943286" y="1111874"/>
                  <a:pt x="2945085" y="1140555"/>
                  <a:pt x="2928046" y="1157594"/>
                </a:cubicBezTo>
                <a:cubicBezTo>
                  <a:pt x="2916616" y="1169024"/>
                  <a:pt x="2904104" y="1179466"/>
                  <a:pt x="2893756" y="1191884"/>
                </a:cubicBezTo>
                <a:cubicBezTo>
                  <a:pt x="2884962" y="1202437"/>
                  <a:pt x="2880610" y="1216460"/>
                  <a:pt x="2870896" y="1226174"/>
                </a:cubicBezTo>
                <a:cubicBezTo>
                  <a:pt x="2861182" y="1235888"/>
                  <a:pt x="2847159" y="1240240"/>
                  <a:pt x="2836606" y="1249034"/>
                </a:cubicBezTo>
                <a:cubicBezTo>
                  <a:pt x="2824188" y="1259382"/>
                  <a:pt x="2812664" y="1270906"/>
                  <a:pt x="2802316" y="1283324"/>
                </a:cubicBezTo>
                <a:cubicBezTo>
                  <a:pt x="2793522" y="1293877"/>
                  <a:pt x="2789794" y="1308568"/>
                  <a:pt x="2779456" y="1317614"/>
                </a:cubicBezTo>
                <a:cubicBezTo>
                  <a:pt x="2758779" y="1335706"/>
                  <a:pt x="2710876" y="1363334"/>
                  <a:pt x="2710876" y="1363334"/>
                </a:cubicBezTo>
                <a:cubicBezTo>
                  <a:pt x="2688624" y="1430090"/>
                  <a:pt x="2716857" y="1368783"/>
                  <a:pt x="2665156" y="1420484"/>
                </a:cubicBezTo>
                <a:cubicBezTo>
                  <a:pt x="2588956" y="1496684"/>
                  <a:pt x="2699446" y="1416674"/>
                  <a:pt x="2608006" y="1477634"/>
                </a:cubicBezTo>
                <a:cubicBezTo>
                  <a:pt x="2547046" y="1569074"/>
                  <a:pt x="2585146" y="1530974"/>
                  <a:pt x="2493706" y="1591934"/>
                </a:cubicBezTo>
                <a:lnTo>
                  <a:pt x="2459416" y="1614794"/>
                </a:lnTo>
                <a:cubicBezTo>
                  <a:pt x="2398456" y="1706234"/>
                  <a:pt x="2478466" y="1595744"/>
                  <a:pt x="2402266" y="1671944"/>
                </a:cubicBezTo>
                <a:cubicBezTo>
                  <a:pt x="2392552" y="1681658"/>
                  <a:pt x="2389120" y="1696520"/>
                  <a:pt x="2379406" y="1706234"/>
                </a:cubicBezTo>
                <a:cubicBezTo>
                  <a:pt x="2369692" y="1715948"/>
                  <a:pt x="2355669" y="1720300"/>
                  <a:pt x="2345116" y="1729094"/>
                </a:cubicBezTo>
                <a:cubicBezTo>
                  <a:pt x="2257109" y="1802433"/>
                  <a:pt x="2361672" y="1729487"/>
                  <a:pt x="2276536" y="1786244"/>
                </a:cubicBezTo>
                <a:cubicBezTo>
                  <a:pt x="2234626" y="1849109"/>
                  <a:pt x="2276536" y="1795769"/>
                  <a:pt x="2219386" y="1843394"/>
                </a:cubicBezTo>
                <a:cubicBezTo>
                  <a:pt x="2206968" y="1853742"/>
                  <a:pt x="2199226" y="1869834"/>
                  <a:pt x="2185096" y="1877684"/>
                </a:cubicBezTo>
                <a:cubicBezTo>
                  <a:pt x="2164032" y="1889386"/>
                  <a:pt x="2139376" y="1892924"/>
                  <a:pt x="2116516" y="1900544"/>
                </a:cubicBezTo>
                <a:lnTo>
                  <a:pt x="2082226" y="1911974"/>
                </a:lnTo>
                <a:cubicBezTo>
                  <a:pt x="2028886" y="1908164"/>
                  <a:pt x="1975090" y="1908477"/>
                  <a:pt x="1922206" y="1900544"/>
                </a:cubicBezTo>
                <a:cubicBezTo>
                  <a:pt x="1898376" y="1896970"/>
                  <a:pt x="1853626" y="1877684"/>
                  <a:pt x="1853626" y="1877684"/>
                </a:cubicBezTo>
                <a:cubicBezTo>
                  <a:pt x="1824040" y="1848098"/>
                  <a:pt x="1791771" y="1811346"/>
                  <a:pt x="1750756" y="1797674"/>
                </a:cubicBezTo>
                <a:cubicBezTo>
                  <a:pt x="1707637" y="1783301"/>
                  <a:pt x="1687188" y="1779826"/>
                  <a:pt x="1647886" y="1740524"/>
                </a:cubicBezTo>
                <a:cubicBezTo>
                  <a:pt x="1547707" y="1640345"/>
                  <a:pt x="1674785" y="1762940"/>
                  <a:pt x="1579306" y="1683374"/>
                </a:cubicBezTo>
                <a:cubicBezTo>
                  <a:pt x="1566888" y="1673026"/>
                  <a:pt x="1557434" y="1659432"/>
                  <a:pt x="1545016" y="1649084"/>
                </a:cubicBezTo>
                <a:cubicBezTo>
                  <a:pt x="1534463" y="1640290"/>
                  <a:pt x="1521279" y="1635018"/>
                  <a:pt x="1510726" y="1626224"/>
                </a:cubicBezTo>
                <a:cubicBezTo>
                  <a:pt x="1398376" y="1532599"/>
                  <a:pt x="1543486" y="1647554"/>
                  <a:pt x="1453576" y="1557644"/>
                </a:cubicBezTo>
                <a:cubicBezTo>
                  <a:pt x="1443862" y="1547930"/>
                  <a:pt x="1430716" y="1542404"/>
                  <a:pt x="1419286" y="1534784"/>
                </a:cubicBezTo>
                <a:cubicBezTo>
                  <a:pt x="1362529" y="1449648"/>
                  <a:pt x="1435475" y="1554211"/>
                  <a:pt x="1362136" y="1466204"/>
                </a:cubicBezTo>
                <a:cubicBezTo>
                  <a:pt x="1353342" y="1455651"/>
                  <a:pt x="1348070" y="1442467"/>
                  <a:pt x="1339276" y="1431914"/>
                </a:cubicBezTo>
                <a:cubicBezTo>
                  <a:pt x="1328928" y="1419496"/>
                  <a:pt x="1314910" y="1410383"/>
                  <a:pt x="1304986" y="1397624"/>
                </a:cubicBezTo>
                <a:cubicBezTo>
                  <a:pt x="1288118" y="1375937"/>
                  <a:pt x="1282126" y="1344284"/>
                  <a:pt x="1259266" y="1329044"/>
                </a:cubicBezTo>
                <a:cubicBezTo>
                  <a:pt x="1225550" y="1306567"/>
                  <a:pt x="1218188" y="1304897"/>
                  <a:pt x="1190686" y="1271894"/>
                </a:cubicBezTo>
                <a:cubicBezTo>
                  <a:pt x="1143061" y="1214744"/>
                  <a:pt x="1196401" y="1256654"/>
                  <a:pt x="1133536" y="1214744"/>
                </a:cubicBezTo>
                <a:cubicBezTo>
                  <a:pt x="1072576" y="1123304"/>
                  <a:pt x="1152586" y="1233794"/>
                  <a:pt x="1076386" y="1157594"/>
                </a:cubicBezTo>
                <a:cubicBezTo>
                  <a:pt x="1000186" y="1081394"/>
                  <a:pt x="1110676" y="1161404"/>
                  <a:pt x="1019236" y="1100444"/>
                </a:cubicBezTo>
                <a:cubicBezTo>
                  <a:pt x="958276" y="1009004"/>
                  <a:pt x="1038286" y="1119494"/>
                  <a:pt x="962086" y="1043294"/>
                </a:cubicBezTo>
                <a:cubicBezTo>
                  <a:pt x="952372" y="1033580"/>
                  <a:pt x="948020" y="1019557"/>
                  <a:pt x="939226" y="1009004"/>
                </a:cubicBezTo>
                <a:cubicBezTo>
                  <a:pt x="928878" y="996586"/>
                  <a:pt x="915284" y="987132"/>
                  <a:pt x="904936" y="974714"/>
                </a:cubicBezTo>
                <a:cubicBezTo>
                  <a:pt x="857311" y="917564"/>
                  <a:pt x="910651" y="959474"/>
                  <a:pt x="847786" y="917564"/>
                </a:cubicBezTo>
                <a:cubicBezTo>
                  <a:pt x="786826" y="826124"/>
                  <a:pt x="866836" y="936614"/>
                  <a:pt x="790636" y="860414"/>
                </a:cubicBezTo>
                <a:cubicBezTo>
                  <a:pt x="714436" y="784214"/>
                  <a:pt x="824926" y="864224"/>
                  <a:pt x="733486" y="803264"/>
                </a:cubicBezTo>
                <a:cubicBezTo>
                  <a:pt x="672526" y="711824"/>
                  <a:pt x="752536" y="822314"/>
                  <a:pt x="676336" y="746114"/>
                </a:cubicBezTo>
                <a:cubicBezTo>
                  <a:pt x="600136" y="669914"/>
                  <a:pt x="710626" y="749924"/>
                  <a:pt x="619186" y="688964"/>
                </a:cubicBezTo>
                <a:cubicBezTo>
                  <a:pt x="558226" y="597524"/>
                  <a:pt x="638236" y="708014"/>
                  <a:pt x="562036" y="631814"/>
                </a:cubicBezTo>
                <a:cubicBezTo>
                  <a:pt x="485836" y="555614"/>
                  <a:pt x="596326" y="635624"/>
                  <a:pt x="504886" y="574664"/>
                </a:cubicBezTo>
                <a:cubicBezTo>
                  <a:pt x="443926" y="483224"/>
                  <a:pt x="523936" y="593714"/>
                  <a:pt x="447736" y="517514"/>
                </a:cubicBezTo>
                <a:cubicBezTo>
                  <a:pt x="371536" y="441314"/>
                  <a:pt x="482026" y="521324"/>
                  <a:pt x="390586" y="460364"/>
                </a:cubicBezTo>
                <a:cubicBezTo>
                  <a:pt x="325072" y="362094"/>
                  <a:pt x="412306" y="477740"/>
                  <a:pt x="333436" y="414644"/>
                </a:cubicBezTo>
                <a:cubicBezTo>
                  <a:pt x="322709" y="406062"/>
                  <a:pt x="320290" y="390068"/>
                  <a:pt x="310576" y="380354"/>
                </a:cubicBezTo>
                <a:cubicBezTo>
                  <a:pt x="300862" y="370640"/>
                  <a:pt x="287716" y="365114"/>
                  <a:pt x="276286" y="357494"/>
                </a:cubicBezTo>
                <a:cubicBezTo>
                  <a:pt x="268666" y="346064"/>
                  <a:pt x="263140" y="332918"/>
                  <a:pt x="253426" y="323204"/>
                </a:cubicBezTo>
                <a:cubicBezTo>
                  <a:pt x="243712" y="313490"/>
                  <a:pt x="228182" y="310682"/>
                  <a:pt x="219136" y="300344"/>
                </a:cubicBezTo>
                <a:cubicBezTo>
                  <a:pt x="125791" y="193664"/>
                  <a:pt x="216278" y="260339"/>
                  <a:pt x="139126" y="208904"/>
                </a:cubicBezTo>
                <a:cubicBezTo>
                  <a:pt x="57438" y="86373"/>
                  <a:pt x="184651" y="272335"/>
                  <a:pt x="81976" y="140324"/>
                </a:cubicBezTo>
                <a:cubicBezTo>
                  <a:pt x="65108" y="118637"/>
                  <a:pt x="36256" y="71744"/>
                  <a:pt x="36256" y="71744"/>
                </a:cubicBezTo>
                <a:cubicBezTo>
                  <a:pt x="48312" y="-594"/>
                  <a:pt x="-30419" y="12689"/>
                  <a:pt x="13396" y="3164"/>
                </a:cubicBezTo>
                <a:close/>
              </a:path>
            </a:pathLst>
          </a:custGeom>
          <a:solidFill>
            <a:schemeClr val="tx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4" name="Freeform 3"/>
          <p:cNvSpPr/>
          <p:nvPr/>
        </p:nvSpPr>
        <p:spPr bwMode="auto">
          <a:xfrm>
            <a:off x="2023110" y="1908810"/>
            <a:ext cx="4149450" cy="5303520"/>
          </a:xfrm>
          <a:custGeom>
            <a:avLst/>
            <a:gdLst>
              <a:gd name="connsiteX0" fmla="*/ 3097530 w 4149450"/>
              <a:gd name="connsiteY0" fmla="*/ 11430 h 5303520"/>
              <a:gd name="connsiteX1" fmla="*/ 3006090 w 4149450"/>
              <a:gd name="connsiteY1" fmla="*/ 22860 h 5303520"/>
              <a:gd name="connsiteX2" fmla="*/ 2754630 w 4149450"/>
              <a:gd name="connsiteY2" fmla="*/ 0 h 5303520"/>
              <a:gd name="connsiteX3" fmla="*/ 2571750 w 4149450"/>
              <a:gd name="connsiteY3" fmla="*/ 34290 h 5303520"/>
              <a:gd name="connsiteX4" fmla="*/ 2491740 w 4149450"/>
              <a:gd name="connsiteY4" fmla="*/ 68580 h 5303520"/>
              <a:gd name="connsiteX5" fmla="*/ 2411730 w 4149450"/>
              <a:gd name="connsiteY5" fmla="*/ 171450 h 5303520"/>
              <a:gd name="connsiteX6" fmla="*/ 2388870 w 4149450"/>
              <a:gd name="connsiteY6" fmla="*/ 205740 h 5303520"/>
              <a:gd name="connsiteX7" fmla="*/ 2377440 w 4149450"/>
              <a:gd name="connsiteY7" fmla="*/ 240030 h 5303520"/>
              <a:gd name="connsiteX8" fmla="*/ 2354580 w 4149450"/>
              <a:gd name="connsiteY8" fmla="*/ 274320 h 5303520"/>
              <a:gd name="connsiteX9" fmla="*/ 2308860 w 4149450"/>
              <a:gd name="connsiteY9" fmla="*/ 377190 h 5303520"/>
              <a:gd name="connsiteX10" fmla="*/ 2286000 w 4149450"/>
              <a:gd name="connsiteY10" fmla="*/ 422910 h 5303520"/>
              <a:gd name="connsiteX11" fmla="*/ 2263140 w 4149450"/>
              <a:gd name="connsiteY11" fmla="*/ 502920 h 5303520"/>
              <a:gd name="connsiteX12" fmla="*/ 2228850 w 4149450"/>
              <a:gd name="connsiteY12" fmla="*/ 617220 h 5303520"/>
              <a:gd name="connsiteX13" fmla="*/ 2217420 w 4149450"/>
              <a:gd name="connsiteY13" fmla="*/ 674370 h 5303520"/>
              <a:gd name="connsiteX14" fmla="*/ 2205990 w 4149450"/>
              <a:gd name="connsiteY14" fmla="*/ 720090 h 5303520"/>
              <a:gd name="connsiteX15" fmla="*/ 2183130 w 4149450"/>
              <a:gd name="connsiteY15" fmla="*/ 811530 h 5303520"/>
              <a:gd name="connsiteX16" fmla="*/ 2183130 w 4149450"/>
              <a:gd name="connsiteY16" fmla="*/ 1245870 h 5303520"/>
              <a:gd name="connsiteX17" fmla="*/ 2194560 w 4149450"/>
              <a:gd name="connsiteY17" fmla="*/ 1291590 h 5303520"/>
              <a:gd name="connsiteX18" fmla="*/ 2217420 w 4149450"/>
              <a:gd name="connsiteY18" fmla="*/ 1405890 h 5303520"/>
              <a:gd name="connsiteX19" fmla="*/ 2228850 w 4149450"/>
              <a:gd name="connsiteY19" fmla="*/ 1463040 h 5303520"/>
              <a:gd name="connsiteX20" fmla="*/ 2251710 w 4149450"/>
              <a:gd name="connsiteY20" fmla="*/ 1554480 h 5303520"/>
              <a:gd name="connsiteX21" fmla="*/ 2263140 w 4149450"/>
              <a:gd name="connsiteY21" fmla="*/ 1611630 h 5303520"/>
              <a:gd name="connsiteX22" fmla="*/ 2286000 w 4149450"/>
              <a:gd name="connsiteY22" fmla="*/ 1703070 h 5303520"/>
              <a:gd name="connsiteX23" fmla="*/ 2308860 w 4149450"/>
              <a:gd name="connsiteY23" fmla="*/ 1828800 h 5303520"/>
              <a:gd name="connsiteX24" fmla="*/ 2320290 w 4149450"/>
              <a:gd name="connsiteY24" fmla="*/ 1908810 h 5303520"/>
              <a:gd name="connsiteX25" fmla="*/ 2343150 w 4149450"/>
              <a:gd name="connsiteY25" fmla="*/ 2011680 h 5303520"/>
              <a:gd name="connsiteX26" fmla="*/ 2320290 w 4149450"/>
              <a:gd name="connsiteY26" fmla="*/ 2205990 h 5303520"/>
              <a:gd name="connsiteX27" fmla="*/ 2263140 w 4149450"/>
              <a:gd name="connsiteY27" fmla="*/ 2286000 h 5303520"/>
              <a:gd name="connsiteX28" fmla="*/ 2217420 w 4149450"/>
              <a:gd name="connsiteY28" fmla="*/ 2354580 h 5303520"/>
              <a:gd name="connsiteX29" fmla="*/ 2194560 w 4149450"/>
              <a:gd name="connsiteY29" fmla="*/ 2388870 h 5303520"/>
              <a:gd name="connsiteX30" fmla="*/ 2183130 w 4149450"/>
              <a:gd name="connsiteY30" fmla="*/ 2423160 h 5303520"/>
              <a:gd name="connsiteX31" fmla="*/ 2171700 w 4149450"/>
              <a:gd name="connsiteY31" fmla="*/ 2468880 h 5303520"/>
              <a:gd name="connsiteX32" fmla="*/ 2148840 w 4149450"/>
              <a:gd name="connsiteY32" fmla="*/ 2514600 h 5303520"/>
              <a:gd name="connsiteX33" fmla="*/ 2125980 w 4149450"/>
              <a:gd name="connsiteY33" fmla="*/ 2583180 h 5303520"/>
              <a:gd name="connsiteX34" fmla="*/ 2114550 w 4149450"/>
              <a:gd name="connsiteY34" fmla="*/ 2617470 h 5303520"/>
              <a:gd name="connsiteX35" fmla="*/ 2103120 w 4149450"/>
              <a:gd name="connsiteY35" fmla="*/ 2720340 h 5303520"/>
              <a:gd name="connsiteX36" fmla="*/ 2068830 w 4149450"/>
              <a:gd name="connsiteY36" fmla="*/ 2971800 h 5303520"/>
              <a:gd name="connsiteX37" fmla="*/ 2034540 w 4149450"/>
              <a:gd name="connsiteY37" fmla="*/ 2994660 h 5303520"/>
              <a:gd name="connsiteX38" fmla="*/ 1977390 w 4149450"/>
              <a:gd name="connsiteY38" fmla="*/ 3040380 h 5303520"/>
              <a:gd name="connsiteX39" fmla="*/ 1943100 w 4149450"/>
              <a:gd name="connsiteY39" fmla="*/ 3074670 h 5303520"/>
              <a:gd name="connsiteX40" fmla="*/ 1874520 w 4149450"/>
              <a:gd name="connsiteY40" fmla="*/ 3120390 h 5303520"/>
              <a:gd name="connsiteX41" fmla="*/ 1771650 w 4149450"/>
              <a:gd name="connsiteY41" fmla="*/ 3166110 h 5303520"/>
              <a:gd name="connsiteX42" fmla="*/ 1520190 w 4149450"/>
              <a:gd name="connsiteY42" fmla="*/ 3177540 h 5303520"/>
              <a:gd name="connsiteX43" fmla="*/ 1485900 w 4149450"/>
              <a:gd name="connsiteY43" fmla="*/ 3200400 h 5303520"/>
              <a:gd name="connsiteX44" fmla="*/ 1451610 w 4149450"/>
              <a:gd name="connsiteY44" fmla="*/ 3211830 h 5303520"/>
              <a:gd name="connsiteX45" fmla="*/ 1371600 w 4149450"/>
              <a:gd name="connsiteY45" fmla="*/ 3314700 h 5303520"/>
              <a:gd name="connsiteX46" fmla="*/ 1348740 w 4149450"/>
              <a:gd name="connsiteY46" fmla="*/ 3383280 h 5303520"/>
              <a:gd name="connsiteX47" fmla="*/ 1337310 w 4149450"/>
              <a:gd name="connsiteY47" fmla="*/ 3463290 h 5303520"/>
              <a:gd name="connsiteX48" fmla="*/ 1303020 w 4149450"/>
              <a:gd name="connsiteY48" fmla="*/ 3486150 h 5303520"/>
              <a:gd name="connsiteX49" fmla="*/ 1211580 w 4149450"/>
              <a:gd name="connsiteY49" fmla="*/ 3531870 h 5303520"/>
              <a:gd name="connsiteX50" fmla="*/ 1062990 w 4149450"/>
              <a:gd name="connsiteY50" fmla="*/ 3520440 h 5303520"/>
              <a:gd name="connsiteX51" fmla="*/ 982980 w 4149450"/>
              <a:gd name="connsiteY51" fmla="*/ 3509010 h 5303520"/>
              <a:gd name="connsiteX52" fmla="*/ 560070 w 4149450"/>
              <a:gd name="connsiteY52" fmla="*/ 3520440 h 5303520"/>
              <a:gd name="connsiteX53" fmla="*/ 525780 w 4149450"/>
              <a:gd name="connsiteY53" fmla="*/ 3531870 h 5303520"/>
              <a:gd name="connsiteX54" fmla="*/ 480060 w 4149450"/>
              <a:gd name="connsiteY54" fmla="*/ 3554730 h 5303520"/>
              <a:gd name="connsiteX55" fmla="*/ 434340 w 4149450"/>
              <a:gd name="connsiteY55" fmla="*/ 3566160 h 5303520"/>
              <a:gd name="connsiteX56" fmla="*/ 365760 w 4149450"/>
              <a:gd name="connsiteY56" fmla="*/ 3623310 h 5303520"/>
              <a:gd name="connsiteX57" fmla="*/ 342900 w 4149450"/>
              <a:gd name="connsiteY57" fmla="*/ 3657600 h 5303520"/>
              <a:gd name="connsiteX58" fmla="*/ 285750 w 4149450"/>
              <a:gd name="connsiteY58" fmla="*/ 3737610 h 5303520"/>
              <a:gd name="connsiteX59" fmla="*/ 274320 w 4149450"/>
              <a:gd name="connsiteY59" fmla="*/ 3771900 h 5303520"/>
              <a:gd name="connsiteX60" fmla="*/ 251460 w 4149450"/>
              <a:gd name="connsiteY60" fmla="*/ 3829050 h 5303520"/>
              <a:gd name="connsiteX61" fmla="*/ 217170 w 4149450"/>
              <a:gd name="connsiteY61" fmla="*/ 3943350 h 5303520"/>
              <a:gd name="connsiteX62" fmla="*/ 205740 w 4149450"/>
              <a:gd name="connsiteY62" fmla="*/ 4057650 h 5303520"/>
              <a:gd name="connsiteX63" fmla="*/ 182880 w 4149450"/>
              <a:gd name="connsiteY63" fmla="*/ 4149090 h 5303520"/>
              <a:gd name="connsiteX64" fmla="*/ 160020 w 4149450"/>
              <a:gd name="connsiteY64" fmla="*/ 4274820 h 5303520"/>
              <a:gd name="connsiteX65" fmla="*/ 148590 w 4149450"/>
              <a:gd name="connsiteY65" fmla="*/ 4320540 h 5303520"/>
              <a:gd name="connsiteX66" fmla="*/ 125730 w 4149450"/>
              <a:gd name="connsiteY66" fmla="*/ 4549140 h 5303520"/>
              <a:gd name="connsiteX67" fmla="*/ 91440 w 4149450"/>
              <a:gd name="connsiteY67" fmla="*/ 4663440 h 5303520"/>
              <a:gd name="connsiteX68" fmla="*/ 80010 w 4149450"/>
              <a:gd name="connsiteY68" fmla="*/ 4709160 h 5303520"/>
              <a:gd name="connsiteX69" fmla="*/ 57150 w 4149450"/>
              <a:gd name="connsiteY69" fmla="*/ 4754880 h 5303520"/>
              <a:gd name="connsiteX70" fmla="*/ 34290 w 4149450"/>
              <a:gd name="connsiteY70" fmla="*/ 4812030 h 5303520"/>
              <a:gd name="connsiteX71" fmla="*/ 11430 w 4149450"/>
              <a:gd name="connsiteY71" fmla="*/ 4857750 h 5303520"/>
              <a:gd name="connsiteX72" fmla="*/ 0 w 4149450"/>
              <a:gd name="connsiteY72" fmla="*/ 4903470 h 5303520"/>
              <a:gd name="connsiteX73" fmla="*/ 34290 w 4149450"/>
              <a:gd name="connsiteY73" fmla="*/ 5040630 h 5303520"/>
              <a:gd name="connsiteX74" fmla="*/ 80010 w 4149450"/>
              <a:gd name="connsiteY74" fmla="*/ 5063490 h 5303520"/>
              <a:gd name="connsiteX75" fmla="*/ 148590 w 4149450"/>
              <a:gd name="connsiteY75" fmla="*/ 5109210 h 5303520"/>
              <a:gd name="connsiteX76" fmla="*/ 205740 w 4149450"/>
              <a:gd name="connsiteY76" fmla="*/ 5132070 h 5303520"/>
              <a:gd name="connsiteX77" fmla="*/ 331470 w 4149450"/>
              <a:gd name="connsiteY77" fmla="*/ 5154930 h 5303520"/>
              <a:gd name="connsiteX78" fmla="*/ 537210 w 4149450"/>
              <a:gd name="connsiteY78" fmla="*/ 5212080 h 5303520"/>
              <a:gd name="connsiteX79" fmla="*/ 697230 w 4149450"/>
              <a:gd name="connsiteY79" fmla="*/ 5223510 h 5303520"/>
              <a:gd name="connsiteX80" fmla="*/ 902970 w 4149450"/>
              <a:gd name="connsiteY80" fmla="*/ 5246370 h 5303520"/>
              <a:gd name="connsiteX81" fmla="*/ 1223010 w 4149450"/>
              <a:gd name="connsiteY81" fmla="*/ 5234940 h 5303520"/>
              <a:gd name="connsiteX82" fmla="*/ 1325880 w 4149450"/>
              <a:gd name="connsiteY82" fmla="*/ 5223510 h 5303520"/>
              <a:gd name="connsiteX83" fmla="*/ 1611630 w 4149450"/>
              <a:gd name="connsiteY83" fmla="*/ 5234940 h 5303520"/>
              <a:gd name="connsiteX84" fmla="*/ 1748790 w 4149450"/>
              <a:gd name="connsiteY84" fmla="*/ 5257800 h 5303520"/>
              <a:gd name="connsiteX85" fmla="*/ 1874520 w 4149450"/>
              <a:gd name="connsiteY85" fmla="*/ 5269230 h 5303520"/>
              <a:gd name="connsiteX86" fmla="*/ 1954530 w 4149450"/>
              <a:gd name="connsiteY86" fmla="*/ 5280660 h 5303520"/>
              <a:gd name="connsiteX87" fmla="*/ 2125980 w 4149450"/>
              <a:gd name="connsiteY87" fmla="*/ 5303520 h 5303520"/>
              <a:gd name="connsiteX88" fmla="*/ 3246120 w 4149450"/>
              <a:gd name="connsiteY88" fmla="*/ 5280660 h 5303520"/>
              <a:gd name="connsiteX89" fmla="*/ 3303270 w 4149450"/>
              <a:gd name="connsiteY89" fmla="*/ 5269230 h 5303520"/>
              <a:gd name="connsiteX90" fmla="*/ 3383280 w 4149450"/>
              <a:gd name="connsiteY90" fmla="*/ 5257800 h 5303520"/>
              <a:gd name="connsiteX91" fmla="*/ 3486150 w 4149450"/>
              <a:gd name="connsiteY91" fmla="*/ 5234940 h 5303520"/>
              <a:gd name="connsiteX92" fmla="*/ 3531870 w 4149450"/>
              <a:gd name="connsiteY92" fmla="*/ 5223510 h 5303520"/>
              <a:gd name="connsiteX93" fmla="*/ 3623310 w 4149450"/>
              <a:gd name="connsiteY93" fmla="*/ 5200650 h 5303520"/>
              <a:gd name="connsiteX94" fmla="*/ 3657600 w 4149450"/>
              <a:gd name="connsiteY94" fmla="*/ 5177790 h 5303520"/>
              <a:gd name="connsiteX95" fmla="*/ 3703320 w 4149450"/>
              <a:gd name="connsiteY95" fmla="*/ 5109210 h 5303520"/>
              <a:gd name="connsiteX96" fmla="*/ 3771900 w 4149450"/>
              <a:gd name="connsiteY96" fmla="*/ 5040630 h 5303520"/>
              <a:gd name="connsiteX97" fmla="*/ 3806190 w 4149450"/>
              <a:gd name="connsiteY97" fmla="*/ 4972050 h 5303520"/>
              <a:gd name="connsiteX98" fmla="*/ 3829050 w 4149450"/>
              <a:gd name="connsiteY98" fmla="*/ 4937760 h 5303520"/>
              <a:gd name="connsiteX99" fmla="*/ 3851910 w 4149450"/>
              <a:gd name="connsiteY99" fmla="*/ 4869180 h 5303520"/>
              <a:gd name="connsiteX100" fmla="*/ 3817620 w 4149450"/>
              <a:gd name="connsiteY100" fmla="*/ 4640580 h 5303520"/>
              <a:gd name="connsiteX101" fmla="*/ 3749040 w 4149450"/>
              <a:gd name="connsiteY101" fmla="*/ 4537710 h 5303520"/>
              <a:gd name="connsiteX102" fmla="*/ 3669030 w 4149450"/>
              <a:gd name="connsiteY102" fmla="*/ 4411980 h 5303520"/>
              <a:gd name="connsiteX103" fmla="*/ 3543300 w 4149450"/>
              <a:gd name="connsiteY103" fmla="*/ 4263390 h 5303520"/>
              <a:gd name="connsiteX104" fmla="*/ 3531870 w 4149450"/>
              <a:gd name="connsiteY104" fmla="*/ 4229100 h 5303520"/>
              <a:gd name="connsiteX105" fmla="*/ 3543300 w 4149450"/>
              <a:gd name="connsiteY105" fmla="*/ 4091940 h 5303520"/>
              <a:gd name="connsiteX106" fmla="*/ 3600450 w 4149450"/>
              <a:gd name="connsiteY106" fmla="*/ 4000500 h 5303520"/>
              <a:gd name="connsiteX107" fmla="*/ 3669030 w 4149450"/>
              <a:gd name="connsiteY107" fmla="*/ 3943350 h 5303520"/>
              <a:gd name="connsiteX108" fmla="*/ 3783330 w 4149450"/>
              <a:gd name="connsiteY108" fmla="*/ 3851910 h 5303520"/>
              <a:gd name="connsiteX109" fmla="*/ 3851910 w 4149450"/>
              <a:gd name="connsiteY109" fmla="*/ 3771900 h 5303520"/>
              <a:gd name="connsiteX110" fmla="*/ 3989070 w 4149450"/>
              <a:gd name="connsiteY110" fmla="*/ 3646170 h 5303520"/>
              <a:gd name="connsiteX111" fmla="*/ 4080510 w 4149450"/>
              <a:gd name="connsiteY111" fmla="*/ 3531870 h 5303520"/>
              <a:gd name="connsiteX112" fmla="*/ 4103370 w 4149450"/>
              <a:gd name="connsiteY112" fmla="*/ 3463290 h 5303520"/>
              <a:gd name="connsiteX113" fmla="*/ 4114800 w 4149450"/>
              <a:gd name="connsiteY113" fmla="*/ 3429000 h 5303520"/>
              <a:gd name="connsiteX114" fmla="*/ 4137660 w 4149450"/>
              <a:gd name="connsiteY114" fmla="*/ 3337560 h 5303520"/>
              <a:gd name="connsiteX115" fmla="*/ 4149090 w 4149450"/>
              <a:gd name="connsiteY115" fmla="*/ 3234690 h 5303520"/>
              <a:gd name="connsiteX116" fmla="*/ 4057650 w 4149450"/>
              <a:gd name="connsiteY116" fmla="*/ 2823210 h 5303520"/>
              <a:gd name="connsiteX117" fmla="*/ 4011930 w 4149450"/>
              <a:gd name="connsiteY117" fmla="*/ 2743200 h 5303520"/>
              <a:gd name="connsiteX118" fmla="*/ 3863340 w 4149450"/>
              <a:gd name="connsiteY118" fmla="*/ 2503170 h 5303520"/>
              <a:gd name="connsiteX119" fmla="*/ 3634740 w 4149450"/>
              <a:gd name="connsiteY119" fmla="*/ 2148840 h 5303520"/>
              <a:gd name="connsiteX120" fmla="*/ 3589020 w 4149450"/>
              <a:gd name="connsiteY120" fmla="*/ 2091690 h 5303520"/>
              <a:gd name="connsiteX121" fmla="*/ 3566160 w 4149450"/>
              <a:gd name="connsiteY121" fmla="*/ 2057400 h 5303520"/>
              <a:gd name="connsiteX122" fmla="*/ 3520440 w 4149450"/>
              <a:gd name="connsiteY122" fmla="*/ 2011680 h 5303520"/>
              <a:gd name="connsiteX123" fmla="*/ 3497580 w 4149450"/>
              <a:gd name="connsiteY123" fmla="*/ 1977390 h 5303520"/>
              <a:gd name="connsiteX124" fmla="*/ 3463290 w 4149450"/>
              <a:gd name="connsiteY124" fmla="*/ 1931670 h 5303520"/>
              <a:gd name="connsiteX125" fmla="*/ 3451860 w 4149450"/>
              <a:gd name="connsiteY125" fmla="*/ 1897380 h 5303520"/>
              <a:gd name="connsiteX126" fmla="*/ 3383280 w 4149450"/>
              <a:gd name="connsiteY126" fmla="*/ 1794510 h 5303520"/>
              <a:gd name="connsiteX127" fmla="*/ 3348990 w 4149450"/>
              <a:gd name="connsiteY127" fmla="*/ 1714500 h 5303520"/>
              <a:gd name="connsiteX128" fmla="*/ 3326130 w 4149450"/>
              <a:gd name="connsiteY128" fmla="*/ 1634490 h 5303520"/>
              <a:gd name="connsiteX129" fmla="*/ 3303270 w 4149450"/>
              <a:gd name="connsiteY129" fmla="*/ 1588770 h 5303520"/>
              <a:gd name="connsiteX130" fmla="*/ 3268980 w 4149450"/>
              <a:gd name="connsiteY130" fmla="*/ 1463040 h 5303520"/>
              <a:gd name="connsiteX131" fmla="*/ 3223260 w 4149450"/>
              <a:gd name="connsiteY131" fmla="*/ 1360170 h 5303520"/>
              <a:gd name="connsiteX132" fmla="*/ 3154680 w 4149450"/>
              <a:gd name="connsiteY132" fmla="*/ 1268730 h 5303520"/>
              <a:gd name="connsiteX133" fmla="*/ 3120390 w 4149450"/>
              <a:gd name="connsiteY133" fmla="*/ 1177290 h 5303520"/>
              <a:gd name="connsiteX134" fmla="*/ 3097530 w 4149450"/>
              <a:gd name="connsiteY134" fmla="*/ 1108710 h 5303520"/>
              <a:gd name="connsiteX135" fmla="*/ 3074670 w 4149450"/>
              <a:gd name="connsiteY135" fmla="*/ 1051560 h 5303520"/>
              <a:gd name="connsiteX136" fmla="*/ 3063240 w 4149450"/>
              <a:gd name="connsiteY136" fmla="*/ 1017270 h 5303520"/>
              <a:gd name="connsiteX137" fmla="*/ 3040380 w 4149450"/>
              <a:gd name="connsiteY137" fmla="*/ 982980 h 5303520"/>
              <a:gd name="connsiteX138" fmla="*/ 3017520 w 4149450"/>
              <a:gd name="connsiteY138" fmla="*/ 902970 h 5303520"/>
              <a:gd name="connsiteX139" fmla="*/ 2983230 w 4149450"/>
              <a:gd name="connsiteY139" fmla="*/ 845820 h 5303520"/>
              <a:gd name="connsiteX140" fmla="*/ 2971800 w 4149450"/>
              <a:gd name="connsiteY140" fmla="*/ 811530 h 5303520"/>
              <a:gd name="connsiteX141" fmla="*/ 2948940 w 4149450"/>
              <a:gd name="connsiteY141" fmla="*/ 777240 h 5303520"/>
              <a:gd name="connsiteX142" fmla="*/ 2937510 w 4149450"/>
              <a:gd name="connsiteY142" fmla="*/ 742950 h 5303520"/>
              <a:gd name="connsiteX143" fmla="*/ 2914650 w 4149450"/>
              <a:gd name="connsiteY143" fmla="*/ 708660 h 5303520"/>
              <a:gd name="connsiteX144" fmla="*/ 2891790 w 4149450"/>
              <a:gd name="connsiteY144" fmla="*/ 640080 h 5303520"/>
              <a:gd name="connsiteX145" fmla="*/ 2880360 w 4149450"/>
              <a:gd name="connsiteY145" fmla="*/ 605790 h 5303520"/>
              <a:gd name="connsiteX146" fmla="*/ 2857500 w 4149450"/>
              <a:gd name="connsiteY146" fmla="*/ 571500 h 5303520"/>
              <a:gd name="connsiteX147" fmla="*/ 2811780 w 4149450"/>
              <a:gd name="connsiteY147" fmla="*/ 468630 h 5303520"/>
              <a:gd name="connsiteX148" fmla="*/ 2834640 w 4149450"/>
              <a:gd name="connsiteY148" fmla="*/ 285750 h 5303520"/>
              <a:gd name="connsiteX149" fmla="*/ 2857500 w 4149450"/>
              <a:gd name="connsiteY149" fmla="*/ 251460 h 5303520"/>
              <a:gd name="connsiteX150" fmla="*/ 2891790 w 4149450"/>
              <a:gd name="connsiteY150" fmla="*/ 228600 h 5303520"/>
              <a:gd name="connsiteX151" fmla="*/ 2914650 w 4149450"/>
              <a:gd name="connsiteY151" fmla="*/ 171450 h 5303520"/>
              <a:gd name="connsiteX152" fmla="*/ 2960370 w 4149450"/>
              <a:gd name="connsiteY152" fmla="*/ 102870 h 5303520"/>
              <a:gd name="connsiteX153" fmla="*/ 2983230 w 4149450"/>
              <a:gd name="connsiteY153" fmla="*/ 68580 h 5303520"/>
              <a:gd name="connsiteX154" fmla="*/ 2994660 w 4149450"/>
              <a:gd name="connsiteY154" fmla="*/ 457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4149450" h="5303520">
                <a:moveTo>
                  <a:pt x="3097530" y="11430"/>
                </a:moveTo>
                <a:cubicBezTo>
                  <a:pt x="3067050" y="15240"/>
                  <a:pt x="3036807" y="22860"/>
                  <a:pt x="3006090" y="22860"/>
                </a:cubicBezTo>
                <a:cubicBezTo>
                  <a:pt x="2949786" y="22860"/>
                  <a:pt x="2818888" y="7140"/>
                  <a:pt x="2754630" y="0"/>
                </a:cubicBezTo>
                <a:cubicBezTo>
                  <a:pt x="2616353" y="13828"/>
                  <a:pt x="2676655" y="-678"/>
                  <a:pt x="2571750" y="34290"/>
                </a:cubicBezTo>
                <a:cubicBezTo>
                  <a:pt x="2543767" y="43618"/>
                  <a:pt x="2516457" y="50925"/>
                  <a:pt x="2491740" y="68580"/>
                </a:cubicBezTo>
                <a:cubicBezTo>
                  <a:pt x="2457556" y="92997"/>
                  <a:pt x="2433216" y="139221"/>
                  <a:pt x="2411730" y="171450"/>
                </a:cubicBezTo>
                <a:cubicBezTo>
                  <a:pt x="2404110" y="182880"/>
                  <a:pt x="2393214" y="192708"/>
                  <a:pt x="2388870" y="205740"/>
                </a:cubicBezTo>
                <a:cubicBezTo>
                  <a:pt x="2385060" y="217170"/>
                  <a:pt x="2382828" y="229254"/>
                  <a:pt x="2377440" y="240030"/>
                </a:cubicBezTo>
                <a:cubicBezTo>
                  <a:pt x="2371297" y="252317"/>
                  <a:pt x="2361396" y="262393"/>
                  <a:pt x="2354580" y="274320"/>
                </a:cubicBezTo>
                <a:cubicBezTo>
                  <a:pt x="2326442" y="323561"/>
                  <a:pt x="2333354" y="322078"/>
                  <a:pt x="2308860" y="377190"/>
                </a:cubicBezTo>
                <a:cubicBezTo>
                  <a:pt x="2301940" y="392760"/>
                  <a:pt x="2292712" y="407249"/>
                  <a:pt x="2286000" y="422910"/>
                </a:cubicBezTo>
                <a:cubicBezTo>
                  <a:pt x="2273196" y="452787"/>
                  <a:pt x="2272807" y="470697"/>
                  <a:pt x="2263140" y="502920"/>
                </a:cubicBezTo>
                <a:cubicBezTo>
                  <a:pt x="2238718" y="584328"/>
                  <a:pt x="2243904" y="549476"/>
                  <a:pt x="2228850" y="617220"/>
                </a:cubicBezTo>
                <a:cubicBezTo>
                  <a:pt x="2224636" y="636185"/>
                  <a:pt x="2221634" y="655405"/>
                  <a:pt x="2217420" y="674370"/>
                </a:cubicBezTo>
                <a:cubicBezTo>
                  <a:pt x="2214012" y="689705"/>
                  <a:pt x="2209398" y="704755"/>
                  <a:pt x="2205990" y="720090"/>
                </a:cubicBezTo>
                <a:cubicBezTo>
                  <a:pt x="2187600" y="802847"/>
                  <a:pt x="2203555" y="750256"/>
                  <a:pt x="2183130" y="811530"/>
                </a:cubicBezTo>
                <a:cubicBezTo>
                  <a:pt x="2156533" y="997709"/>
                  <a:pt x="2164055" y="912051"/>
                  <a:pt x="2183130" y="1245870"/>
                </a:cubicBezTo>
                <a:cubicBezTo>
                  <a:pt x="2184026" y="1261553"/>
                  <a:pt x="2191269" y="1276230"/>
                  <a:pt x="2194560" y="1291590"/>
                </a:cubicBezTo>
                <a:cubicBezTo>
                  <a:pt x="2202701" y="1329582"/>
                  <a:pt x="2209800" y="1367790"/>
                  <a:pt x="2217420" y="1405890"/>
                </a:cubicBezTo>
                <a:cubicBezTo>
                  <a:pt x="2221230" y="1424940"/>
                  <a:pt x="2224138" y="1444193"/>
                  <a:pt x="2228850" y="1463040"/>
                </a:cubicBezTo>
                <a:cubicBezTo>
                  <a:pt x="2236470" y="1493520"/>
                  <a:pt x="2245548" y="1523672"/>
                  <a:pt x="2251710" y="1554480"/>
                </a:cubicBezTo>
                <a:cubicBezTo>
                  <a:pt x="2255520" y="1573530"/>
                  <a:pt x="2258772" y="1592700"/>
                  <a:pt x="2263140" y="1611630"/>
                </a:cubicBezTo>
                <a:cubicBezTo>
                  <a:pt x="2270205" y="1642243"/>
                  <a:pt x="2279838" y="1672262"/>
                  <a:pt x="2286000" y="1703070"/>
                </a:cubicBezTo>
                <a:cubicBezTo>
                  <a:pt x="2297889" y="1762514"/>
                  <a:pt x="2299111" y="1765430"/>
                  <a:pt x="2308860" y="1828800"/>
                </a:cubicBezTo>
                <a:cubicBezTo>
                  <a:pt x="2312957" y="1855427"/>
                  <a:pt x="2315861" y="1882236"/>
                  <a:pt x="2320290" y="1908810"/>
                </a:cubicBezTo>
                <a:cubicBezTo>
                  <a:pt x="2327545" y="1952342"/>
                  <a:pt x="2332875" y="1970580"/>
                  <a:pt x="2343150" y="2011680"/>
                </a:cubicBezTo>
                <a:cubicBezTo>
                  <a:pt x="2341344" y="2036964"/>
                  <a:pt x="2346269" y="2154032"/>
                  <a:pt x="2320290" y="2205990"/>
                </a:cubicBezTo>
                <a:cubicBezTo>
                  <a:pt x="2311000" y="2224570"/>
                  <a:pt x="2272200" y="2273057"/>
                  <a:pt x="2263140" y="2286000"/>
                </a:cubicBezTo>
                <a:cubicBezTo>
                  <a:pt x="2247385" y="2308508"/>
                  <a:pt x="2232660" y="2331720"/>
                  <a:pt x="2217420" y="2354580"/>
                </a:cubicBezTo>
                <a:cubicBezTo>
                  <a:pt x="2209800" y="2366010"/>
                  <a:pt x="2198904" y="2375838"/>
                  <a:pt x="2194560" y="2388870"/>
                </a:cubicBezTo>
                <a:cubicBezTo>
                  <a:pt x="2190750" y="2400300"/>
                  <a:pt x="2186440" y="2411575"/>
                  <a:pt x="2183130" y="2423160"/>
                </a:cubicBezTo>
                <a:cubicBezTo>
                  <a:pt x="2178814" y="2438265"/>
                  <a:pt x="2177216" y="2454171"/>
                  <a:pt x="2171700" y="2468880"/>
                </a:cubicBezTo>
                <a:cubicBezTo>
                  <a:pt x="2165717" y="2484834"/>
                  <a:pt x="2155168" y="2498780"/>
                  <a:pt x="2148840" y="2514600"/>
                </a:cubicBezTo>
                <a:cubicBezTo>
                  <a:pt x="2139891" y="2536973"/>
                  <a:pt x="2133600" y="2560320"/>
                  <a:pt x="2125980" y="2583180"/>
                </a:cubicBezTo>
                <a:lnTo>
                  <a:pt x="2114550" y="2617470"/>
                </a:lnTo>
                <a:cubicBezTo>
                  <a:pt x="2110740" y="2651760"/>
                  <a:pt x="2105578" y="2685927"/>
                  <a:pt x="2103120" y="2720340"/>
                </a:cubicBezTo>
                <a:cubicBezTo>
                  <a:pt x="2099095" y="2776692"/>
                  <a:pt x="2130360" y="2910270"/>
                  <a:pt x="2068830" y="2971800"/>
                </a:cubicBezTo>
                <a:cubicBezTo>
                  <a:pt x="2059116" y="2981514"/>
                  <a:pt x="2045970" y="2987040"/>
                  <a:pt x="2034540" y="2994660"/>
                </a:cubicBezTo>
                <a:cubicBezTo>
                  <a:pt x="1983415" y="3071348"/>
                  <a:pt x="2043641" y="2996213"/>
                  <a:pt x="1977390" y="3040380"/>
                </a:cubicBezTo>
                <a:cubicBezTo>
                  <a:pt x="1963940" y="3049346"/>
                  <a:pt x="1955859" y="3064746"/>
                  <a:pt x="1943100" y="3074670"/>
                </a:cubicBezTo>
                <a:cubicBezTo>
                  <a:pt x="1921413" y="3091538"/>
                  <a:pt x="1897380" y="3105150"/>
                  <a:pt x="1874520" y="3120390"/>
                </a:cubicBezTo>
                <a:cubicBezTo>
                  <a:pt x="1841741" y="3142242"/>
                  <a:pt x="1815442" y="3164119"/>
                  <a:pt x="1771650" y="3166110"/>
                </a:cubicBezTo>
                <a:lnTo>
                  <a:pt x="1520190" y="3177540"/>
                </a:lnTo>
                <a:cubicBezTo>
                  <a:pt x="1508760" y="3185160"/>
                  <a:pt x="1498187" y="3194257"/>
                  <a:pt x="1485900" y="3200400"/>
                </a:cubicBezTo>
                <a:cubicBezTo>
                  <a:pt x="1475124" y="3205788"/>
                  <a:pt x="1461635" y="3205147"/>
                  <a:pt x="1451610" y="3211830"/>
                </a:cubicBezTo>
                <a:cubicBezTo>
                  <a:pt x="1426250" y="3228736"/>
                  <a:pt x="1378088" y="3295237"/>
                  <a:pt x="1371600" y="3314700"/>
                </a:cubicBezTo>
                <a:lnTo>
                  <a:pt x="1348740" y="3383280"/>
                </a:lnTo>
                <a:cubicBezTo>
                  <a:pt x="1344930" y="3409950"/>
                  <a:pt x="1348252" y="3438671"/>
                  <a:pt x="1337310" y="3463290"/>
                </a:cubicBezTo>
                <a:cubicBezTo>
                  <a:pt x="1331731" y="3475843"/>
                  <a:pt x="1312734" y="3476436"/>
                  <a:pt x="1303020" y="3486150"/>
                </a:cubicBezTo>
                <a:cubicBezTo>
                  <a:pt x="1245875" y="3543295"/>
                  <a:pt x="1329863" y="3512156"/>
                  <a:pt x="1211580" y="3531870"/>
                </a:cubicBezTo>
                <a:cubicBezTo>
                  <a:pt x="1162050" y="3528060"/>
                  <a:pt x="1112420" y="3525383"/>
                  <a:pt x="1062990" y="3520440"/>
                </a:cubicBezTo>
                <a:cubicBezTo>
                  <a:pt x="1036183" y="3517759"/>
                  <a:pt x="1009921" y="3509010"/>
                  <a:pt x="982980" y="3509010"/>
                </a:cubicBezTo>
                <a:cubicBezTo>
                  <a:pt x="841959" y="3509010"/>
                  <a:pt x="701040" y="3516630"/>
                  <a:pt x="560070" y="3520440"/>
                </a:cubicBezTo>
                <a:cubicBezTo>
                  <a:pt x="548640" y="3524250"/>
                  <a:pt x="536854" y="3527124"/>
                  <a:pt x="525780" y="3531870"/>
                </a:cubicBezTo>
                <a:cubicBezTo>
                  <a:pt x="510119" y="3538582"/>
                  <a:pt x="496014" y="3548747"/>
                  <a:pt x="480060" y="3554730"/>
                </a:cubicBezTo>
                <a:cubicBezTo>
                  <a:pt x="465351" y="3560246"/>
                  <a:pt x="449580" y="3562350"/>
                  <a:pt x="434340" y="3566160"/>
                </a:cubicBezTo>
                <a:cubicBezTo>
                  <a:pt x="400624" y="3588637"/>
                  <a:pt x="393262" y="3590307"/>
                  <a:pt x="365760" y="3623310"/>
                </a:cubicBezTo>
                <a:cubicBezTo>
                  <a:pt x="356966" y="3633863"/>
                  <a:pt x="350885" y="3646422"/>
                  <a:pt x="342900" y="3657600"/>
                </a:cubicBezTo>
                <a:cubicBezTo>
                  <a:pt x="334271" y="3669681"/>
                  <a:pt x="294729" y="3719652"/>
                  <a:pt x="285750" y="3737610"/>
                </a:cubicBezTo>
                <a:cubicBezTo>
                  <a:pt x="280362" y="3748386"/>
                  <a:pt x="278550" y="3760619"/>
                  <a:pt x="274320" y="3771900"/>
                </a:cubicBezTo>
                <a:cubicBezTo>
                  <a:pt x="267116" y="3791111"/>
                  <a:pt x="258472" y="3809768"/>
                  <a:pt x="251460" y="3829050"/>
                </a:cubicBezTo>
                <a:cubicBezTo>
                  <a:pt x="229198" y="3890271"/>
                  <a:pt x="230816" y="3888766"/>
                  <a:pt x="217170" y="3943350"/>
                </a:cubicBezTo>
                <a:cubicBezTo>
                  <a:pt x="213360" y="3981450"/>
                  <a:pt x="212035" y="4019881"/>
                  <a:pt x="205740" y="4057650"/>
                </a:cubicBezTo>
                <a:cubicBezTo>
                  <a:pt x="200575" y="4088641"/>
                  <a:pt x="188045" y="4118099"/>
                  <a:pt x="182880" y="4149090"/>
                </a:cubicBezTo>
                <a:cubicBezTo>
                  <a:pt x="174609" y="4198719"/>
                  <a:pt x="170670" y="4226895"/>
                  <a:pt x="160020" y="4274820"/>
                </a:cubicBezTo>
                <a:cubicBezTo>
                  <a:pt x="156612" y="4290155"/>
                  <a:pt x="152400" y="4305300"/>
                  <a:pt x="148590" y="4320540"/>
                </a:cubicBezTo>
                <a:cubicBezTo>
                  <a:pt x="145568" y="4356804"/>
                  <a:pt x="135513" y="4500224"/>
                  <a:pt x="125730" y="4549140"/>
                </a:cubicBezTo>
                <a:cubicBezTo>
                  <a:pt x="110228" y="4626651"/>
                  <a:pt x="107008" y="4608954"/>
                  <a:pt x="91440" y="4663440"/>
                </a:cubicBezTo>
                <a:cubicBezTo>
                  <a:pt x="87124" y="4678545"/>
                  <a:pt x="85526" y="4694451"/>
                  <a:pt x="80010" y="4709160"/>
                </a:cubicBezTo>
                <a:cubicBezTo>
                  <a:pt x="74027" y="4725114"/>
                  <a:pt x="64070" y="4739310"/>
                  <a:pt x="57150" y="4754880"/>
                </a:cubicBezTo>
                <a:cubicBezTo>
                  <a:pt x="48817" y="4773629"/>
                  <a:pt x="42623" y="4793281"/>
                  <a:pt x="34290" y="4812030"/>
                </a:cubicBezTo>
                <a:cubicBezTo>
                  <a:pt x="27370" y="4827600"/>
                  <a:pt x="17413" y="4841796"/>
                  <a:pt x="11430" y="4857750"/>
                </a:cubicBezTo>
                <a:cubicBezTo>
                  <a:pt x="5914" y="4872459"/>
                  <a:pt x="3810" y="4888230"/>
                  <a:pt x="0" y="4903470"/>
                </a:cubicBezTo>
                <a:cubicBezTo>
                  <a:pt x="4468" y="4934744"/>
                  <a:pt x="8937" y="5011051"/>
                  <a:pt x="34290" y="5040630"/>
                </a:cubicBezTo>
                <a:cubicBezTo>
                  <a:pt x="45379" y="5053567"/>
                  <a:pt x="65399" y="5054724"/>
                  <a:pt x="80010" y="5063490"/>
                </a:cubicBezTo>
                <a:cubicBezTo>
                  <a:pt x="103569" y="5077625"/>
                  <a:pt x="123081" y="5099006"/>
                  <a:pt x="148590" y="5109210"/>
                </a:cubicBezTo>
                <a:cubicBezTo>
                  <a:pt x="167640" y="5116830"/>
                  <a:pt x="186275" y="5125582"/>
                  <a:pt x="205740" y="5132070"/>
                </a:cubicBezTo>
                <a:cubicBezTo>
                  <a:pt x="246159" y="5145543"/>
                  <a:pt x="289823" y="5148980"/>
                  <a:pt x="331470" y="5154930"/>
                </a:cubicBezTo>
                <a:cubicBezTo>
                  <a:pt x="403354" y="5178891"/>
                  <a:pt x="461554" y="5202212"/>
                  <a:pt x="537210" y="5212080"/>
                </a:cubicBezTo>
                <a:cubicBezTo>
                  <a:pt x="590237" y="5218997"/>
                  <a:pt x="643988" y="5218519"/>
                  <a:pt x="697230" y="5223510"/>
                </a:cubicBezTo>
                <a:cubicBezTo>
                  <a:pt x="765931" y="5229951"/>
                  <a:pt x="834390" y="5238750"/>
                  <a:pt x="902970" y="5246370"/>
                </a:cubicBezTo>
                <a:lnTo>
                  <a:pt x="1223010" y="5234940"/>
                </a:lnTo>
                <a:cubicBezTo>
                  <a:pt x="1257461" y="5233078"/>
                  <a:pt x="1291379" y="5223510"/>
                  <a:pt x="1325880" y="5223510"/>
                </a:cubicBezTo>
                <a:cubicBezTo>
                  <a:pt x="1421206" y="5223510"/>
                  <a:pt x="1516380" y="5231130"/>
                  <a:pt x="1611630" y="5234940"/>
                </a:cubicBezTo>
                <a:cubicBezTo>
                  <a:pt x="1657350" y="5242560"/>
                  <a:pt x="1702829" y="5251805"/>
                  <a:pt x="1748790" y="5257800"/>
                </a:cubicBezTo>
                <a:cubicBezTo>
                  <a:pt x="1790519" y="5263243"/>
                  <a:pt x="1832695" y="5264583"/>
                  <a:pt x="1874520" y="5269230"/>
                </a:cubicBezTo>
                <a:cubicBezTo>
                  <a:pt x="1901296" y="5272205"/>
                  <a:pt x="1927797" y="5277318"/>
                  <a:pt x="1954530" y="5280660"/>
                </a:cubicBezTo>
                <a:cubicBezTo>
                  <a:pt x="2122401" y="5301644"/>
                  <a:pt x="1995177" y="5281720"/>
                  <a:pt x="2125980" y="5303520"/>
                </a:cubicBezTo>
                <a:lnTo>
                  <a:pt x="3246120" y="5280660"/>
                </a:lnTo>
                <a:cubicBezTo>
                  <a:pt x="3265539" y="5280094"/>
                  <a:pt x="3284107" y="5272424"/>
                  <a:pt x="3303270" y="5269230"/>
                </a:cubicBezTo>
                <a:cubicBezTo>
                  <a:pt x="3329844" y="5264801"/>
                  <a:pt x="3356610" y="5261610"/>
                  <a:pt x="3383280" y="5257800"/>
                </a:cubicBezTo>
                <a:cubicBezTo>
                  <a:pt x="3450014" y="5235555"/>
                  <a:pt x="3385570" y="5255056"/>
                  <a:pt x="3486150" y="5234940"/>
                </a:cubicBezTo>
                <a:cubicBezTo>
                  <a:pt x="3501554" y="5231859"/>
                  <a:pt x="3516535" y="5226918"/>
                  <a:pt x="3531870" y="5223510"/>
                </a:cubicBezTo>
                <a:cubicBezTo>
                  <a:pt x="3555346" y="5218293"/>
                  <a:pt x="3598800" y="5212905"/>
                  <a:pt x="3623310" y="5200650"/>
                </a:cubicBezTo>
                <a:cubicBezTo>
                  <a:pt x="3635597" y="5194507"/>
                  <a:pt x="3646170" y="5185410"/>
                  <a:pt x="3657600" y="5177790"/>
                </a:cubicBezTo>
                <a:cubicBezTo>
                  <a:pt x="3672840" y="5154930"/>
                  <a:pt x="3683893" y="5128637"/>
                  <a:pt x="3703320" y="5109210"/>
                </a:cubicBezTo>
                <a:cubicBezTo>
                  <a:pt x="3726180" y="5086350"/>
                  <a:pt x="3757442" y="5069546"/>
                  <a:pt x="3771900" y="5040630"/>
                </a:cubicBezTo>
                <a:cubicBezTo>
                  <a:pt x="3783330" y="5017770"/>
                  <a:pt x="3793778" y="4994392"/>
                  <a:pt x="3806190" y="4972050"/>
                </a:cubicBezTo>
                <a:cubicBezTo>
                  <a:pt x="3812861" y="4960042"/>
                  <a:pt x="3823471" y="4950313"/>
                  <a:pt x="3829050" y="4937760"/>
                </a:cubicBezTo>
                <a:cubicBezTo>
                  <a:pt x="3838837" y="4915740"/>
                  <a:pt x="3851910" y="4869180"/>
                  <a:pt x="3851910" y="4869180"/>
                </a:cubicBezTo>
                <a:cubicBezTo>
                  <a:pt x="3845138" y="4781140"/>
                  <a:pt x="3850339" y="4719105"/>
                  <a:pt x="3817620" y="4640580"/>
                </a:cubicBezTo>
                <a:cubicBezTo>
                  <a:pt x="3799171" y="4596302"/>
                  <a:pt x="3774672" y="4576157"/>
                  <a:pt x="3749040" y="4537710"/>
                </a:cubicBezTo>
                <a:cubicBezTo>
                  <a:pt x="3720646" y="4495119"/>
                  <a:pt x="3702301" y="4451905"/>
                  <a:pt x="3669030" y="4411980"/>
                </a:cubicBezTo>
                <a:cubicBezTo>
                  <a:pt x="3485519" y="4191767"/>
                  <a:pt x="3712262" y="4499936"/>
                  <a:pt x="3543300" y="4263390"/>
                </a:cubicBezTo>
                <a:cubicBezTo>
                  <a:pt x="3539490" y="4251960"/>
                  <a:pt x="3531870" y="4241148"/>
                  <a:pt x="3531870" y="4229100"/>
                </a:cubicBezTo>
                <a:cubicBezTo>
                  <a:pt x="3531870" y="4183222"/>
                  <a:pt x="3535758" y="4137194"/>
                  <a:pt x="3543300" y="4091940"/>
                </a:cubicBezTo>
                <a:cubicBezTo>
                  <a:pt x="3556904" y="4010315"/>
                  <a:pt x="3553864" y="4036734"/>
                  <a:pt x="3600450" y="4000500"/>
                </a:cubicBezTo>
                <a:cubicBezTo>
                  <a:pt x="3623939" y="3982231"/>
                  <a:pt x="3644964" y="3960852"/>
                  <a:pt x="3669030" y="3943350"/>
                </a:cubicBezTo>
                <a:cubicBezTo>
                  <a:pt x="3756079" y="3880041"/>
                  <a:pt x="3702227" y="3943150"/>
                  <a:pt x="3783330" y="3851910"/>
                </a:cubicBezTo>
                <a:cubicBezTo>
                  <a:pt x="3831513" y="3797704"/>
                  <a:pt x="3800591" y="3815888"/>
                  <a:pt x="3851910" y="3771900"/>
                </a:cubicBezTo>
                <a:cubicBezTo>
                  <a:pt x="3934912" y="3700756"/>
                  <a:pt x="3877829" y="3775951"/>
                  <a:pt x="3989070" y="3646170"/>
                </a:cubicBezTo>
                <a:cubicBezTo>
                  <a:pt x="3991629" y="3643185"/>
                  <a:pt x="4067481" y="3561186"/>
                  <a:pt x="4080510" y="3531870"/>
                </a:cubicBezTo>
                <a:cubicBezTo>
                  <a:pt x="4090297" y="3509850"/>
                  <a:pt x="4095750" y="3486150"/>
                  <a:pt x="4103370" y="3463290"/>
                </a:cubicBezTo>
                <a:cubicBezTo>
                  <a:pt x="4107180" y="3451860"/>
                  <a:pt x="4112437" y="3440814"/>
                  <a:pt x="4114800" y="3429000"/>
                </a:cubicBezTo>
                <a:cubicBezTo>
                  <a:pt x="4128593" y="3360036"/>
                  <a:pt x="4120087" y="3390280"/>
                  <a:pt x="4137660" y="3337560"/>
                </a:cubicBezTo>
                <a:cubicBezTo>
                  <a:pt x="4141470" y="3303270"/>
                  <a:pt x="4151464" y="3269109"/>
                  <a:pt x="4149090" y="3234690"/>
                </a:cubicBezTo>
                <a:cubicBezTo>
                  <a:pt x="4139243" y="3091909"/>
                  <a:pt x="4109670" y="2956149"/>
                  <a:pt x="4057650" y="2823210"/>
                </a:cubicBezTo>
                <a:cubicBezTo>
                  <a:pt x="4046457" y="2794605"/>
                  <a:pt x="4027872" y="2769457"/>
                  <a:pt x="4011930" y="2743200"/>
                </a:cubicBezTo>
                <a:cubicBezTo>
                  <a:pt x="3963094" y="2662764"/>
                  <a:pt x="3905423" y="2587336"/>
                  <a:pt x="3863340" y="2503170"/>
                </a:cubicBezTo>
                <a:cubicBezTo>
                  <a:pt x="3773918" y="2324326"/>
                  <a:pt x="3824434" y="2414412"/>
                  <a:pt x="3634740" y="2148840"/>
                </a:cubicBezTo>
                <a:cubicBezTo>
                  <a:pt x="3620560" y="2128988"/>
                  <a:pt x="3602552" y="2111989"/>
                  <a:pt x="3589020" y="2091690"/>
                </a:cubicBezTo>
                <a:cubicBezTo>
                  <a:pt x="3581400" y="2080260"/>
                  <a:pt x="3575100" y="2067830"/>
                  <a:pt x="3566160" y="2057400"/>
                </a:cubicBezTo>
                <a:cubicBezTo>
                  <a:pt x="3552134" y="2041036"/>
                  <a:pt x="3534466" y="2028044"/>
                  <a:pt x="3520440" y="2011680"/>
                </a:cubicBezTo>
                <a:cubicBezTo>
                  <a:pt x="3511500" y="2001250"/>
                  <a:pt x="3505565" y="1988568"/>
                  <a:pt x="3497580" y="1977390"/>
                </a:cubicBezTo>
                <a:cubicBezTo>
                  <a:pt x="3486507" y="1961888"/>
                  <a:pt x="3474720" y="1946910"/>
                  <a:pt x="3463290" y="1931670"/>
                </a:cubicBezTo>
                <a:cubicBezTo>
                  <a:pt x="3459480" y="1920240"/>
                  <a:pt x="3457931" y="1907787"/>
                  <a:pt x="3451860" y="1897380"/>
                </a:cubicBezTo>
                <a:cubicBezTo>
                  <a:pt x="3431095" y="1861782"/>
                  <a:pt x="3396312" y="1833607"/>
                  <a:pt x="3383280" y="1794510"/>
                </a:cubicBezTo>
                <a:cubicBezTo>
                  <a:pt x="3356475" y="1714094"/>
                  <a:pt x="3391362" y="1813369"/>
                  <a:pt x="3348990" y="1714500"/>
                </a:cubicBezTo>
                <a:cubicBezTo>
                  <a:pt x="3321357" y="1650024"/>
                  <a:pt x="3355131" y="1711826"/>
                  <a:pt x="3326130" y="1634490"/>
                </a:cubicBezTo>
                <a:cubicBezTo>
                  <a:pt x="3320147" y="1618536"/>
                  <a:pt x="3310890" y="1604010"/>
                  <a:pt x="3303270" y="1588770"/>
                </a:cubicBezTo>
                <a:cubicBezTo>
                  <a:pt x="3285733" y="1483547"/>
                  <a:pt x="3302868" y="1556231"/>
                  <a:pt x="3268980" y="1463040"/>
                </a:cubicBezTo>
                <a:cubicBezTo>
                  <a:pt x="3242607" y="1390513"/>
                  <a:pt x="3259013" y="1409330"/>
                  <a:pt x="3223260" y="1360170"/>
                </a:cubicBezTo>
                <a:cubicBezTo>
                  <a:pt x="3200851" y="1329357"/>
                  <a:pt x="3154680" y="1268730"/>
                  <a:pt x="3154680" y="1268730"/>
                </a:cubicBezTo>
                <a:cubicBezTo>
                  <a:pt x="3127583" y="1133243"/>
                  <a:pt x="3163200" y="1273612"/>
                  <a:pt x="3120390" y="1177290"/>
                </a:cubicBezTo>
                <a:cubicBezTo>
                  <a:pt x="3110603" y="1155270"/>
                  <a:pt x="3106479" y="1131083"/>
                  <a:pt x="3097530" y="1108710"/>
                </a:cubicBezTo>
                <a:cubicBezTo>
                  <a:pt x="3089910" y="1089660"/>
                  <a:pt x="3081874" y="1070771"/>
                  <a:pt x="3074670" y="1051560"/>
                </a:cubicBezTo>
                <a:cubicBezTo>
                  <a:pt x="3070440" y="1040279"/>
                  <a:pt x="3068628" y="1028046"/>
                  <a:pt x="3063240" y="1017270"/>
                </a:cubicBezTo>
                <a:cubicBezTo>
                  <a:pt x="3057097" y="1004983"/>
                  <a:pt x="3046523" y="995267"/>
                  <a:pt x="3040380" y="982980"/>
                </a:cubicBezTo>
                <a:cubicBezTo>
                  <a:pt x="3012520" y="927260"/>
                  <a:pt x="3046818" y="968889"/>
                  <a:pt x="3017520" y="902970"/>
                </a:cubicBezTo>
                <a:cubicBezTo>
                  <a:pt x="3008497" y="882669"/>
                  <a:pt x="2993165" y="865691"/>
                  <a:pt x="2983230" y="845820"/>
                </a:cubicBezTo>
                <a:cubicBezTo>
                  <a:pt x="2977842" y="835044"/>
                  <a:pt x="2977188" y="822306"/>
                  <a:pt x="2971800" y="811530"/>
                </a:cubicBezTo>
                <a:cubicBezTo>
                  <a:pt x="2965657" y="799243"/>
                  <a:pt x="2955083" y="789527"/>
                  <a:pt x="2948940" y="777240"/>
                </a:cubicBezTo>
                <a:cubicBezTo>
                  <a:pt x="2943552" y="766464"/>
                  <a:pt x="2942898" y="753726"/>
                  <a:pt x="2937510" y="742950"/>
                </a:cubicBezTo>
                <a:cubicBezTo>
                  <a:pt x="2931367" y="730663"/>
                  <a:pt x="2920229" y="721213"/>
                  <a:pt x="2914650" y="708660"/>
                </a:cubicBezTo>
                <a:cubicBezTo>
                  <a:pt x="2904863" y="686640"/>
                  <a:pt x="2899410" y="662940"/>
                  <a:pt x="2891790" y="640080"/>
                </a:cubicBezTo>
                <a:cubicBezTo>
                  <a:pt x="2887980" y="628650"/>
                  <a:pt x="2887043" y="615815"/>
                  <a:pt x="2880360" y="605790"/>
                </a:cubicBezTo>
                <a:cubicBezTo>
                  <a:pt x="2872740" y="594360"/>
                  <a:pt x="2863079" y="584053"/>
                  <a:pt x="2857500" y="571500"/>
                </a:cubicBezTo>
                <a:cubicBezTo>
                  <a:pt x="2803092" y="449082"/>
                  <a:pt x="2863515" y="546233"/>
                  <a:pt x="2811780" y="468630"/>
                </a:cubicBezTo>
                <a:cubicBezTo>
                  <a:pt x="2813962" y="440269"/>
                  <a:pt x="2809968" y="335094"/>
                  <a:pt x="2834640" y="285750"/>
                </a:cubicBezTo>
                <a:cubicBezTo>
                  <a:pt x="2840783" y="273463"/>
                  <a:pt x="2847786" y="261174"/>
                  <a:pt x="2857500" y="251460"/>
                </a:cubicBezTo>
                <a:cubicBezTo>
                  <a:pt x="2867214" y="241746"/>
                  <a:pt x="2880360" y="236220"/>
                  <a:pt x="2891790" y="228600"/>
                </a:cubicBezTo>
                <a:cubicBezTo>
                  <a:pt x="2899410" y="209550"/>
                  <a:pt x="2904825" y="189462"/>
                  <a:pt x="2914650" y="171450"/>
                </a:cubicBezTo>
                <a:cubicBezTo>
                  <a:pt x="2927806" y="147330"/>
                  <a:pt x="2945130" y="125730"/>
                  <a:pt x="2960370" y="102870"/>
                </a:cubicBezTo>
                <a:cubicBezTo>
                  <a:pt x="2967990" y="91440"/>
                  <a:pt x="2977087" y="80867"/>
                  <a:pt x="2983230" y="68580"/>
                </a:cubicBezTo>
                <a:lnTo>
                  <a:pt x="2994660" y="45720"/>
                </a:lnTo>
              </a:path>
            </a:pathLst>
          </a:custGeom>
          <a:solidFill>
            <a:schemeClr val="bg2">
              <a:lumMod val="20000"/>
              <a:lumOff val="80000"/>
              <a:alpha val="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141389117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6172200" cy="5821363"/>
          </a:xfrm>
        </p:spPr>
        <p:txBody>
          <a:bodyPr/>
          <a:lstStyle/>
          <a:p>
            <a:r>
              <a:rPr lang="en-US" dirty="0" smtClean="0">
                <a:solidFill>
                  <a:srgbClr val="FFFF99"/>
                </a:solidFill>
              </a:rPr>
              <a:t>Light row of votive candles.</a:t>
            </a:r>
          </a:p>
          <a:p>
            <a:pPr lvl="1"/>
            <a:r>
              <a:rPr lang="en-US" dirty="0" smtClean="0"/>
              <a:t>Add baking soda to bottom of container.</a:t>
            </a:r>
          </a:p>
          <a:p>
            <a:pPr lvl="1"/>
            <a:r>
              <a:rPr lang="en-US" dirty="0" smtClean="0">
                <a:solidFill>
                  <a:srgbClr val="996633"/>
                </a:solidFill>
              </a:rPr>
              <a:t>Add enough vinegar to create foam that goes close to top.</a:t>
            </a:r>
          </a:p>
          <a:p>
            <a:pPr lvl="1"/>
            <a:r>
              <a:rPr lang="en-US" dirty="0" smtClean="0">
                <a:solidFill>
                  <a:schemeClr val="accent1">
                    <a:lumMod val="60000"/>
                    <a:lumOff val="40000"/>
                  </a:schemeClr>
                </a:solidFill>
              </a:rPr>
              <a:t>Let the foam settle.</a:t>
            </a:r>
          </a:p>
          <a:p>
            <a:pPr lvl="1"/>
            <a:r>
              <a:rPr lang="en-US" dirty="0" smtClean="0">
                <a:solidFill>
                  <a:srgbClr val="FF5050"/>
                </a:solidFill>
              </a:rPr>
              <a:t>Pour out the invisible carbon dioxide gas onto the votive candles without spilling the liquid.</a:t>
            </a:r>
            <a:endParaRPr lang="en-US" dirty="0">
              <a:solidFill>
                <a:srgbClr val="FF5050"/>
              </a:solidFill>
            </a:endParaRPr>
          </a:p>
        </p:txBody>
      </p:sp>
      <p:pic>
        <p:nvPicPr>
          <p:cNvPr id="8" name="Picture 4" descr="http://carmenamato.net/wp-content/uploads/2012/05/row-of-gold-candl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 y="4960620"/>
            <a:ext cx="5833110" cy="175260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bwMode="auto">
          <a:xfrm rot="19025875">
            <a:off x="6096000" y="685800"/>
            <a:ext cx="2667000" cy="5257800"/>
          </a:xfrm>
          <a:prstGeom prst="roundRect">
            <a:avLst/>
          </a:prstGeom>
          <a:solidFill>
            <a:schemeClr val="accent1">
              <a:lumMod val="40000"/>
              <a:lumOff val="60000"/>
              <a:alpha val="42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2" name="Freeform 1"/>
          <p:cNvSpPr/>
          <p:nvPr/>
        </p:nvSpPr>
        <p:spPr bwMode="auto">
          <a:xfrm>
            <a:off x="6273104" y="4043056"/>
            <a:ext cx="3065206" cy="1911974"/>
          </a:xfrm>
          <a:custGeom>
            <a:avLst/>
            <a:gdLst>
              <a:gd name="connsiteX0" fmla="*/ 13396 w 3065206"/>
              <a:gd name="connsiteY0" fmla="*/ 3164 h 1911974"/>
              <a:gd name="connsiteX1" fmla="*/ 299146 w 3065206"/>
              <a:gd name="connsiteY1" fmla="*/ 14594 h 1911974"/>
              <a:gd name="connsiteX2" fmla="*/ 413446 w 3065206"/>
              <a:gd name="connsiteY2" fmla="*/ 48884 h 1911974"/>
              <a:gd name="connsiteX3" fmla="*/ 447736 w 3065206"/>
              <a:gd name="connsiteY3" fmla="*/ 60314 h 1911974"/>
              <a:gd name="connsiteX4" fmla="*/ 482026 w 3065206"/>
              <a:gd name="connsiteY4" fmla="*/ 71744 h 1911974"/>
              <a:gd name="connsiteX5" fmla="*/ 550606 w 3065206"/>
              <a:gd name="connsiteY5" fmla="*/ 83174 h 1911974"/>
              <a:gd name="connsiteX6" fmla="*/ 1019236 w 3065206"/>
              <a:gd name="connsiteY6" fmla="*/ 71744 h 1911974"/>
              <a:gd name="connsiteX7" fmla="*/ 1693606 w 3065206"/>
              <a:gd name="connsiteY7" fmla="*/ 83174 h 1911974"/>
              <a:gd name="connsiteX8" fmla="*/ 2859466 w 3065206"/>
              <a:gd name="connsiteY8" fmla="*/ 94604 h 1911974"/>
              <a:gd name="connsiteX9" fmla="*/ 2893756 w 3065206"/>
              <a:gd name="connsiteY9" fmla="*/ 117464 h 1911974"/>
              <a:gd name="connsiteX10" fmla="*/ 2905186 w 3065206"/>
              <a:gd name="connsiteY10" fmla="*/ 151754 h 1911974"/>
              <a:gd name="connsiteX11" fmla="*/ 2928046 w 3065206"/>
              <a:gd name="connsiteY11" fmla="*/ 186044 h 1911974"/>
              <a:gd name="connsiteX12" fmla="*/ 2939476 w 3065206"/>
              <a:gd name="connsiteY12" fmla="*/ 220334 h 1911974"/>
              <a:gd name="connsiteX13" fmla="*/ 2973766 w 3065206"/>
              <a:gd name="connsiteY13" fmla="*/ 243194 h 1911974"/>
              <a:gd name="connsiteX14" fmla="*/ 3008056 w 3065206"/>
              <a:gd name="connsiteY14" fmla="*/ 323204 h 1911974"/>
              <a:gd name="connsiteX15" fmla="*/ 3030916 w 3065206"/>
              <a:gd name="connsiteY15" fmla="*/ 368924 h 1911974"/>
              <a:gd name="connsiteX16" fmla="*/ 3065206 w 3065206"/>
              <a:gd name="connsiteY16" fmla="*/ 483224 h 1911974"/>
              <a:gd name="connsiteX17" fmla="*/ 3053776 w 3065206"/>
              <a:gd name="connsiteY17" fmla="*/ 928994 h 1911974"/>
              <a:gd name="connsiteX18" fmla="*/ 3030916 w 3065206"/>
              <a:gd name="connsiteY18" fmla="*/ 997574 h 1911974"/>
              <a:gd name="connsiteX19" fmla="*/ 2996626 w 3065206"/>
              <a:gd name="connsiteY19" fmla="*/ 1020434 h 1911974"/>
              <a:gd name="connsiteX20" fmla="*/ 2950906 w 3065206"/>
              <a:gd name="connsiteY20" fmla="*/ 1089014 h 1911974"/>
              <a:gd name="connsiteX21" fmla="*/ 2928046 w 3065206"/>
              <a:gd name="connsiteY21" fmla="*/ 1157594 h 1911974"/>
              <a:gd name="connsiteX22" fmla="*/ 2893756 w 3065206"/>
              <a:gd name="connsiteY22" fmla="*/ 1191884 h 1911974"/>
              <a:gd name="connsiteX23" fmla="*/ 2870896 w 3065206"/>
              <a:gd name="connsiteY23" fmla="*/ 1226174 h 1911974"/>
              <a:gd name="connsiteX24" fmla="*/ 2836606 w 3065206"/>
              <a:gd name="connsiteY24" fmla="*/ 1249034 h 1911974"/>
              <a:gd name="connsiteX25" fmla="*/ 2802316 w 3065206"/>
              <a:gd name="connsiteY25" fmla="*/ 1283324 h 1911974"/>
              <a:gd name="connsiteX26" fmla="*/ 2779456 w 3065206"/>
              <a:gd name="connsiteY26" fmla="*/ 1317614 h 1911974"/>
              <a:gd name="connsiteX27" fmla="*/ 2710876 w 3065206"/>
              <a:gd name="connsiteY27" fmla="*/ 1363334 h 1911974"/>
              <a:gd name="connsiteX28" fmla="*/ 2665156 w 3065206"/>
              <a:gd name="connsiteY28" fmla="*/ 1420484 h 1911974"/>
              <a:gd name="connsiteX29" fmla="*/ 2608006 w 3065206"/>
              <a:gd name="connsiteY29" fmla="*/ 1477634 h 1911974"/>
              <a:gd name="connsiteX30" fmla="*/ 2493706 w 3065206"/>
              <a:gd name="connsiteY30" fmla="*/ 1591934 h 1911974"/>
              <a:gd name="connsiteX31" fmla="*/ 2459416 w 3065206"/>
              <a:gd name="connsiteY31" fmla="*/ 1614794 h 1911974"/>
              <a:gd name="connsiteX32" fmla="*/ 2402266 w 3065206"/>
              <a:gd name="connsiteY32" fmla="*/ 1671944 h 1911974"/>
              <a:gd name="connsiteX33" fmla="*/ 2379406 w 3065206"/>
              <a:gd name="connsiteY33" fmla="*/ 1706234 h 1911974"/>
              <a:gd name="connsiteX34" fmla="*/ 2345116 w 3065206"/>
              <a:gd name="connsiteY34" fmla="*/ 1729094 h 1911974"/>
              <a:gd name="connsiteX35" fmla="*/ 2276536 w 3065206"/>
              <a:gd name="connsiteY35" fmla="*/ 1786244 h 1911974"/>
              <a:gd name="connsiteX36" fmla="*/ 2219386 w 3065206"/>
              <a:gd name="connsiteY36" fmla="*/ 1843394 h 1911974"/>
              <a:gd name="connsiteX37" fmla="*/ 2185096 w 3065206"/>
              <a:gd name="connsiteY37" fmla="*/ 1877684 h 1911974"/>
              <a:gd name="connsiteX38" fmla="*/ 2116516 w 3065206"/>
              <a:gd name="connsiteY38" fmla="*/ 1900544 h 1911974"/>
              <a:gd name="connsiteX39" fmla="*/ 2082226 w 3065206"/>
              <a:gd name="connsiteY39" fmla="*/ 1911974 h 1911974"/>
              <a:gd name="connsiteX40" fmla="*/ 1922206 w 3065206"/>
              <a:gd name="connsiteY40" fmla="*/ 1900544 h 1911974"/>
              <a:gd name="connsiteX41" fmla="*/ 1853626 w 3065206"/>
              <a:gd name="connsiteY41" fmla="*/ 1877684 h 1911974"/>
              <a:gd name="connsiteX42" fmla="*/ 1750756 w 3065206"/>
              <a:gd name="connsiteY42" fmla="*/ 1797674 h 1911974"/>
              <a:gd name="connsiteX43" fmla="*/ 1647886 w 3065206"/>
              <a:gd name="connsiteY43" fmla="*/ 1740524 h 1911974"/>
              <a:gd name="connsiteX44" fmla="*/ 1579306 w 3065206"/>
              <a:gd name="connsiteY44" fmla="*/ 1683374 h 1911974"/>
              <a:gd name="connsiteX45" fmla="*/ 1545016 w 3065206"/>
              <a:gd name="connsiteY45" fmla="*/ 1649084 h 1911974"/>
              <a:gd name="connsiteX46" fmla="*/ 1510726 w 3065206"/>
              <a:gd name="connsiteY46" fmla="*/ 1626224 h 1911974"/>
              <a:gd name="connsiteX47" fmla="*/ 1453576 w 3065206"/>
              <a:gd name="connsiteY47" fmla="*/ 1557644 h 1911974"/>
              <a:gd name="connsiteX48" fmla="*/ 1419286 w 3065206"/>
              <a:gd name="connsiteY48" fmla="*/ 1534784 h 1911974"/>
              <a:gd name="connsiteX49" fmla="*/ 1362136 w 3065206"/>
              <a:gd name="connsiteY49" fmla="*/ 1466204 h 1911974"/>
              <a:gd name="connsiteX50" fmla="*/ 1339276 w 3065206"/>
              <a:gd name="connsiteY50" fmla="*/ 1431914 h 1911974"/>
              <a:gd name="connsiteX51" fmla="*/ 1304986 w 3065206"/>
              <a:gd name="connsiteY51" fmla="*/ 1397624 h 1911974"/>
              <a:gd name="connsiteX52" fmla="*/ 1259266 w 3065206"/>
              <a:gd name="connsiteY52" fmla="*/ 1329044 h 1911974"/>
              <a:gd name="connsiteX53" fmla="*/ 1190686 w 3065206"/>
              <a:gd name="connsiteY53" fmla="*/ 1271894 h 1911974"/>
              <a:gd name="connsiteX54" fmla="*/ 1133536 w 3065206"/>
              <a:gd name="connsiteY54" fmla="*/ 1214744 h 1911974"/>
              <a:gd name="connsiteX55" fmla="*/ 1076386 w 3065206"/>
              <a:gd name="connsiteY55" fmla="*/ 1157594 h 1911974"/>
              <a:gd name="connsiteX56" fmla="*/ 1019236 w 3065206"/>
              <a:gd name="connsiteY56" fmla="*/ 1100444 h 1911974"/>
              <a:gd name="connsiteX57" fmla="*/ 962086 w 3065206"/>
              <a:gd name="connsiteY57" fmla="*/ 1043294 h 1911974"/>
              <a:gd name="connsiteX58" fmla="*/ 939226 w 3065206"/>
              <a:gd name="connsiteY58" fmla="*/ 1009004 h 1911974"/>
              <a:gd name="connsiteX59" fmla="*/ 904936 w 3065206"/>
              <a:gd name="connsiteY59" fmla="*/ 974714 h 1911974"/>
              <a:gd name="connsiteX60" fmla="*/ 847786 w 3065206"/>
              <a:gd name="connsiteY60" fmla="*/ 917564 h 1911974"/>
              <a:gd name="connsiteX61" fmla="*/ 790636 w 3065206"/>
              <a:gd name="connsiteY61" fmla="*/ 860414 h 1911974"/>
              <a:gd name="connsiteX62" fmla="*/ 733486 w 3065206"/>
              <a:gd name="connsiteY62" fmla="*/ 803264 h 1911974"/>
              <a:gd name="connsiteX63" fmla="*/ 676336 w 3065206"/>
              <a:gd name="connsiteY63" fmla="*/ 746114 h 1911974"/>
              <a:gd name="connsiteX64" fmla="*/ 619186 w 3065206"/>
              <a:gd name="connsiteY64" fmla="*/ 688964 h 1911974"/>
              <a:gd name="connsiteX65" fmla="*/ 562036 w 3065206"/>
              <a:gd name="connsiteY65" fmla="*/ 631814 h 1911974"/>
              <a:gd name="connsiteX66" fmla="*/ 504886 w 3065206"/>
              <a:gd name="connsiteY66" fmla="*/ 574664 h 1911974"/>
              <a:gd name="connsiteX67" fmla="*/ 447736 w 3065206"/>
              <a:gd name="connsiteY67" fmla="*/ 517514 h 1911974"/>
              <a:gd name="connsiteX68" fmla="*/ 390586 w 3065206"/>
              <a:gd name="connsiteY68" fmla="*/ 460364 h 1911974"/>
              <a:gd name="connsiteX69" fmla="*/ 333436 w 3065206"/>
              <a:gd name="connsiteY69" fmla="*/ 414644 h 1911974"/>
              <a:gd name="connsiteX70" fmla="*/ 310576 w 3065206"/>
              <a:gd name="connsiteY70" fmla="*/ 380354 h 1911974"/>
              <a:gd name="connsiteX71" fmla="*/ 276286 w 3065206"/>
              <a:gd name="connsiteY71" fmla="*/ 357494 h 1911974"/>
              <a:gd name="connsiteX72" fmla="*/ 253426 w 3065206"/>
              <a:gd name="connsiteY72" fmla="*/ 323204 h 1911974"/>
              <a:gd name="connsiteX73" fmla="*/ 219136 w 3065206"/>
              <a:gd name="connsiteY73" fmla="*/ 300344 h 1911974"/>
              <a:gd name="connsiteX74" fmla="*/ 139126 w 3065206"/>
              <a:gd name="connsiteY74" fmla="*/ 208904 h 1911974"/>
              <a:gd name="connsiteX75" fmla="*/ 81976 w 3065206"/>
              <a:gd name="connsiteY75" fmla="*/ 140324 h 1911974"/>
              <a:gd name="connsiteX76" fmla="*/ 36256 w 3065206"/>
              <a:gd name="connsiteY76" fmla="*/ 71744 h 1911974"/>
              <a:gd name="connsiteX77" fmla="*/ 13396 w 3065206"/>
              <a:gd name="connsiteY77" fmla="*/ 3164 h 191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065206" h="1911974">
                <a:moveTo>
                  <a:pt x="13396" y="3164"/>
                </a:moveTo>
                <a:cubicBezTo>
                  <a:pt x="57211" y="-6361"/>
                  <a:pt x="204046" y="8035"/>
                  <a:pt x="299146" y="14594"/>
                </a:cubicBezTo>
                <a:cubicBezTo>
                  <a:pt x="320927" y="16096"/>
                  <a:pt x="402543" y="45250"/>
                  <a:pt x="413446" y="48884"/>
                </a:cubicBezTo>
                <a:lnTo>
                  <a:pt x="447736" y="60314"/>
                </a:lnTo>
                <a:cubicBezTo>
                  <a:pt x="459166" y="64124"/>
                  <a:pt x="470142" y="69763"/>
                  <a:pt x="482026" y="71744"/>
                </a:cubicBezTo>
                <a:lnTo>
                  <a:pt x="550606" y="83174"/>
                </a:lnTo>
                <a:cubicBezTo>
                  <a:pt x="706816" y="79364"/>
                  <a:pt x="862980" y="71744"/>
                  <a:pt x="1019236" y="71744"/>
                </a:cubicBezTo>
                <a:cubicBezTo>
                  <a:pt x="1244058" y="71744"/>
                  <a:pt x="1468801" y="80381"/>
                  <a:pt x="1693606" y="83174"/>
                </a:cubicBezTo>
                <a:lnTo>
                  <a:pt x="2859466" y="94604"/>
                </a:lnTo>
                <a:cubicBezTo>
                  <a:pt x="2870896" y="102224"/>
                  <a:pt x="2885174" y="106737"/>
                  <a:pt x="2893756" y="117464"/>
                </a:cubicBezTo>
                <a:cubicBezTo>
                  <a:pt x="2901282" y="126872"/>
                  <a:pt x="2899798" y="140978"/>
                  <a:pt x="2905186" y="151754"/>
                </a:cubicBezTo>
                <a:cubicBezTo>
                  <a:pt x="2911329" y="164041"/>
                  <a:pt x="2921903" y="173757"/>
                  <a:pt x="2928046" y="186044"/>
                </a:cubicBezTo>
                <a:cubicBezTo>
                  <a:pt x="2933434" y="196820"/>
                  <a:pt x="2931950" y="210926"/>
                  <a:pt x="2939476" y="220334"/>
                </a:cubicBezTo>
                <a:cubicBezTo>
                  <a:pt x="2948058" y="231061"/>
                  <a:pt x="2962336" y="235574"/>
                  <a:pt x="2973766" y="243194"/>
                </a:cubicBezTo>
                <a:cubicBezTo>
                  <a:pt x="3020093" y="312684"/>
                  <a:pt x="2976424" y="238851"/>
                  <a:pt x="3008056" y="323204"/>
                </a:cubicBezTo>
                <a:cubicBezTo>
                  <a:pt x="3014039" y="339158"/>
                  <a:pt x="3024588" y="353104"/>
                  <a:pt x="3030916" y="368924"/>
                </a:cubicBezTo>
                <a:cubicBezTo>
                  <a:pt x="3049468" y="415303"/>
                  <a:pt x="3053979" y="438315"/>
                  <a:pt x="3065206" y="483224"/>
                </a:cubicBezTo>
                <a:cubicBezTo>
                  <a:pt x="3061396" y="631814"/>
                  <a:pt x="3063663" y="780684"/>
                  <a:pt x="3053776" y="928994"/>
                </a:cubicBezTo>
                <a:cubicBezTo>
                  <a:pt x="3052173" y="953037"/>
                  <a:pt x="3050966" y="984208"/>
                  <a:pt x="3030916" y="997574"/>
                </a:cubicBezTo>
                <a:lnTo>
                  <a:pt x="2996626" y="1020434"/>
                </a:lnTo>
                <a:cubicBezTo>
                  <a:pt x="2981386" y="1043294"/>
                  <a:pt x="2959594" y="1062950"/>
                  <a:pt x="2950906" y="1089014"/>
                </a:cubicBezTo>
                <a:cubicBezTo>
                  <a:pt x="2943286" y="1111874"/>
                  <a:pt x="2945085" y="1140555"/>
                  <a:pt x="2928046" y="1157594"/>
                </a:cubicBezTo>
                <a:cubicBezTo>
                  <a:pt x="2916616" y="1169024"/>
                  <a:pt x="2904104" y="1179466"/>
                  <a:pt x="2893756" y="1191884"/>
                </a:cubicBezTo>
                <a:cubicBezTo>
                  <a:pt x="2884962" y="1202437"/>
                  <a:pt x="2880610" y="1216460"/>
                  <a:pt x="2870896" y="1226174"/>
                </a:cubicBezTo>
                <a:cubicBezTo>
                  <a:pt x="2861182" y="1235888"/>
                  <a:pt x="2847159" y="1240240"/>
                  <a:pt x="2836606" y="1249034"/>
                </a:cubicBezTo>
                <a:cubicBezTo>
                  <a:pt x="2824188" y="1259382"/>
                  <a:pt x="2812664" y="1270906"/>
                  <a:pt x="2802316" y="1283324"/>
                </a:cubicBezTo>
                <a:cubicBezTo>
                  <a:pt x="2793522" y="1293877"/>
                  <a:pt x="2789794" y="1308568"/>
                  <a:pt x="2779456" y="1317614"/>
                </a:cubicBezTo>
                <a:cubicBezTo>
                  <a:pt x="2758779" y="1335706"/>
                  <a:pt x="2710876" y="1363334"/>
                  <a:pt x="2710876" y="1363334"/>
                </a:cubicBezTo>
                <a:cubicBezTo>
                  <a:pt x="2688624" y="1430090"/>
                  <a:pt x="2716857" y="1368783"/>
                  <a:pt x="2665156" y="1420484"/>
                </a:cubicBezTo>
                <a:cubicBezTo>
                  <a:pt x="2588956" y="1496684"/>
                  <a:pt x="2699446" y="1416674"/>
                  <a:pt x="2608006" y="1477634"/>
                </a:cubicBezTo>
                <a:cubicBezTo>
                  <a:pt x="2547046" y="1569074"/>
                  <a:pt x="2585146" y="1530974"/>
                  <a:pt x="2493706" y="1591934"/>
                </a:cubicBezTo>
                <a:lnTo>
                  <a:pt x="2459416" y="1614794"/>
                </a:lnTo>
                <a:cubicBezTo>
                  <a:pt x="2398456" y="1706234"/>
                  <a:pt x="2478466" y="1595744"/>
                  <a:pt x="2402266" y="1671944"/>
                </a:cubicBezTo>
                <a:cubicBezTo>
                  <a:pt x="2392552" y="1681658"/>
                  <a:pt x="2389120" y="1696520"/>
                  <a:pt x="2379406" y="1706234"/>
                </a:cubicBezTo>
                <a:cubicBezTo>
                  <a:pt x="2369692" y="1715948"/>
                  <a:pt x="2355669" y="1720300"/>
                  <a:pt x="2345116" y="1729094"/>
                </a:cubicBezTo>
                <a:cubicBezTo>
                  <a:pt x="2257109" y="1802433"/>
                  <a:pt x="2361672" y="1729487"/>
                  <a:pt x="2276536" y="1786244"/>
                </a:cubicBezTo>
                <a:cubicBezTo>
                  <a:pt x="2234626" y="1849109"/>
                  <a:pt x="2276536" y="1795769"/>
                  <a:pt x="2219386" y="1843394"/>
                </a:cubicBezTo>
                <a:cubicBezTo>
                  <a:pt x="2206968" y="1853742"/>
                  <a:pt x="2199226" y="1869834"/>
                  <a:pt x="2185096" y="1877684"/>
                </a:cubicBezTo>
                <a:cubicBezTo>
                  <a:pt x="2164032" y="1889386"/>
                  <a:pt x="2139376" y="1892924"/>
                  <a:pt x="2116516" y="1900544"/>
                </a:cubicBezTo>
                <a:lnTo>
                  <a:pt x="2082226" y="1911974"/>
                </a:lnTo>
                <a:cubicBezTo>
                  <a:pt x="2028886" y="1908164"/>
                  <a:pt x="1975090" y="1908477"/>
                  <a:pt x="1922206" y="1900544"/>
                </a:cubicBezTo>
                <a:cubicBezTo>
                  <a:pt x="1898376" y="1896970"/>
                  <a:pt x="1853626" y="1877684"/>
                  <a:pt x="1853626" y="1877684"/>
                </a:cubicBezTo>
                <a:cubicBezTo>
                  <a:pt x="1824040" y="1848098"/>
                  <a:pt x="1791771" y="1811346"/>
                  <a:pt x="1750756" y="1797674"/>
                </a:cubicBezTo>
                <a:cubicBezTo>
                  <a:pt x="1707637" y="1783301"/>
                  <a:pt x="1687188" y="1779826"/>
                  <a:pt x="1647886" y="1740524"/>
                </a:cubicBezTo>
                <a:cubicBezTo>
                  <a:pt x="1547707" y="1640345"/>
                  <a:pt x="1674785" y="1762940"/>
                  <a:pt x="1579306" y="1683374"/>
                </a:cubicBezTo>
                <a:cubicBezTo>
                  <a:pt x="1566888" y="1673026"/>
                  <a:pt x="1557434" y="1659432"/>
                  <a:pt x="1545016" y="1649084"/>
                </a:cubicBezTo>
                <a:cubicBezTo>
                  <a:pt x="1534463" y="1640290"/>
                  <a:pt x="1521279" y="1635018"/>
                  <a:pt x="1510726" y="1626224"/>
                </a:cubicBezTo>
                <a:cubicBezTo>
                  <a:pt x="1398376" y="1532599"/>
                  <a:pt x="1543486" y="1647554"/>
                  <a:pt x="1453576" y="1557644"/>
                </a:cubicBezTo>
                <a:cubicBezTo>
                  <a:pt x="1443862" y="1547930"/>
                  <a:pt x="1430716" y="1542404"/>
                  <a:pt x="1419286" y="1534784"/>
                </a:cubicBezTo>
                <a:cubicBezTo>
                  <a:pt x="1362529" y="1449648"/>
                  <a:pt x="1435475" y="1554211"/>
                  <a:pt x="1362136" y="1466204"/>
                </a:cubicBezTo>
                <a:cubicBezTo>
                  <a:pt x="1353342" y="1455651"/>
                  <a:pt x="1348070" y="1442467"/>
                  <a:pt x="1339276" y="1431914"/>
                </a:cubicBezTo>
                <a:cubicBezTo>
                  <a:pt x="1328928" y="1419496"/>
                  <a:pt x="1314910" y="1410383"/>
                  <a:pt x="1304986" y="1397624"/>
                </a:cubicBezTo>
                <a:cubicBezTo>
                  <a:pt x="1288118" y="1375937"/>
                  <a:pt x="1282126" y="1344284"/>
                  <a:pt x="1259266" y="1329044"/>
                </a:cubicBezTo>
                <a:cubicBezTo>
                  <a:pt x="1225550" y="1306567"/>
                  <a:pt x="1218188" y="1304897"/>
                  <a:pt x="1190686" y="1271894"/>
                </a:cubicBezTo>
                <a:cubicBezTo>
                  <a:pt x="1143061" y="1214744"/>
                  <a:pt x="1196401" y="1256654"/>
                  <a:pt x="1133536" y="1214744"/>
                </a:cubicBezTo>
                <a:cubicBezTo>
                  <a:pt x="1072576" y="1123304"/>
                  <a:pt x="1152586" y="1233794"/>
                  <a:pt x="1076386" y="1157594"/>
                </a:cubicBezTo>
                <a:cubicBezTo>
                  <a:pt x="1000186" y="1081394"/>
                  <a:pt x="1110676" y="1161404"/>
                  <a:pt x="1019236" y="1100444"/>
                </a:cubicBezTo>
                <a:cubicBezTo>
                  <a:pt x="958276" y="1009004"/>
                  <a:pt x="1038286" y="1119494"/>
                  <a:pt x="962086" y="1043294"/>
                </a:cubicBezTo>
                <a:cubicBezTo>
                  <a:pt x="952372" y="1033580"/>
                  <a:pt x="948020" y="1019557"/>
                  <a:pt x="939226" y="1009004"/>
                </a:cubicBezTo>
                <a:cubicBezTo>
                  <a:pt x="928878" y="996586"/>
                  <a:pt x="915284" y="987132"/>
                  <a:pt x="904936" y="974714"/>
                </a:cubicBezTo>
                <a:cubicBezTo>
                  <a:pt x="857311" y="917564"/>
                  <a:pt x="910651" y="959474"/>
                  <a:pt x="847786" y="917564"/>
                </a:cubicBezTo>
                <a:cubicBezTo>
                  <a:pt x="786826" y="826124"/>
                  <a:pt x="866836" y="936614"/>
                  <a:pt x="790636" y="860414"/>
                </a:cubicBezTo>
                <a:cubicBezTo>
                  <a:pt x="714436" y="784214"/>
                  <a:pt x="824926" y="864224"/>
                  <a:pt x="733486" y="803264"/>
                </a:cubicBezTo>
                <a:cubicBezTo>
                  <a:pt x="672526" y="711824"/>
                  <a:pt x="752536" y="822314"/>
                  <a:pt x="676336" y="746114"/>
                </a:cubicBezTo>
                <a:cubicBezTo>
                  <a:pt x="600136" y="669914"/>
                  <a:pt x="710626" y="749924"/>
                  <a:pt x="619186" y="688964"/>
                </a:cubicBezTo>
                <a:cubicBezTo>
                  <a:pt x="558226" y="597524"/>
                  <a:pt x="638236" y="708014"/>
                  <a:pt x="562036" y="631814"/>
                </a:cubicBezTo>
                <a:cubicBezTo>
                  <a:pt x="485836" y="555614"/>
                  <a:pt x="596326" y="635624"/>
                  <a:pt x="504886" y="574664"/>
                </a:cubicBezTo>
                <a:cubicBezTo>
                  <a:pt x="443926" y="483224"/>
                  <a:pt x="523936" y="593714"/>
                  <a:pt x="447736" y="517514"/>
                </a:cubicBezTo>
                <a:cubicBezTo>
                  <a:pt x="371536" y="441314"/>
                  <a:pt x="482026" y="521324"/>
                  <a:pt x="390586" y="460364"/>
                </a:cubicBezTo>
                <a:cubicBezTo>
                  <a:pt x="325072" y="362094"/>
                  <a:pt x="412306" y="477740"/>
                  <a:pt x="333436" y="414644"/>
                </a:cubicBezTo>
                <a:cubicBezTo>
                  <a:pt x="322709" y="406062"/>
                  <a:pt x="320290" y="390068"/>
                  <a:pt x="310576" y="380354"/>
                </a:cubicBezTo>
                <a:cubicBezTo>
                  <a:pt x="300862" y="370640"/>
                  <a:pt x="287716" y="365114"/>
                  <a:pt x="276286" y="357494"/>
                </a:cubicBezTo>
                <a:cubicBezTo>
                  <a:pt x="268666" y="346064"/>
                  <a:pt x="263140" y="332918"/>
                  <a:pt x="253426" y="323204"/>
                </a:cubicBezTo>
                <a:cubicBezTo>
                  <a:pt x="243712" y="313490"/>
                  <a:pt x="228182" y="310682"/>
                  <a:pt x="219136" y="300344"/>
                </a:cubicBezTo>
                <a:cubicBezTo>
                  <a:pt x="125791" y="193664"/>
                  <a:pt x="216278" y="260339"/>
                  <a:pt x="139126" y="208904"/>
                </a:cubicBezTo>
                <a:cubicBezTo>
                  <a:pt x="57438" y="86373"/>
                  <a:pt x="184651" y="272335"/>
                  <a:pt x="81976" y="140324"/>
                </a:cubicBezTo>
                <a:cubicBezTo>
                  <a:pt x="65108" y="118637"/>
                  <a:pt x="36256" y="71744"/>
                  <a:pt x="36256" y="71744"/>
                </a:cubicBezTo>
                <a:cubicBezTo>
                  <a:pt x="48312" y="-594"/>
                  <a:pt x="-30419" y="12689"/>
                  <a:pt x="13396" y="3164"/>
                </a:cubicBezTo>
                <a:close/>
              </a:path>
            </a:pathLst>
          </a:custGeom>
          <a:solidFill>
            <a:schemeClr val="tx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5" name="Freeform 4"/>
          <p:cNvSpPr/>
          <p:nvPr/>
        </p:nvSpPr>
        <p:spPr bwMode="auto">
          <a:xfrm>
            <a:off x="2170652" y="5166360"/>
            <a:ext cx="3395758" cy="742950"/>
          </a:xfrm>
          <a:custGeom>
            <a:avLst/>
            <a:gdLst>
              <a:gd name="connsiteX0" fmla="*/ 1048 w 3395758"/>
              <a:gd name="connsiteY0" fmla="*/ 308610 h 742950"/>
              <a:gd name="connsiteX1" fmla="*/ 12478 w 3395758"/>
              <a:gd name="connsiteY1" fmla="*/ 365760 h 742950"/>
              <a:gd name="connsiteX2" fmla="*/ 58198 w 3395758"/>
              <a:gd name="connsiteY2" fmla="*/ 434340 h 742950"/>
              <a:gd name="connsiteX3" fmla="*/ 115348 w 3395758"/>
              <a:gd name="connsiteY3" fmla="*/ 491490 h 742950"/>
              <a:gd name="connsiteX4" fmla="*/ 138208 w 3395758"/>
              <a:gd name="connsiteY4" fmla="*/ 525780 h 742950"/>
              <a:gd name="connsiteX5" fmla="*/ 206788 w 3395758"/>
              <a:gd name="connsiteY5" fmla="*/ 582930 h 742950"/>
              <a:gd name="connsiteX6" fmla="*/ 263938 w 3395758"/>
              <a:gd name="connsiteY6" fmla="*/ 651510 h 742950"/>
              <a:gd name="connsiteX7" fmla="*/ 286798 w 3395758"/>
              <a:gd name="connsiteY7" fmla="*/ 685800 h 742950"/>
              <a:gd name="connsiteX8" fmla="*/ 389668 w 3395758"/>
              <a:gd name="connsiteY8" fmla="*/ 742950 h 742950"/>
              <a:gd name="connsiteX9" fmla="*/ 515398 w 3395758"/>
              <a:gd name="connsiteY9" fmla="*/ 731520 h 742950"/>
              <a:gd name="connsiteX10" fmla="*/ 583978 w 3395758"/>
              <a:gd name="connsiteY10" fmla="*/ 708660 h 742950"/>
              <a:gd name="connsiteX11" fmla="*/ 629698 w 3395758"/>
              <a:gd name="connsiteY11" fmla="*/ 640080 h 742950"/>
              <a:gd name="connsiteX12" fmla="*/ 652558 w 3395758"/>
              <a:gd name="connsiteY12" fmla="*/ 605790 h 742950"/>
              <a:gd name="connsiteX13" fmla="*/ 663988 w 3395758"/>
              <a:gd name="connsiteY13" fmla="*/ 571500 h 742950"/>
              <a:gd name="connsiteX14" fmla="*/ 686848 w 3395758"/>
              <a:gd name="connsiteY14" fmla="*/ 537210 h 742950"/>
              <a:gd name="connsiteX15" fmla="*/ 732568 w 3395758"/>
              <a:gd name="connsiteY15" fmla="*/ 434340 h 742950"/>
              <a:gd name="connsiteX16" fmla="*/ 812578 w 3395758"/>
              <a:gd name="connsiteY16" fmla="*/ 400050 h 742950"/>
              <a:gd name="connsiteX17" fmla="*/ 1109758 w 3395758"/>
              <a:gd name="connsiteY17" fmla="*/ 422910 h 742950"/>
              <a:gd name="connsiteX18" fmla="*/ 1178338 w 3395758"/>
              <a:gd name="connsiteY18" fmla="*/ 434340 h 742950"/>
              <a:gd name="connsiteX19" fmla="*/ 1246918 w 3395758"/>
              <a:gd name="connsiteY19" fmla="*/ 480060 h 742950"/>
              <a:gd name="connsiteX20" fmla="*/ 1281208 w 3395758"/>
              <a:gd name="connsiteY20" fmla="*/ 502920 h 742950"/>
              <a:gd name="connsiteX21" fmla="*/ 1315498 w 3395758"/>
              <a:gd name="connsiteY21" fmla="*/ 537210 h 742950"/>
              <a:gd name="connsiteX22" fmla="*/ 1384078 w 3395758"/>
              <a:gd name="connsiteY22" fmla="*/ 582930 h 742950"/>
              <a:gd name="connsiteX23" fmla="*/ 1532668 w 3395758"/>
              <a:gd name="connsiteY23" fmla="*/ 548640 h 742950"/>
              <a:gd name="connsiteX24" fmla="*/ 1566958 w 3395758"/>
              <a:gd name="connsiteY24" fmla="*/ 537210 h 742950"/>
              <a:gd name="connsiteX25" fmla="*/ 1589818 w 3395758"/>
              <a:gd name="connsiteY25" fmla="*/ 502920 h 742950"/>
              <a:gd name="connsiteX26" fmla="*/ 1624108 w 3395758"/>
              <a:gd name="connsiteY26" fmla="*/ 468630 h 742950"/>
              <a:gd name="connsiteX27" fmla="*/ 1646968 w 3395758"/>
              <a:gd name="connsiteY27" fmla="*/ 400050 h 742950"/>
              <a:gd name="connsiteX28" fmla="*/ 1726978 w 3395758"/>
              <a:gd name="connsiteY28" fmla="*/ 354330 h 742950"/>
              <a:gd name="connsiteX29" fmla="*/ 1806988 w 3395758"/>
              <a:gd name="connsiteY29" fmla="*/ 331470 h 742950"/>
              <a:gd name="connsiteX30" fmla="*/ 1841278 w 3395758"/>
              <a:gd name="connsiteY30" fmla="*/ 320040 h 742950"/>
              <a:gd name="connsiteX31" fmla="*/ 1921288 w 3395758"/>
              <a:gd name="connsiteY31" fmla="*/ 342900 h 742950"/>
              <a:gd name="connsiteX32" fmla="*/ 1955578 w 3395758"/>
              <a:gd name="connsiteY32" fmla="*/ 411480 h 742950"/>
              <a:gd name="connsiteX33" fmla="*/ 1967008 w 3395758"/>
              <a:gd name="connsiteY33" fmla="*/ 468630 h 742950"/>
              <a:gd name="connsiteX34" fmla="*/ 2001298 w 3395758"/>
              <a:gd name="connsiteY34" fmla="*/ 480060 h 742950"/>
              <a:gd name="connsiteX35" fmla="*/ 2149888 w 3395758"/>
              <a:gd name="connsiteY35" fmla="*/ 468630 h 742950"/>
              <a:gd name="connsiteX36" fmla="*/ 2218468 w 3395758"/>
              <a:gd name="connsiteY36" fmla="*/ 445770 h 742950"/>
              <a:gd name="connsiteX37" fmla="*/ 2287048 w 3395758"/>
              <a:gd name="connsiteY37" fmla="*/ 411480 h 742950"/>
              <a:gd name="connsiteX38" fmla="*/ 2332768 w 3395758"/>
              <a:gd name="connsiteY38" fmla="*/ 342900 h 742950"/>
              <a:gd name="connsiteX39" fmla="*/ 2344198 w 3395758"/>
              <a:gd name="connsiteY39" fmla="*/ 274320 h 742950"/>
              <a:gd name="connsiteX40" fmla="*/ 2378488 w 3395758"/>
              <a:gd name="connsiteY40" fmla="*/ 262890 h 742950"/>
              <a:gd name="connsiteX41" fmla="*/ 2412778 w 3395758"/>
              <a:gd name="connsiteY41" fmla="*/ 274320 h 742950"/>
              <a:gd name="connsiteX42" fmla="*/ 2435638 w 3395758"/>
              <a:gd name="connsiteY42" fmla="*/ 342900 h 742950"/>
              <a:gd name="connsiteX43" fmla="*/ 2504218 w 3395758"/>
              <a:gd name="connsiteY43" fmla="*/ 400050 h 742950"/>
              <a:gd name="connsiteX44" fmla="*/ 2664238 w 3395758"/>
              <a:gd name="connsiteY44" fmla="*/ 388620 h 742950"/>
              <a:gd name="connsiteX45" fmla="*/ 2732818 w 3395758"/>
              <a:gd name="connsiteY45" fmla="*/ 365760 h 742950"/>
              <a:gd name="connsiteX46" fmla="*/ 2767108 w 3395758"/>
              <a:gd name="connsiteY46" fmla="*/ 354330 h 742950"/>
              <a:gd name="connsiteX47" fmla="*/ 2801398 w 3395758"/>
              <a:gd name="connsiteY47" fmla="*/ 342900 h 742950"/>
              <a:gd name="connsiteX48" fmla="*/ 2869978 w 3395758"/>
              <a:gd name="connsiteY48" fmla="*/ 297180 h 742950"/>
              <a:gd name="connsiteX49" fmla="*/ 2927128 w 3395758"/>
              <a:gd name="connsiteY49" fmla="*/ 240030 h 742950"/>
              <a:gd name="connsiteX50" fmla="*/ 2949988 w 3395758"/>
              <a:gd name="connsiteY50" fmla="*/ 205740 h 742950"/>
              <a:gd name="connsiteX51" fmla="*/ 2984278 w 3395758"/>
              <a:gd name="connsiteY51" fmla="*/ 182880 h 742950"/>
              <a:gd name="connsiteX52" fmla="*/ 2949988 w 3395758"/>
              <a:gd name="connsiteY52" fmla="*/ 194310 h 742950"/>
              <a:gd name="connsiteX53" fmla="*/ 2881408 w 3395758"/>
              <a:gd name="connsiteY53" fmla="*/ 240030 h 742950"/>
              <a:gd name="connsiteX54" fmla="*/ 2858548 w 3395758"/>
              <a:gd name="connsiteY54" fmla="*/ 308610 h 742950"/>
              <a:gd name="connsiteX55" fmla="*/ 2847118 w 3395758"/>
              <a:gd name="connsiteY55" fmla="*/ 342900 h 742950"/>
              <a:gd name="connsiteX56" fmla="*/ 2881408 w 3395758"/>
              <a:gd name="connsiteY56" fmla="*/ 434340 h 742950"/>
              <a:gd name="connsiteX57" fmla="*/ 3087148 w 3395758"/>
              <a:gd name="connsiteY57" fmla="*/ 411480 h 742950"/>
              <a:gd name="connsiteX58" fmla="*/ 3155728 w 3395758"/>
              <a:gd name="connsiteY58" fmla="*/ 388620 h 742950"/>
              <a:gd name="connsiteX59" fmla="*/ 3224308 w 3395758"/>
              <a:gd name="connsiteY59" fmla="*/ 354330 h 742950"/>
              <a:gd name="connsiteX60" fmla="*/ 3270028 w 3395758"/>
              <a:gd name="connsiteY60" fmla="*/ 331470 h 742950"/>
              <a:gd name="connsiteX61" fmla="*/ 3315748 w 3395758"/>
              <a:gd name="connsiteY61" fmla="*/ 320040 h 742950"/>
              <a:gd name="connsiteX62" fmla="*/ 3350038 w 3395758"/>
              <a:gd name="connsiteY62" fmla="*/ 308610 h 742950"/>
              <a:gd name="connsiteX63" fmla="*/ 3372898 w 3395758"/>
              <a:gd name="connsiteY63" fmla="*/ 274320 h 742950"/>
              <a:gd name="connsiteX64" fmla="*/ 3395758 w 3395758"/>
              <a:gd name="connsiteY64" fmla="*/ 205740 h 742950"/>
              <a:gd name="connsiteX65" fmla="*/ 3292888 w 3395758"/>
              <a:gd name="connsiteY65" fmla="*/ 160020 h 742950"/>
              <a:gd name="connsiteX66" fmla="*/ 3201448 w 3395758"/>
              <a:gd name="connsiteY66" fmla="*/ 137160 h 742950"/>
              <a:gd name="connsiteX67" fmla="*/ 3155728 w 3395758"/>
              <a:gd name="connsiteY67" fmla="*/ 114300 h 742950"/>
              <a:gd name="connsiteX68" fmla="*/ 3087148 w 3395758"/>
              <a:gd name="connsiteY68" fmla="*/ 91440 h 742950"/>
              <a:gd name="connsiteX69" fmla="*/ 3041428 w 3395758"/>
              <a:gd name="connsiteY69" fmla="*/ 68580 h 742950"/>
              <a:gd name="connsiteX70" fmla="*/ 2972848 w 3395758"/>
              <a:gd name="connsiteY70" fmla="*/ 57150 h 742950"/>
              <a:gd name="connsiteX71" fmla="*/ 2938558 w 3395758"/>
              <a:gd name="connsiteY71" fmla="*/ 45720 h 742950"/>
              <a:gd name="connsiteX72" fmla="*/ 2847118 w 3395758"/>
              <a:gd name="connsiteY72" fmla="*/ 22860 h 742950"/>
              <a:gd name="connsiteX73" fmla="*/ 2812828 w 3395758"/>
              <a:gd name="connsiteY73" fmla="*/ 11430 h 742950"/>
              <a:gd name="connsiteX74" fmla="*/ 2732818 w 3395758"/>
              <a:gd name="connsiteY74" fmla="*/ 0 h 742950"/>
              <a:gd name="connsiteX75" fmla="*/ 2264188 w 3395758"/>
              <a:gd name="connsiteY75" fmla="*/ 11430 h 742950"/>
              <a:gd name="connsiteX76" fmla="*/ 2058448 w 3395758"/>
              <a:gd name="connsiteY76" fmla="*/ 34290 h 742950"/>
              <a:gd name="connsiteX77" fmla="*/ 1921288 w 3395758"/>
              <a:gd name="connsiteY77" fmla="*/ 45720 h 742950"/>
              <a:gd name="connsiteX78" fmla="*/ 1852708 w 3395758"/>
              <a:gd name="connsiteY78" fmla="*/ 57150 h 742950"/>
              <a:gd name="connsiteX79" fmla="*/ 1669828 w 3395758"/>
              <a:gd name="connsiteY79" fmla="*/ 80010 h 742950"/>
              <a:gd name="connsiteX80" fmla="*/ 1544098 w 3395758"/>
              <a:gd name="connsiteY80" fmla="*/ 102870 h 742950"/>
              <a:gd name="connsiteX81" fmla="*/ 1429798 w 3395758"/>
              <a:gd name="connsiteY81" fmla="*/ 137160 h 742950"/>
              <a:gd name="connsiteX82" fmla="*/ 1315498 w 3395758"/>
              <a:gd name="connsiteY82" fmla="*/ 148590 h 742950"/>
              <a:gd name="connsiteX83" fmla="*/ 1258348 w 3395758"/>
              <a:gd name="connsiteY83" fmla="*/ 160020 h 742950"/>
              <a:gd name="connsiteX84" fmla="*/ 995458 w 3395758"/>
              <a:gd name="connsiteY84" fmla="*/ 182880 h 742950"/>
              <a:gd name="connsiteX85" fmla="*/ 778288 w 3395758"/>
              <a:gd name="connsiteY85" fmla="*/ 205740 h 742950"/>
              <a:gd name="connsiteX86" fmla="*/ 686848 w 3395758"/>
              <a:gd name="connsiteY86" fmla="*/ 228600 h 742950"/>
              <a:gd name="connsiteX87" fmla="*/ 641128 w 3395758"/>
              <a:gd name="connsiteY87" fmla="*/ 240030 h 742950"/>
              <a:gd name="connsiteX88" fmla="*/ 446818 w 3395758"/>
              <a:gd name="connsiteY88" fmla="*/ 262890 h 742950"/>
              <a:gd name="connsiteX89" fmla="*/ 172498 w 3395758"/>
              <a:gd name="connsiteY89" fmla="*/ 262890 h 742950"/>
              <a:gd name="connsiteX90" fmla="*/ 103918 w 3395758"/>
              <a:gd name="connsiteY90" fmla="*/ 285750 h 742950"/>
              <a:gd name="connsiteX91" fmla="*/ 69628 w 3395758"/>
              <a:gd name="connsiteY91" fmla="*/ 297180 h 742950"/>
              <a:gd name="connsiteX92" fmla="*/ 35338 w 3395758"/>
              <a:gd name="connsiteY92" fmla="*/ 308610 h 742950"/>
              <a:gd name="connsiteX93" fmla="*/ 1048 w 3395758"/>
              <a:gd name="connsiteY93" fmla="*/ 30861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395758" h="742950">
                <a:moveTo>
                  <a:pt x="1048" y="308610"/>
                </a:moveTo>
                <a:cubicBezTo>
                  <a:pt x="-2762" y="318135"/>
                  <a:pt x="4439" y="348074"/>
                  <a:pt x="12478" y="365760"/>
                </a:cubicBezTo>
                <a:cubicBezTo>
                  <a:pt x="23847" y="390772"/>
                  <a:pt x="42958" y="411480"/>
                  <a:pt x="58198" y="434340"/>
                </a:cubicBezTo>
                <a:cubicBezTo>
                  <a:pt x="88678" y="480060"/>
                  <a:pt x="69628" y="461010"/>
                  <a:pt x="115348" y="491490"/>
                </a:cubicBezTo>
                <a:cubicBezTo>
                  <a:pt x="122968" y="502920"/>
                  <a:pt x="129414" y="515227"/>
                  <a:pt x="138208" y="525780"/>
                </a:cubicBezTo>
                <a:cubicBezTo>
                  <a:pt x="165710" y="558783"/>
                  <a:pt x="173072" y="560453"/>
                  <a:pt x="206788" y="582930"/>
                </a:cubicBezTo>
                <a:cubicBezTo>
                  <a:pt x="263545" y="668066"/>
                  <a:pt x="190599" y="563503"/>
                  <a:pt x="263938" y="651510"/>
                </a:cubicBezTo>
                <a:cubicBezTo>
                  <a:pt x="272732" y="662063"/>
                  <a:pt x="276460" y="676754"/>
                  <a:pt x="286798" y="685800"/>
                </a:cubicBezTo>
                <a:cubicBezTo>
                  <a:pt x="335170" y="728126"/>
                  <a:pt x="342571" y="727251"/>
                  <a:pt x="389668" y="742950"/>
                </a:cubicBezTo>
                <a:cubicBezTo>
                  <a:pt x="431578" y="739140"/>
                  <a:pt x="473956" y="738833"/>
                  <a:pt x="515398" y="731520"/>
                </a:cubicBezTo>
                <a:cubicBezTo>
                  <a:pt x="539128" y="727332"/>
                  <a:pt x="583978" y="708660"/>
                  <a:pt x="583978" y="708660"/>
                </a:cubicBezTo>
                <a:lnTo>
                  <a:pt x="629698" y="640080"/>
                </a:lnTo>
                <a:cubicBezTo>
                  <a:pt x="637318" y="628650"/>
                  <a:pt x="648214" y="618822"/>
                  <a:pt x="652558" y="605790"/>
                </a:cubicBezTo>
                <a:cubicBezTo>
                  <a:pt x="656368" y="594360"/>
                  <a:pt x="658600" y="582276"/>
                  <a:pt x="663988" y="571500"/>
                </a:cubicBezTo>
                <a:cubicBezTo>
                  <a:pt x="670131" y="559213"/>
                  <a:pt x="681269" y="549763"/>
                  <a:pt x="686848" y="537210"/>
                </a:cubicBezTo>
                <a:cubicBezTo>
                  <a:pt x="698551" y="510879"/>
                  <a:pt x="705179" y="457164"/>
                  <a:pt x="732568" y="434340"/>
                </a:cubicBezTo>
                <a:cubicBezTo>
                  <a:pt x="751400" y="418647"/>
                  <a:pt x="788756" y="407991"/>
                  <a:pt x="812578" y="400050"/>
                </a:cubicBezTo>
                <a:cubicBezTo>
                  <a:pt x="921963" y="406887"/>
                  <a:pt x="1004713" y="409779"/>
                  <a:pt x="1109758" y="422910"/>
                </a:cubicBezTo>
                <a:cubicBezTo>
                  <a:pt x="1132754" y="425785"/>
                  <a:pt x="1155478" y="430530"/>
                  <a:pt x="1178338" y="434340"/>
                </a:cubicBezTo>
                <a:lnTo>
                  <a:pt x="1246918" y="480060"/>
                </a:lnTo>
                <a:cubicBezTo>
                  <a:pt x="1258348" y="487680"/>
                  <a:pt x="1271494" y="493206"/>
                  <a:pt x="1281208" y="502920"/>
                </a:cubicBezTo>
                <a:cubicBezTo>
                  <a:pt x="1292638" y="514350"/>
                  <a:pt x="1302739" y="527286"/>
                  <a:pt x="1315498" y="537210"/>
                </a:cubicBezTo>
                <a:cubicBezTo>
                  <a:pt x="1337185" y="554078"/>
                  <a:pt x="1384078" y="582930"/>
                  <a:pt x="1384078" y="582930"/>
                </a:cubicBezTo>
                <a:cubicBezTo>
                  <a:pt x="1487942" y="568092"/>
                  <a:pt x="1438530" y="580019"/>
                  <a:pt x="1532668" y="548640"/>
                </a:cubicBezTo>
                <a:lnTo>
                  <a:pt x="1566958" y="537210"/>
                </a:lnTo>
                <a:cubicBezTo>
                  <a:pt x="1574578" y="525780"/>
                  <a:pt x="1581024" y="513473"/>
                  <a:pt x="1589818" y="502920"/>
                </a:cubicBezTo>
                <a:cubicBezTo>
                  <a:pt x="1600166" y="490502"/>
                  <a:pt x="1616258" y="482760"/>
                  <a:pt x="1624108" y="468630"/>
                </a:cubicBezTo>
                <a:cubicBezTo>
                  <a:pt x="1635810" y="447566"/>
                  <a:pt x="1626918" y="413416"/>
                  <a:pt x="1646968" y="400050"/>
                </a:cubicBezTo>
                <a:cubicBezTo>
                  <a:pt x="1681405" y="377092"/>
                  <a:pt x="1686373" y="371732"/>
                  <a:pt x="1726978" y="354330"/>
                </a:cubicBezTo>
                <a:cubicBezTo>
                  <a:pt x="1754383" y="342585"/>
                  <a:pt x="1777987" y="339756"/>
                  <a:pt x="1806988" y="331470"/>
                </a:cubicBezTo>
                <a:cubicBezTo>
                  <a:pt x="1818573" y="328160"/>
                  <a:pt x="1829848" y="323850"/>
                  <a:pt x="1841278" y="320040"/>
                </a:cubicBezTo>
                <a:cubicBezTo>
                  <a:pt x="1844265" y="320787"/>
                  <a:pt x="1913835" y="336937"/>
                  <a:pt x="1921288" y="342900"/>
                </a:cubicBezTo>
                <a:cubicBezTo>
                  <a:pt x="1938748" y="356868"/>
                  <a:pt x="1950401" y="390774"/>
                  <a:pt x="1955578" y="411480"/>
                </a:cubicBezTo>
                <a:cubicBezTo>
                  <a:pt x="1960290" y="430327"/>
                  <a:pt x="1956232" y="452466"/>
                  <a:pt x="1967008" y="468630"/>
                </a:cubicBezTo>
                <a:cubicBezTo>
                  <a:pt x="1973691" y="478655"/>
                  <a:pt x="1989868" y="476250"/>
                  <a:pt x="2001298" y="480060"/>
                </a:cubicBezTo>
                <a:cubicBezTo>
                  <a:pt x="2050828" y="476250"/>
                  <a:pt x="2100820" y="476378"/>
                  <a:pt x="2149888" y="468630"/>
                </a:cubicBezTo>
                <a:cubicBezTo>
                  <a:pt x="2173690" y="464872"/>
                  <a:pt x="2195608" y="453390"/>
                  <a:pt x="2218468" y="445770"/>
                </a:cubicBezTo>
                <a:cubicBezTo>
                  <a:pt x="2265790" y="429996"/>
                  <a:pt x="2242733" y="441023"/>
                  <a:pt x="2287048" y="411480"/>
                </a:cubicBezTo>
                <a:cubicBezTo>
                  <a:pt x="2302288" y="388620"/>
                  <a:pt x="2328251" y="370000"/>
                  <a:pt x="2332768" y="342900"/>
                </a:cubicBezTo>
                <a:cubicBezTo>
                  <a:pt x="2336578" y="320040"/>
                  <a:pt x="2332700" y="294442"/>
                  <a:pt x="2344198" y="274320"/>
                </a:cubicBezTo>
                <a:cubicBezTo>
                  <a:pt x="2350176" y="263859"/>
                  <a:pt x="2367058" y="266700"/>
                  <a:pt x="2378488" y="262890"/>
                </a:cubicBezTo>
                <a:cubicBezTo>
                  <a:pt x="2389918" y="266700"/>
                  <a:pt x="2405775" y="264516"/>
                  <a:pt x="2412778" y="274320"/>
                </a:cubicBezTo>
                <a:cubicBezTo>
                  <a:pt x="2426784" y="293928"/>
                  <a:pt x="2415588" y="329534"/>
                  <a:pt x="2435638" y="342900"/>
                </a:cubicBezTo>
                <a:cubicBezTo>
                  <a:pt x="2483378" y="374726"/>
                  <a:pt x="2460214" y="356046"/>
                  <a:pt x="2504218" y="400050"/>
                </a:cubicBezTo>
                <a:cubicBezTo>
                  <a:pt x="2557558" y="396240"/>
                  <a:pt x="2611354" y="396553"/>
                  <a:pt x="2664238" y="388620"/>
                </a:cubicBezTo>
                <a:cubicBezTo>
                  <a:pt x="2688068" y="385046"/>
                  <a:pt x="2709958" y="373380"/>
                  <a:pt x="2732818" y="365760"/>
                </a:cubicBezTo>
                <a:lnTo>
                  <a:pt x="2767108" y="354330"/>
                </a:lnTo>
                <a:cubicBezTo>
                  <a:pt x="2778538" y="350520"/>
                  <a:pt x="2791373" y="349583"/>
                  <a:pt x="2801398" y="342900"/>
                </a:cubicBezTo>
                <a:lnTo>
                  <a:pt x="2869978" y="297180"/>
                </a:lnTo>
                <a:cubicBezTo>
                  <a:pt x="2930938" y="205740"/>
                  <a:pt x="2850928" y="316230"/>
                  <a:pt x="2927128" y="240030"/>
                </a:cubicBezTo>
                <a:cubicBezTo>
                  <a:pt x="2936842" y="230316"/>
                  <a:pt x="2940274" y="215454"/>
                  <a:pt x="2949988" y="205740"/>
                </a:cubicBezTo>
                <a:cubicBezTo>
                  <a:pt x="2959702" y="196026"/>
                  <a:pt x="2984278" y="196617"/>
                  <a:pt x="2984278" y="182880"/>
                </a:cubicBezTo>
                <a:cubicBezTo>
                  <a:pt x="2984278" y="170832"/>
                  <a:pt x="2960520" y="188459"/>
                  <a:pt x="2949988" y="194310"/>
                </a:cubicBezTo>
                <a:cubicBezTo>
                  <a:pt x="2925971" y="207653"/>
                  <a:pt x="2881408" y="240030"/>
                  <a:pt x="2881408" y="240030"/>
                </a:cubicBezTo>
                <a:lnTo>
                  <a:pt x="2858548" y="308610"/>
                </a:lnTo>
                <a:lnTo>
                  <a:pt x="2847118" y="342900"/>
                </a:lnTo>
                <a:cubicBezTo>
                  <a:pt x="2848028" y="347452"/>
                  <a:pt x="2857115" y="430603"/>
                  <a:pt x="2881408" y="434340"/>
                </a:cubicBezTo>
                <a:cubicBezTo>
                  <a:pt x="2908119" y="438449"/>
                  <a:pt x="3046045" y="417352"/>
                  <a:pt x="3087148" y="411480"/>
                </a:cubicBezTo>
                <a:cubicBezTo>
                  <a:pt x="3110008" y="403860"/>
                  <a:pt x="3135678" y="401986"/>
                  <a:pt x="3155728" y="388620"/>
                </a:cubicBezTo>
                <a:cubicBezTo>
                  <a:pt x="3221625" y="344689"/>
                  <a:pt x="3158057" y="382723"/>
                  <a:pt x="3224308" y="354330"/>
                </a:cubicBezTo>
                <a:cubicBezTo>
                  <a:pt x="3239969" y="347618"/>
                  <a:pt x="3254074" y="337453"/>
                  <a:pt x="3270028" y="331470"/>
                </a:cubicBezTo>
                <a:cubicBezTo>
                  <a:pt x="3284737" y="325954"/>
                  <a:pt x="3300643" y="324356"/>
                  <a:pt x="3315748" y="320040"/>
                </a:cubicBezTo>
                <a:cubicBezTo>
                  <a:pt x="3327333" y="316730"/>
                  <a:pt x="3338608" y="312420"/>
                  <a:pt x="3350038" y="308610"/>
                </a:cubicBezTo>
                <a:cubicBezTo>
                  <a:pt x="3357658" y="297180"/>
                  <a:pt x="3367319" y="286873"/>
                  <a:pt x="3372898" y="274320"/>
                </a:cubicBezTo>
                <a:cubicBezTo>
                  <a:pt x="3382685" y="252300"/>
                  <a:pt x="3395758" y="205740"/>
                  <a:pt x="3395758" y="205740"/>
                </a:cubicBezTo>
                <a:cubicBezTo>
                  <a:pt x="3350724" y="175717"/>
                  <a:pt x="3358178" y="176342"/>
                  <a:pt x="3292888" y="160020"/>
                </a:cubicBezTo>
                <a:cubicBezTo>
                  <a:pt x="3262408" y="152400"/>
                  <a:pt x="3229549" y="151211"/>
                  <a:pt x="3201448" y="137160"/>
                </a:cubicBezTo>
                <a:cubicBezTo>
                  <a:pt x="3186208" y="129540"/>
                  <a:pt x="3171548" y="120628"/>
                  <a:pt x="3155728" y="114300"/>
                </a:cubicBezTo>
                <a:cubicBezTo>
                  <a:pt x="3133355" y="105351"/>
                  <a:pt x="3108701" y="102216"/>
                  <a:pt x="3087148" y="91440"/>
                </a:cubicBezTo>
                <a:cubicBezTo>
                  <a:pt x="3071908" y="83820"/>
                  <a:pt x="3057748" y="73476"/>
                  <a:pt x="3041428" y="68580"/>
                </a:cubicBezTo>
                <a:cubicBezTo>
                  <a:pt x="3019230" y="61921"/>
                  <a:pt x="2995471" y="62177"/>
                  <a:pt x="2972848" y="57150"/>
                </a:cubicBezTo>
                <a:cubicBezTo>
                  <a:pt x="2961087" y="54536"/>
                  <a:pt x="2950182" y="48890"/>
                  <a:pt x="2938558" y="45720"/>
                </a:cubicBezTo>
                <a:cubicBezTo>
                  <a:pt x="2908247" y="37453"/>
                  <a:pt x="2876924" y="32795"/>
                  <a:pt x="2847118" y="22860"/>
                </a:cubicBezTo>
                <a:cubicBezTo>
                  <a:pt x="2835688" y="19050"/>
                  <a:pt x="2824642" y="13793"/>
                  <a:pt x="2812828" y="11430"/>
                </a:cubicBezTo>
                <a:cubicBezTo>
                  <a:pt x="2786410" y="6146"/>
                  <a:pt x="2759488" y="3810"/>
                  <a:pt x="2732818" y="0"/>
                </a:cubicBezTo>
                <a:lnTo>
                  <a:pt x="2264188" y="11430"/>
                </a:lnTo>
                <a:cubicBezTo>
                  <a:pt x="2032898" y="20158"/>
                  <a:pt x="2208165" y="17655"/>
                  <a:pt x="2058448" y="34290"/>
                </a:cubicBezTo>
                <a:cubicBezTo>
                  <a:pt x="2012850" y="39356"/>
                  <a:pt x="1966886" y="40654"/>
                  <a:pt x="1921288" y="45720"/>
                </a:cubicBezTo>
                <a:cubicBezTo>
                  <a:pt x="1898254" y="48279"/>
                  <a:pt x="1875671" y="54019"/>
                  <a:pt x="1852708" y="57150"/>
                </a:cubicBezTo>
                <a:cubicBezTo>
                  <a:pt x="1791837" y="65451"/>
                  <a:pt x="1730699" y="71709"/>
                  <a:pt x="1669828" y="80010"/>
                </a:cubicBezTo>
                <a:cubicBezTo>
                  <a:pt x="1656564" y="81819"/>
                  <a:pt x="1561540" y="97637"/>
                  <a:pt x="1544098" y="102870"/>
                </a:cubicBezTo>
                <a:cubicBezTo>
                  <a:pt x="1456440" y="129168"/>
                  <a:pt x="1518875" y="125283"/>
                  <a:pt x="1429798" y="137160"/>
                </a:cubicBezTo>
                <a:cubicBezTo>
                  <a:pt x="1391844" y="142221"/>
                  <a:pt x="1353452" y="143529"/>
                  <a:pt x="1315498" y="148590"/>
                </a:cubicBezTo>
                <a:cubicBezTo>
                  <a:pt x="1296241" y="151158"/>
                  <a:pt x="1277580" y="157273"/>
                  <a:pt x="1258348" y="160020"/>
                </a:cubicBezTo>
                <a:cubicBezTo>
                  <a:pt x="1171671" y="172402"/>
                  <a:pt x="1082413" y="176669"/>
                  <a:pt x="995458" y="182880"/>
                </a:cubicBezTo>
                <a:cubicBezTo>
                  <a:pt x="866800" y="215045"/>
                  <a:pt x="1065212" y="168315"/>
                  <a:pt x="778288" y="205740"/>
                </a:cubicBezTo>
                <a:cubicBezTo>
                  <a:pt x="747134" y="209804"/>
                  <a:pt x="717328" y="220980"/>
                  <a:pt x="686848" y="228600"/>
                </a:cubicBezTo>
                <a:cubicBezTo>
                  <a:pt x="671608" y="232410"/>
                  <a:pt x="656773" y="238608"/>
                  <a:pt x="641128" y="240030"/>
                </a:cubicBezTo>
                <a:cubicBezTo>
                  <a:pt x="492318" y="253558"/>
                  <a:pt x="556908" y="244542"/>
                  <a:pt x="446818" y="262890"/>
                </a:cubicBezTo>
                <a:cubicBezTo>
                  <a:pt x="326103" y="253604"/>
                  <a:pt x="288541" y="242412"/>
                  <a:pt x="172498" y="262890"/>
                </a:cubicBezTo>
                <a:cubicBezTo>
                  <a:pt x="148768" y="267078"/>
                  <a:pt x="126778" y="278130"/>
                  <a:pt x="103918" y="285750"/>
                </a:cubicBezTo>
                <a:lnTo>
                  <a:pt x="69628" y="297180"/>
                </a:lnTo>
                <a:cubicBezTo>
                  <a:pt x="58198" y="300990"/>
                  <a:pt x="47027" y="305688"/>
                  <a:pt x="35338" y="308610"/>
                </a:cubicBezTo>
                <a:cubicBezTo>
                  <a:pt x="-14078" y="320964"/>
                  <a:pt x="4858" y="299085"/>
                  <a:pt x="1048" y="308610"/>
                </a:cubicBezTo>
                <a:close/>
              </a:path>
            </a:pathLst>
          </a:cu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solidFill>
                <a:schemeClr val="bg1"/>
              </a:solidFill>
              <a:effectLst/>
              <a:latin typeface="Tahoma" pitchFamily="34" charset="0"/>
            </a:endParaRPr>
          </a:p>
        </p:txBody>
      </p:sp>
      <p:sp>
        <p:nvSpPr>
          <p:cNvPr id="10" name="Freeform 9"/>
          <p:cNvSpPr/>
          <p:nvPr/>
        </p:nvSpPr>
        <p:spPr bwMode="auto">
          <a:xfrm>
            <a:off x="2023110" y="1908810"/>
            <a:ext cx="4149450" cy="5303520"/>
          </a:xfrm>
          <a:custGeom>
            <a:avLst/>
            <a:gdLst>
              <a:gd name="connsiteX0" fmla="*/ 3097530 w 4149450"/>
              <a:gd name="connsiteY0" fmla="*/ 11430 h 5303520"/>
              <a:gd name="connsiteX1" fmla="*/ 3006090 w 4149450"/>
              <a:gd name="connsiteY1" fmla="*/ 22860 h 5303520"/>
              <a:gd name="connsiteX2" fmla="*/ 2754630 w 4149450"/>
              <a:gd name="connsiteY2" fmla="*/ 0 h 5303520"/>
              <a:gd name="connsiteX3" fmla="*/ 2571750 w 4149450"/>
              <a:gd name="connsiteY3" fmla="*/ 34290 h 5303520"/>
              <a:gd name="connsiteX4" fmla="*/ 2491740 w 4149450"/>
              <a:gd name="connsiteY4" fmla="*/ 68580 h 5303520"/>
              <a:gd name="connsiteX5" fmla="*/ 2411730 w 4149450"/>
              <a:gd name="connsiteY5" fmla="*/ 171450 h 5303520"/>
              <a:gd name="connsiteX6" fmla="*/ 2388870 w 4149450"/>
              <a:gd name="connsiteY6" fmla="*/ 205740 h 5303520"/>
              <a:gd name="connsiteX7" fmla="*/ 2377440 w 4149450"/>
              <a:gd name="connsiteY7" fmla="*/ 240030 h 5303520"/>
              <a:gd name="connsiteX8" fmla="*/ 2354580 w 4149450"/>
              <a:gd name="connsiteY8" fmla="*/ 274320 h 5303520"/>
              <a:gd name="connsiteX9" fmla="*/ 2308860 w 4149450"/>
              <a:gd name="connsiteY9" fmla="*/ 377190 h 5303520"/>
              <a:gd name="connsiteX10" fmla="*/ 2286000 w 4149450"/>
              <a:gd name="connsiteY10" fmla="*/ 422910 h 5303520"/>
              <a:gd name="connsiteX11" fmla="*/ 2263140 w 4149450"/>
              <a:gd name="connsiteY11" fmla="*/ 502920 h 5303520"/>
              <a:gd name="connsiteX12" fmla="*/ 2228850 w 4149450"/>
              <a:gd name="connsiteY12" fmla="*/ 617220 h 5303520"/>
              <a:gd name="connsiteX13" fmla="*/ 2217420 w 4149450"/>
              <a:gd name="connsiteY13" fmla="*/ 674370 h 5303520"/>
              <a:gd name="connsiteX14" fmla="*/ 2205990 w 4149450"/>
              <a:gd name="connsiteY14" fmla="*/ 720090 h 5303520"/>
              <a:gd name="connsiteX15" fmla="*/ 2183130 w 4149450"/>
              <a:gd name="connsiteY15" fmla="*/ 811530 h 5303520"/>
              <a:gd name="connsiteX16" fmla="*/ 2183130 w 4149450"/>
              <a:gd name="connsiteY16" fmla="*/ 1245870 h 5303520"/>
              <a:gd name="connsiteX17" fmla="*/ 2194560 w 4149450"/>
              <a:gd name="connsiteY17" fmla="*/ 1291590 h 5303520"/>
              <a:gd name="connsiteX18" fmla="*/ 2217420 w 4149450"/>
              <a:gd name="connsiteY18" fmla="*/ 1405890 h 5303520"/>
              <a:gd name="connsiteX19" fmla="*/ 2228850 w 4149450"/>
              <a:gd name="connsiteY19" fmla="*/ 1463040 h 5303520"/>
              <a:gd name="connsiteX20" fmla="*/ 2251710 w 4149450"/>
              <a:gd name="connsiteY20" fmla="*/ 1554480 h 5303520"/>
              <a:gd name="connsiteX21" fmla="*/ 2263140 w 4149450"/>
              <a:gd name="connsiteY21" fmla="*/ 1611630 h 5303520"/>
              <a:gd name="connsiteX22" fmla="*/ 2286000 w 4149450"/>
              <a:gd name="connsiteY22" fmla="*/ 1703070 h 5303520"/>
              <a:gd name="connsiteX23" fmla="*/ 2308860 w 4149450"/>
              <a:gd name="connsiteY23" fmla="*/ 1828800 h 5303520"/>
              <a:gd name="connsiteX24" fmla="*/ 2320290 w 4149450"/>
              <a:gd name="connsiteY24" fmla="*/ 1908810 h 5303520"/>
              <a:gd name="connsiteX25" fmla="*/ 2343150 w 4149450"/>
              <a:gd name="connsiteY25" fmla="*/ 2011680 h 5303520"/>
              <a:gd name="connsiteX26" fmla="*/ 2320290 w 4149450"/>
              <a:gd name="connsiteY26" fmla="*/ 2205990 h 5303520"/>
              <a:gd name="connsiteX27" fmla="*/ 2263140 w 4149450"/>
              <a:gd name="connsiteY27" fmla="*/ 2286000 h 5303520"/>
              <a:gd name="connsiteX28" fmla="*/ 2217420 w 4149450"/>
              <a:gd name="connsiteY28" fmla="*/ 2354580 h 5303520"/>
              <a:gd name="connsiteX29" fmla="*/ 2194560 w 4149450"/>
              <a:gd name="connsiteY29" fmla="*/ 2388870 h 5303520"/>
              <a:gd name="connsiteX30" fmla="*/ 2183130 w 4149450"/>
              <a:gd name="connsiteY30" fmla="*/ 2423160 h 5303520"/>
              <a:gd name="connsiteX31" fmla="*/ 2171700 w 4149450"/>
              <a:gd name="connsiteY31" fmla="*/ 2468880 h 5303520"/>
              <a:gd name="connsiteX32" fmla="*/ 2148840 w 4149450"/>
              <a:gd name="connsiteY32" fmla="*/ 2514600 h 5303520"/>
              <a:gd name="connsiteX33" fmla="*/ 2125980 w 4149450"/>
              <a:gd name="connsiteY33" fmla="*/ 2583180 h 5303520"/>
              <a:gd name="connsiteX34" fmla="*/ 2114550 w 4149450"/>
              <a:gd name="connsiteY34" fmla="*/ 2617470 h 5303520"/>
              <a:gd name="connsiteX35" fmla="*/ 2103120 w 4149450"/>
              <a:gd name="connsiteY35" fmla="*/ 2720340 h 5303520"/>
              <a:gd name="connsiteX36" fmla="*/ 2068830 w 4149450"/>
              <a:gd name="connsiteY36" fmla="*/ 2971800 h 5303520"/>
              <a:gd name="connsiteX37" fmla="*/ 2034540 w 4149450"/>
              <a:gd name="connsiteY37" fmla="*/ 2994660 h 5303520"/>
              <a:gd name="connsiteX38" fmla="*/ 1977390 w 4149450"/>
              <a:gd name="connsiteY38" fmla="*/ 3040380 h 5303520"/>
              <a:gd name="connsiteX39" fmla="*/ 1943100 w 4149450"/>
              <a:gd name="connsiteY39" fmla="*/ 3074670 h 5303520"/>
              <a:gd name="connsiteX40" fmla="*/ 1874520 w 4149450"/>
              <a:gd name="connsiteY40" fmla="*/ 3120390 h 5303520"/>
              <a:gd name="connsiteX41" fmla="*/ 1771650 w 4149450"/>
              <a:gd name="connsiteY41" fmla="*/ 3166110 h 5303520"/>
              <a:gd name="connsiteX42" fmla="*/ 1520190 w 4149450"/>
              <a:gd name="connsiteY42" fmla="*/ 3177540 h 5303520"/>
              <a:gd name="connsiteX43" fmla="*/ 1485900 w 4149450"/>
              <a:gd name="connsiteY43" fmla="*/ 3200400 h 5303520"/>
              <a:gd name="connsiteX44" fmla="*/ 1451610 w 4149450"/>
              <a:gd name="connsiteY44" fmla="*/ 3211830 h 5303520"/>
              <a:gd name="connsiteX45" fmla="*/ 1371600 w 4149450"/>
              <a:gd name="connsiteY45" fmla="*/ 3314700 h 5303520"/>
              <a:gd name="connsiteX46" fmla="*/ 1348740 w 4149450"/>
              <a:gd name="connsiteY46" fmla="*/ 3383280 h 5303520"/>
              <a:gd name="connsiteX47" fmla="*/ 1337310 w 4149450"/>
              <a:gd name="connsiteY47" fmla="*/ 3463290 h 5303520"/>
              <a:gd name="connsiteX48" fmla="*/ 1303020 w 4149450"/>
              <a:gd name="connsiteY48" fmla="*/ 3486150 h 5303520"/>
              <a:gd name="connsiteX49" fmla="*/ 1211580 w 4149450"/>
              <a:gd name="connsiteY49" fmla="*/ 3531870 h 5303520"/>
              <a:gd name="connsiteX50" fmla="*/ 1062990 w 4149450"/>
              <a:gd name="connsiteY50" fmla="*/ 3520440 h 5303520"/>
              <a:gd name="connsiteX51" fmla="*/ 982980 w 4149450"/>
              <a:gd name="connsiteY51" fmla="*/ 3509010 h 5303520"/>
              <a:gd name="connsiteX52" fmla="*/ 560070 w 4149450"/>
              <a:gd name="connsiteY52" fmla="*/ 3520440 h 5303520"/>
              <a:gd name="connsiteX53" fmla="*/ 525780 w 4149450"/>
              <a:gd name="connsiteY53" fmla="*/ 3531870 h 5303520"/>
              <a:gd name="connsiteX54" fmla="*/ 480060 w 4149450"/>
              <a:gd name="connsiteY54" fmla="*/ 3554730 h 5303520"/>
              <a:gd name="connsiteX55" fmla="*/ 434340 w 4149450"/>
              <a:gd name="connsiteY55" fmla="*/ 3566160 h 5303520"/>
              <a:gd name="connsiteX56" fmla="*/ 365760 w 4149450"/>
              <a:gd name="connsiteY56" fmla="*/ 3623310 h 5303520"/>
              <a:gd name="connsiteX57" fmla="*/ 342900 w 4149450"/>
              <a:gd name="connsiteY57" fmla="*/ 3657600 h 5303520"/>
              <a:gd name="connsiteX58" fmla="*/ 285750 w 4149450"/>
              <a:gd name="connsiteY58" fmla="*/ 3737610 h 5303520"/>
              <a:gd name="connsiteX59" fmla="*/ 274320 w 4149450"/>
              <a:gd name="connsiteY59" fmla="*/ 3771900 h 5303520"/>
              <a:gd name="connsiteX60" fmla="*/ 251460 w 4149450"/>
              <a:gd name="connsiteY60" fmla="*/ 3829050 h 5303520"/>
              <a:gd name="connsiteX61" fmla="*/ 217170 w 4149450"/>
              <a:gd name="connsiteY61" fmla="*/ 3943350 h 5303520"/>
              <a:gd name="connsiteX62" fmla="*/ 205740 w 4149450"/>
              <a:gd name="connsiteY62" fmla="*/ 4057650 h 5303520"/>
              <a:gd name="connsiteX63" fmla="*/ 182880 w 4149450"/>
              <a:gd name="connsiteY63" fmla="*/ 4149090 h 5303520"/>
              <a:gd name="connsiteX64" fmla="*/ 160020 w 4149450"/>
              <a:gd name="connsiteY64" fmla="*/ 4274820 h 5303520"/>
              <a:gd name="connsiteX65" fmla="*/ 148590 w 4149450"/>
              <a:gd name="connsiteY65" fmla="*/ 4320540 h 5303520"/>
              <a:gd name="connsiteX66" fmla="*/ 125730 w 4149450"/>
              <a:gd name="connsiteY66" fmla="*/ 4549140 h 5303520"/>
              <a:gd name="connsiteX67" fmla="*/ 91440 w 4149450"/>
              <a:gd name="connsiteY67" fmla="*/ 4663440 h 5303520"/>
              <a:gd name="connsiteX68" fmla="*/ 80010 w 4149450"/>
              <a:gd name="connsiteY68" fmla="*/ 4709160 h 5303520"/>
              <a:gd name="connsiteX69" fmla="*/ 57150 w 4149450"/>
              <a:gd name="connsiteY69" fmla="*/ 4754880 h 5303520"/>
              <a:gd name="connsiteX70" fmla="*/ 34290 w 4149450"/>
              <a:gd name="connsiteY70" fmla="*/ 4812030 h 5303520"/>
              <a:gd name="connsiteX71" fmla="*/ 11430 w 4149450"/>
              <a:gd name="connsiteY71" fmla="*/ 4857750 h 5303520"/>
              <a:gd name="connsiteX72" fmla="*/ 0 w 4149450"/>
              <a:gd name="connsiteY72" fmla="*/ 4903470 h 5303520"/>
              <a:gd name="connsiteX73" fmla="*/ 34290 w 4149450"/>
              <a:gd name="connsiteY73" fmla="*/ 5040630 h 5303520"/>
              <a:gd name="connsiteX74" fmla="*/ 80010 w 4149450"/>
              <a:gd name="connsiteY74" fmla="*/ 5063490 h 5303520"/>
              <a:gd name="connsiteX75" fmla="*/ 148590 w 4149450"/>
              <a:gd name="connsiteY75" fmla="*/ 5109210 h 5303520"/>
              <a:gd name="connsiteX76" fmla="*/ 205740 w 4149450"/>
              <a:gd name="connsiteY76" fmla="*/ 5132070 h 5303520"/>
              <a:gd name="connsiteX77" fmla="*/ 331470 w 4149450"/>
              <a:gd name="connsiteY77" fmla="*/ 5154930 h 5303520"/>
              <a:gd name="connsiteX78" fmla="*/ 537210 w 4149450"/>
              <a:gd name="connsiteY78" fmla="*/ 5212080 h 5303520"/>
              <a:gd name="connsiteX79" fmla="*/ 697230 w 4149450"/>
              <a:gd name="connsiteY79" fmla="*/ 5223510 h 5303520"/>
              <a:gd name="connsiteX80" fmla="*/ 902970 w 4149450"/>
              <a:gd name="connsiteY80" fmla="*/ 5246370 h 5303520"/>
              <a:gd name="connsiteX81" fmla="*/ 1223010 w 4149450"/>
              <a:gd name="connsiteY81" fmla="*/ 5234940 h 5303520"/>
              <a:gd name="connsiteX82" fmla="*/ 1325880 w 4149450"/>
              <a:gd name="connsiteY82" fmla="*/ 5223510 h 5303520"/>
              <a:gd name="connsiteX83" fmla="*/ 1611630 w 4149450"/>
              <a:gd name="connsiteY83" fmla="*/ 5234940 h 5303520"/>
              <a:gd name="connsiteX84" fmla="*/ 1748790 w 4149450"/>
              <a:gd name="connsiteY84" fmla="*/ 5257800 h 5303520"/>
              <a:gd name="connsiteX85" fmla="*/ 1874520 w 4149450"/>
              <a:gd name="connsiteY85" fmla="*/ 5269230 h 5303520"/>
              <a:gd name="connsiteX86" fmla="*/ 1954530 w 4149450"/>
              <a:gd name="connsiteY86" fmla="*/ 5280660 h 5303520"/>
              <a:gd name="connsiteX87" fmla="*/ 2125980 w 4149450"/>
              <a:gd name="connsiteY87" fmla="*/ 5303520 h 5303520"/>
              <a:gd name="connsiteX88" fmla="*/ 3246120 w 4149450"/>
              <a:gd name="connsiteY88" fmla="*/ 5280660 h 5303520"/>
              <a:gd name="connsiteX89" fmla="*/ 3303270 w 4149450"/>
              <a:gd name="connsiteY89" fmla="*/ 5269230 h 5303520"/>
              <a:gd name="connsiteX90" fmla="*/ 3383280 w 4149450"/>
              <a:gd name="connsiteY90" fmla="*/ 5257800 h 5303520"/>
              <a:gd name="connsiteX91" fmla="*/ 3486150 w 4149450"/>
              <a:gd name="connsiteY91" fmla="*/ 5234940 h 5303520"/>
              <a:gd name="connsiteX92" fmla="*/ 3531870 w 4149450"/>
              <a:gd name="connsiteY92" fmla="*/ 5223510 h 5303520"/>
              <a:gd name="connsiteX93" fmla="*/ 3623310 w 4149450"/>
              <a:gd name="connsiteY93" fmla="*/ 5200650 h 5303520"/>
              <a:gd name="connsiteX94" fmla="*/ 3657600 w 4149450"/>
              <a:gd name="connsiteY94" fmla="*/ 5177790 h 5303520"/>
              <a:gd name="connsiteX95" fmla="*/ 3703320 w 4149450"/>
              <a:gd name="connsiteY95" fmla="*/ 5109210 h 5303520"/>
              <a:gd name="connsiteX96" fmla="*/ 3771900 w 4149450"/>
              <a:gd name="connsiteY96" fmla="*/ 5040630 h 5303520"/>
              <a:gd name="connsiteX97" fmla="*/ 3806190 w 4149450"/>
              <a:gd name="connsiteY97" fmla="*/ 4972050 h 5303520"/>
              <a:gd name="connsiteX98" fmla="*/ 3829050 w 4149450"/>
              <a:gd name="connsiteY98" fmla="*/ 4937760 h 5303520"/>
              <a:gd name="connsiteX99" fmla="*/ 3851910 w 4149450"/>
              <a:gd name="connsiteY99" fmla="*/ 4869180 h 5303520"/>
              <a:gd name="connsiteX100" fmla="*/ 3817620 w 4149450"/>
              <a:gd name="connsiteY100" fmla="*/ 4640580 h 5303520"/>
              <a:gd name="connsiteX101" fmla="*/ 3749040 w 4149450"/>
              <a:gd name="connsiteY101" fmla="*/ 4537710 h 5303520"/>
              <a:gd name="connsiteX102" fmla="*/ 3669030 w 4149450"/>
              <a:gd name="connsiteY102" fmla="*/ 4411980 h 5303520"/>
              <a:gd name="connsiteX103" fmla="*/ 3543300 w 4149450"/>
              <a:gd name="connsiteY103" fmla="*/ 4263390 h 5303520"/>
              <a:gd name="connsiteX104" fmla="*/ 3531870 w 4149450"/>
              <a:gd name="connsiteY104" fmla="*/ 4229100 h 5303520"/>
              <a:gd name="connsiteX105" fmla="*/ 3543300 w 4149450"/>
              <a:gd name="connsiteY105" fmla="*/ 4091940 h 5303520"/>
              <a:gd name="connsiteX106" fmla="*/ 3600450 w 4149450"/>
              <a:gd name="connsiteY106" fmla="*/ 4000500 h 5303520"/>
              <a:gd name="connsiteX107" fmla="*/ 3669030 w 4149450"/>
              <a:gd name="connsiteY107" fmla="*/ 3943350 h 5303520"/>
              <a:gd name="connsiteX108" fmla="*/ 3783330 w 4149450"/>
              <a:gd name="connsiteY108" fmla="*/ 3851910 h 5303520"/>
              <a:gd name="connsiteX109" fmla="*/ 3851910 w 4149450"/>
              <a:gd name="connsiteY109" fmla="*/ 3771900 h 5303520"/>
              <a:gd name="connsiteX110" fmla="*/ 3989070 w 4149450"/>
              <a:gd name="connsiteY110" fmla="*/ 3646170 h 5303520"/>
              <a:gd name="connsiteX111" fmla="*/ 4080510 w 4149450"/>
              <a:gd name="connsiteY111" fmla="*/ 3531870 h 5303520"/>
              <a:gd name="connsiteX112" fmla="*/ 4103370 w 4149450"/>
              <a:gd name="connsiteY112" fmla="*/ 3463290 h 5303520"/>
              <a:gd name="connsiteX113" fmla="*/ 4114800 w 4149450"/>
              <a:gd name="connsiteY113" fmla="*/ 3429000 h 5303520"/>
              <a:gd name="connsiteX114" fmla="*/ 4137660 w 4149450"/>
              <a:gd name="connsiteY114" fmla="*/ 3337560 h 5303520"/>
              <a:gd name="connsiteX115" fmla="*/ 4149090 w 4149450"/>
              <a:gd name="connsiteY115" fmla="*/ 3234690 h 5303520"/>
              <a:gd name="connsiteX116" fmla="*/ 4057650 w 4149450"/>
              <a:gd name="connsiteY116" fmla="*/ 2823210 h 5303520"/>
              <a:gd name="connsiteX117" fmla="*/ 4011930 w 4149450"/>
              <a:gd name="connsiteY117" fmla="*/ 2743200 h 5303520"/>
              <a:gd name="connsiteX118" fmla="*/ 3863340 w 4149450"/>
              <a:gd name="connsiteY118" fmla="*/ 2503170 h 5303520"/>
              <a:gd name="connsiteX119" fmla="*/ 3634740 w 4149450"/>
              <a:gd name="connsiteY119" fmla="*/ 2148840 h 5303520"/>
              <a:gd name="connsiteX120" fmla="*/ 3589020 w 4149450"/>
              <a:gd name="connsiteY120" fmla="*/ 2091690 h 5303520"/>
              <a:gd name="connsiteX121" fmla="*/ 3566160 w 4149450"/>
              <a:gd name="connsiteY121" fmla="*/ 2057400 h 5303520"/>
              <a:gd name="connsiteX122" fmla="*/ 3520440 w 4149450"/>
              <a:gd name="connsiteY122" fmla="*/ 2011680 h 5303520"/>
              <a:gd name="connsiteX123" fmla="*/ 3497580 w 4149450"/>
              <a:gd name="connsiteY123" fmla="*/ 1977390 h 5303520"/>
              <a:gd name="connsiteX124" fmla="*/ 3463290 w 4149450"/>
              <a:gd name="connsiteY124" fmla="*/ 1931670 h 5303520"/>
              <a:gd name="connsiteX125" fmla="*/ 3451860 w 4149450"/>
              <a:gd name="connsiteY125" fmla="*/ 1897380 h 5303520"/>
              <a:gd name="connsiteX126" fmla="*/ 3383280 w 4149450"/>
              <a:gd name="connsiteY126" fmla="*/ 1794510 h 5303520"/>
              <a:gd name="connsiteX127" fmla="*/ 3348990 w 4149450"/>
              <a:gd name="connsiteY127" fmla="*/ 1714500 h 5303520"/>
              <a:gd name="connsiteX128" fmla="*/ 3326130 w 4149450"/>
              <a:gd name="connsiteY128" fmla="*/ 1634490 h 5303520"/>
              <a:gd name="connsiteX129" fmla="*/ 3303270 w 4149450"/>
              <a:gd name="connsiteY129" fmla="*/ 1588770 h 5303520"/>
              <a:gd name="connsiteX130" fmla="*/ 3268980 w 4149450"/>
              <a:gd name="connsiteY130" fmla="*/ 1463040 h 5303520"/>
              <a:gd name="connsiteX131" fmla="*/ 3223260 w 4149450"/>
              <a:gd name="connsiteY131" fmla="*/ 1360170 h 5303520"/>
              <a:gd name="connsiteX132" fmla="*/ 3154680 w 4149450"/>
              <a:gd name="connsiteY132" fmla="*/ 1268730 h 5303520"/>
              <a:gd name="connsiteX133" fmla="*/ 3120390 w 4149450"/>
              <a:gd name="connsiteY133" fmla="*/ 1177290 h 5303520"/>
              <a:gd name="connsiteX134" fmla="*/ 3097530 w 4149450"/>
              <a:gd name="connsiteY134" fmla="*/ 1108710 h 5303520"/>
              <a:gd name="connsiteX135" fmla="*/ 3074670 w 4149450"/>
              <a:gd name="connsiteY135" fmla="*/ 1051560 h 5303520"/>
              <a:gd name="connsiteX136" fmla="*/ 3063240 w 4149450"/>
              <a:gd name="connsiteY136" fmla="*/ 1017270 h 5303520"/>
              <a:gd name="connsiteX137" fmla="*/ 3040380 w 4149450"/>
              <a:gd name="connsiteY137" fmla="*/ 982980 h 5303520"/>
              <a:gd name="connsiteX138" fmla="*/ 3017520 w 4149450"/>
              <a:gd name="connsiteY138" fmla="*/ 902970 h 5303520"/>
              <a:gd name="connsiteX139" fmla="*/ 2983230 w 4149450"/>
              <a:gd name="connsiteY139" fmla="*/ 845820 h 5303520"/>
              <a:gd name="connsiteX140" fmla="*/ 2971800 w 4149450"/>
              <a:gd name="connsiteY140" fmla="*/ 811530 h 5303520"/>
              <a:gd name="connsiteX141" fmla="*/ 2948940 w 4149450"/>
              <a:gd name="connsiteY141" fmla="*/ 777240 h 5303520"/>
              <a:gd name="connsiteX142" fmla="*/ 2937510 w 4149450"/>
              <a:gd name="connsiteY142" fmla="*/ 742950 h 5303520"/>
              <a:gd name="connsiteX143" fmla="*/ 2914650 w 4149450"/>
              <a:gd name="connsiteY143" fmla="*/ 708660 h 5303520"/>
              <a:gd name="connsiteX144" fmla="*/ 2891790 w 4149450"/>
              <a:gd name="connsiteY144" fmla="*/ 640080 h 5303520"/>
              <a:gd name="connsiteX145" fmla="*/ 2880360 w 4149450"/>
              <a:gd name="connsiteY145" fmla="*/ 605790 h 5303520"/>
              <a:gd name="connsiteX146" fmla="*/ 2857500 w 4149450"/>
              <a:gd name="connsiteY146" fmla="*/ 571500 h 5303520"/>
              <a:gd name="connsiteX147" fmla="*/ 2811780 w 4149450"/>
              <a:gd name="connsiteY147" fmla="*/ 468630 h 5303520"/>
              <a:gd name="connsiteX148" fmla="*/ 2834640 w 4149450"/>
              <a:gd name="connsiteY148" fmla="*/ 285750 h 5303520"/>
              <a:gd name="connsiteX149" fmla="*/ 2857500 w 4149450"/>
              <a:gd name="connsiteY149" fmla="*/ 251460 h 5303520"/>
              <a:gd name="connsiteX150" fmla="*/ 2891790 w 4149450"/>
              <a:gd name="connsiteY150" fmla="*/ 228600 h 5303520"/>
              <a:gd name="connsiteX151" fmla="*/ 2914650 w 4149450"/>
              <a:gd name="connsiteY151" fmla="*/ 171450 h 5303520"/>
              <a:gd name="connsiteX152" fmla="*/ 2960370 w 4149450"/>
              <a:gd name="connsiteY152" fmla="*/ 102870 h 5303520"/>
              <a:gd name="connsiteX153" fmla="*/ 2983230 w 4149450"/>
              <a:gd name="connsiteY153" fmla="*/ 68580 h 5303520"/>
              <a:gd name="connsiteX154" fmla="*/ 2994660 w 4149450"/>
              <a:gd name="connsiteY154" fmla="*/ 457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4149450" h="5303520">
                <a:moveTo>
                  <a:pt x="3097530" y="11430"/>
                </a:moveTo>
                <a:cubicBezTo>
                  <a:pt x="3067050" y="15240"/>
                  <a:pt x="3036807" y="22860"/>
                  <a:pt x="3006090" y="22860"/>
                </a:cubicBezTo>
                <a:cubicBezTo>
                  <a:pt x="2949786" y="22860"/>
                  <a:pt x="2818888" y="7140"/>
                  <a:pt x="2754630" y="0"/>
                </a:cubicBezTo>
                <a:cubicBezTo>
                  <a:pt x="2616353" y="13828"/>
                  <a:pt x="2676655" y="-678"/>
                  <a:pt x="2571750" y="34290"/>
                </a:cubicBezTo>
                <a:cubicBezTo>
                  <a:pt x="2543767" y="43618"/>
                  <a:pt x="2516457" y="50925"/>
                  <a:pt x="2491740" y="68580"/>
                </a:cubicBezTo>
                <a:cubicBezTo>
                  <a:pt x="2457556" y="92997"/>
                  <a:pt x="2433216" y="139221"/>
                  <a:pt x="2411730" y="171450"/>
                </a:cubicBezTo>
                <a:cubicBezTo>
                  <a:pt x="2404110" y="182880"/>
                  <a:pt x="2393214" y="192708"/>
                  <a:pt x="2388870" y="205740"/>
                </a:cubicBezTo>
                <a:cubicBezTo>
                  <a:pt x="2385060" y="217170"/>
                  <a:pt x="2382828" y="229254"/>
                  <a:pt x="2377440" y="240030"/>
                </a:cubicBezTo>
                <a:cubicBezTo>
                  <a:pt x="2371297" y="252317"/>
                  <a:pt x="2361396" y="262393"/>
                  <a:pt x="2354580" y="274320"/>
                </a:cubicBezTo>
                <a:cubicBezTo>
                  <a:pt x="2326442" y="323561"/>
                  <a:pt x="2333354" y="322078"/>
                  <a:pt x="2308860" y="377190"/>
                </a:cubicBezTo>
                <a:cubicBezTo>
                  <a:pt x="2301940" y="392760"/>
                  <a:pt x="2292712" y="407249"/>
                  <a:pt x="2286000" y="422910"/>
                </a:cubicBezTo>
                <a:cubicBezTo>
                  <a:pt x="2273196" y="452787"/>
                  <a:pt x="2272807" y="470697"/>
                  <a:pt x="2263140" y="502920"/>
                </a:cubicBezTo>
                <a:cubicBezTo>
                  <a:pt x="2238718" y="584328"/>
                  <a:pt x="2243904" y="549476"/>
                  <a:pt x="2228850" y="617220"/>
                </a:cubicBezTo>
                <a:cubicBezTo>
                  <a:pt x="2224636" y="636185"/>
                  <a:pt x="2221634" y="655405"/>
                  <a:pt x="2217420" y="674370"/>
                </a:cubicBezTo>
                <a:cubicBezTo>
                  <a:pt x="2214012" y="689705"/>
                  <a:pt x="2209398" y="704755"/>
                  <a:pt x="2205990" y="720090"/>
                </a:cubicBezTo>
                <a:cubicBezTo>
                  <a:pt x="2187600" y="802847"/>
                  <a:pt x="2203555" y="750256"/>
                  <a:pt x="2183130" y="811530"/>
                </a:cubicBezTo>
                <a:cubicBezTo>
                  <a:pt x="2156533" y="997709"/>
                  <a:pt x="2164055" y="912051"/>
                  <a:pt x="2183130" y="1245870"/>
                </a:cubicBezTo>
                <a:cubicBezTo>
                  <a:pt x="2184026" y="1261553"/>
                  <a:pt x="2191269" y="1276230"/>
                  <a:pt x="2194560" y="1291590"/>
                </a:cubicBezTo>
                <a:cubicBezTo>
                  <a:pt x="2202701" y="1329582"/>
                  <a:pt x="2209800" y="1367790"/>
                  <a:pt x="2217420" y="1405890"/>
                </a:cubicBezTo>
                <a:cubicBezTo>
                  <a:pt x="2221230" y="1424940"/>
                  <a:pt x="2224138" y="1444193"/>
                  <a:pt x="2228850" y="1463040"/>
                </a:cubicBezTo>
                <a:cubicBezTo>
                  <a:pt x="2236470" y="1493520"/>
                  <a:pt x="2245548" y="1523672"/>
                  <a:pt x="2251710" y="1554480"/>
                </a:cubicBezTo>
                <a:cubicBezTo>
                  <a:pt x="2255520" y="1573530"/>
                  <a:pt x="2258772" y="1592700"/>
                  <a:pt x="2263140" y="1611630"/>
                </a:cubicBezTo>
                <a:cubicBezTo>
                  <a:pt x="2270205" y="1642243"/>
                  <a:pt x="2279838" y="1672262"/>
                  <a:pt x="2286000" y="1703070"/>
                </a:cubicBezTo>
                <a:cubicBezTo>
                  <a:pt x="2297889" y="1762514"/>
                  <a:pt x="2299111" y="1765430"/>
                  <a:pt x="2308860" y="1828800"/>
                </a:cubicBezTo>
                <a:cubicBezTo>
                  <a:pt x="2312957" y="1855427"/>
                  <a:pt x="2315861" y="1882236"/>
                  <a:pt x="2320290" y="1908810"/>
                </a:cubicBezTo>
                <a:cubicBezTo>
                  <a:pt x="2327545" y="1952342"/>
                  <a:pt x="2332875" y="1970580"/>
                  <a:pt x="2343150" y="2011680"/>
                </a:cubicBezTo>
                <a:cubicBezTo>
                  <a:pt x="2341344" y="2036964"/>
                  <a:pt x="2346269" y="2154032"/>
                  <a:pt x="2320290" y="2205990"/>
                </a:cubicBezTo>
                <a:cubicBezTo>
                  <a:pt x="2311000" y="2224570"/>
                  <a:pt x="2272200" y="2273057"/>
                  <a:pt x="2263140" y="2286000"/>
                </a:cubicBezTo>
                <a:cubicBezTo>
                  <a:pt x="2247385" y="2308508"/>
                  <a:pt x="2232660" y="2331720"/>
                  <a:pt x="2217420" y="2354580"/>
                </a:cubicBezTo>
                <a:cubicBezTo>
                  <a:pt x="2209800" y="2366010"/>
                  <a:pt x="2198904" y="2375838"/>
                  <a:pt x="2194560" y="2388870"/>
                </a:cubicBezTo>
                <a:cubicBezTo>
                  <a:pt x="2190750" y="2400300"/>
                  <a:pt x="2186440" y="2411575"/>
                  <a:pt x="2183130" y="2423160"/>
                </a:cubicBezTo>
                <a:cubicBezTo>
                  <a:pt x="2178814" y="2438265"/>
                  <a:pt x="2177216" y="2454171"/>
                  <a:pt x="2171700" y="2468880"/>
                </a:cubicBezTo>
                <a:cubicBezTo>
                  <a:pt x="2165717" y="2484834"/>
                  <a:pt x="2155168" y="2498780"/>
                  <a:pt x="2148840" y="2514600"/>
                </a:cubicBezTo>
                <a:cubicBezTo>
                  <a:pt x="2139891" y="2536973"/>
                  <a:pt x="2133600" y="2560320"/>
                  <a:pt x="2125980" y="2583180"/>
                </a:cubicBezTo>
                <a:lnTo>
                  <a:pt x="2114550" y="2617470"/>
                </a:lnTo>
                <a:cubicBezTo>
                  <a:pt x="2110740" y="2651760"/>
                  <a:pt x="2105578" y="2685927"/>
                  <a:pt x="2103120" y="2720340"/>
                </a:cubicBezTo>
                <a:cubicBezTo>
                  <a:pt x="2099095" y="2776692"/>
                  <a:pt x="2130360" y="2910270"/>
                  <a:pt x="2068830" y="2971800"/>
                </a:cubicBezTo>
                <a:cubicBezTo>
                  <a:pt x="2059116" y="2981514"/>
                  <a:pt x="2045970" y="2987040"/>
                  <a:pt x="2034540" y="2994660"/>
                </a:cubicBezTo>
                <a:cubicBezTo>
                  <a:pt x="1983415" y="3071348"/>
                  <a:pt x="2043641" y="2996213"/>
                  <a:pt x="1977390" y="3040380"/>
                </a:cubicBezTo>
                <a:cubicBezTo>
                  <a:pt x="1963940" y="3049346"/>
                  <a:pt x="1955859" y="3064746"/>
                  <a:pt x="1943100" y="3074670"/>
                </a:cubicBezTo>
                <a:cubicBezTo>
                  <a:pt x="1921413" y="3091538"/>
                  <a:pt x="1897380" y="3105150"/>
                  <a:pt x="1874520" y="3120390"/>
                </a:cubicBezTo>
                <a:cubicBezTo>
                  <a:pt x="1841741" y="3142242"/>
                  <a:pt x="1815442" y="3164119"/>
                  <a:pt x="1771650" y="3166110"/>
                </a:cubicBezTo>
                <a:lnTo>
                  <a:pt x="1520190" y="3177540"/>
                </a:lnTo>
                <a:cubicBezTo>
                  <a:pt x="1508760" y="3185160"/>
                  <a:pt x="1498187" y="3194257"/>
                  <a:pt x="1485900" y="3200400"/>
                </a:cubicBezTo>
                <a:cubicBezTo>
                  <a:pt x="1475124" y="3205788"/>
                  <a:pt x="1461635" y="3205147"/>
                  <a:pt x="1451610" y="3211830"/>
                </a:cubicBezTo>
                <a:cubicBezTo>
                  <a:pt x="1426250" y="3228736"/>
                  <a:pt x="1378088" y="3295237"/>
                  <a:pt x="1371600" y="3314700"/>
                </a:cubicBezTo>
                <a:lnTo>
                  <a:pt x="1348740" y="3383280"/>
                </a:lnTo>
                <a:cubicBezTo>
                  <a:pt x="1344930" y="3409950"/>
                  <a:pt x="1348252" y="3438671"/>
                  <a:pt x="1337310" y="3463290"/>
                </a:cubicBezTo>
                <a:cubicBezTo>
                  <a:pt x="1331731" y="3475843"/>
                  <a:pt x="1312734" y="3476436"/>
                  <a:pt x="1303020" y="3486150"/>
                </a:cubicBezTo>
                <a:cubicBezTo>
                  <a:pt x="1245875" y="3543295"/>
                  <a:pt x="1329863" y="3512156"/>
                  <a:pt x="1211580" y="3531870"/>
                </a:cubicBezTo>
                <a:cubicBezTo>
                  <a:pt x="1162050" y="3528060"/>
                  <a:pt x="1112420" y="3525383"/>
                  <a:pt x="1062990" y="3520440"/>
                </a:cubicBezTo>
                <a:cubicBezTo>
                  <a:pt x="1036183" y="3517759"/>
                  <a:pt x="1009921" y="3509010"/>
                  <a:pt x="982980" y="3509010"/>
                </a:cubicBezTo>
                <a:cubicBezTo>
                  <a:pt x="841959" y="3509010"/>
                  <a:pt x="701040" y="3516630"/>
                  <a:pt x="560070" y="3520440"/>
                </a:cubicBezTo>
                <a:cubicBezTo>
                  <a:pt x="548640" y="3524250"/>
                  <a:pt x="536854" y="3527124"/>
                  <a:pt x="525780" y="3531870"/>
                </a:cubicBezTo>
                <a:cubicBezTo>
                  <a:pt x="510119" y="3538582"/>
                  <a:pt x="496014" y="3548747"/>
                  <a:pt x="480060" y="3554730"/>
                </a:cubicBezTo>
                <a:cubicBezTo>
                  <a:pt x="465351" y="3560246"/>
                  <a:pt x="449580" y="3562350"/>
                  <a:pt x="434340" y="3566160"/>
                </a:cubicBezTo>
                <a:cubicBezTo>
                  <a:pt x="400624" y="3588637"/>
                  <a:pt x="393262" y="3590307"/>
                  <a:pt x="365760" y="3623310"/>
                </a:cubicBezTo>
                <a:cubicBezTo>
                  <a:pt x="356966" y="3633863"/>
                  <a:pt x="350885" y="3646422"/>
                  <a:pt x="342900" y="3657600"/>
                </a:cubicBezTo>
                <a:cubicBezTo>
                  <a:pt x="334271" y="3669681"/>
                  <a:pt x="294729" y="3719652"/>
                  <a:pt x="285750" y="3737610"/>
                </a:cubicBezTo>
                <a:cubicBezTo>
                  <a:pt x="280362" y="3748386"/>
                  <a:pt x="278550" y="3760619"/>
                  <a:pt x="274320" y="3771900"/>
                </a:cubicBezTo>
                <a:cubicBezTo>
                  <a:pt x="267116" y="3791111"/>
                  <a:pt x="258472" y="3809768"/>
                  <a:pt x="251460" y="3829050"/>
                </a:cubicBezTo>
                <a:cubicBezTo>
                  <a:pt x="229198" y="3890271"/>
                  <a:pt x="230816" y="3888766"/>
                  <a:pt x="217170" y="3943350"/>
                </a:cubicBezTo>
                <a:cubicBezTo>
                  <a:pt x="213360" y="3981450"/>
                  <a:pt x="212035" y="4019881"/>
                  <a:pt x="205740" y="4057650"/>
                </a:cubicBezTo>
                <a:cubicBezTo>
                  <a:pt x="200575" y="4088641"/>
                  <a:pt x="188045" y="4118099"/>
                  <a:pt x="182880" y="4149090"/>
                </a:cubicBezTo>
                <a:cubicBezTo>
                  <a:pt x="174609" y="4198719"/>
                  <a:pt x="170670" y="4226895"/>
                  <a:pt x="160020" y="4274820"/>
                </a:cubicBezTo>
                <a:cubicBezTo>
                  <a:pt x="156612" y="4290155"/>
                  <a:pt x="152400" y="4305300"/>
                  <a:pt x="148590" y="4320540"/>
                </a:cubicBezTo>
                <a:cubicBezTo>
                  <a:pt x="145568" y="4356804"/>
                  <a:pt x="135513" y="4500224"/>
                  <a:pt x="125730" y="4549140"/>
                </a:cubicBezTo>
                <a:cubicBezTo>
                  <a:pt x="110228" y="4626651"/>
                  <a:pt x="107008" y="4608954"/>
                  <a:pt x="91440" y="4663440"/>
                </a:cubicBezTo>
                <a:cubicBezTo>
                  <a:pt x="87124" y="4678545"/>
                  <a:pt x="85526" y="4694451"/>
                  <a:pt x="80010" y="4709160"/>
                </a:cubicBezTo>
                <a:cubicBezTo>
                  <a:pt x="74027" y="4725114"/>
                  <a:pt x="64070" y="4739310"/>
                  <a:pt x="57150" y="4754880"/>
                </a:cubicBezTo>
                <a:cubicBezTo>
                  <a:pt x="48817" y="4773629"/>
                  <a:pt x="42623" y="4793281"/>
                  <a:pt x="34290" y="4812030"/>
                </a:cubicBezTo>
                <a:cubicBezTo>
                  <a:pt x="27370" y="4827600"/>
                  <a:pt x="17413" y="4841796"/>
                  <a:pt x="11430" y="4857750"/>
                </a:cubicBezTo>
                <a:cubicBezTo>
                  <a:pt x="5914" y="4872459"/>
                  <a:pt x="3810" y="4888230"/>
                  <a:pt x="0" y="4903470"/>
                </a:cubicBezTo>
                <a:cubicBezTo>
                  <a:pt x="4468" y="4934744"/>
                  <a:pt x="8937" y="5011051"/>
                  <a:pt x="34290" y="5040630"/>
                </a:cubicBezTo>
                <a:cubicBezTo>
                  <a:pt x="45379" y="5053567"/>
                  <a:pt x="65399" y="5054724"/>
                  <a:pt x="80010" y="5063490"/>
                </a:cubicBezTo>
                <a:cubicBezTo>
                  <a:pt x="103569" y="5077625"/>
                  <a:pt x="123081" y="5099006"/>
                  <a:pt x="148590" y="5109210"/>
                </a:cubicBezTo>
                <a:cubicBezTo>
                  <a:pt x="167640" y="5116830"/>
                  <a:pt x="186275" y="5125582"/>
                  <a:pt x="205740" y="5132070"/>
                </a:cubicBezTo>
                <a:cubicBezTo>
                  <a:pt x="246159" y="5145543"/>
                  <a:pt x="289823" y="5148980"/>
                  <a:pt x="331470" y="5154930"/>
                </a:cubicBezTo>
                <a:cubicBezTo>
                  <a:pt x="403354" y="5178891"/>
                  <a:pt x="461554" y="5202212"/>
                  <a:pt x="537210" y="5212080"/>
                </a:cubicBezTo>
                <a:cubicBezTo>
                  <a:pt x="590237" y="5218997"/>
                  <a:pt x="643988" y="5218519"/>
                  <a:pt x="697230" y="5223510"/>
                </a:cubicBezTo>
                <a:cubicBezTo>
                  <a:pt x="765931" y="5229951"/>
                  <a:pt x="834390" y="5238750"/>
                  <a:pt x="902970" y="5246370"/>
                </a:cubicBezTo>
                <a:lnTo>
                  <a:pt x="1223010" y="5234940"/>
                </a:lnTo>
                <a:cubicBezTo>
                  <a:pt x="1257461" y="5233078"/>
                  <a:pt x="1291379" y="5223510"/>
                  <a:pt x="1325880" y="5223510"/>
                </a:cubicBezTo>
                <a:cubicBezTo>
                  <a:pt x="1421206" y="5223510"/>
                  <a:pt x="1516380" y="5231130"/>
                  <a:pt x="1611630" y="5234940"/>
                </a:cubicBezTo>
                <a:cubicBezTo>
                  <a:pt x="1657350" y="5242560"/>
                  <a:pt x="1702829" y="5251805"/>
                  <a:pt x="1748790" y="5257800"/>
                </a:cubicBezTo>
                <a:cubicBezTo>
                  <a:pt x="1790519" y="5263243"/>
                  <a:pt x="1832695" y="5264583"/>
                  <a:pt x="1874520" y="5269230"/>
                </a:cubicBezTo>
                <a:cubicBezTo>
                  <a:pt x="1901296" y="5272205"/>
                  <a:pt x="1927797" y="5277318"/>
                  <a:pt x="1954530" y="5280660"/>
                </a:cubicBezTo>
                <a:cubicBezTo>
                  <a:pt x="2122401" y="5301644"/>
                  <a:pt x="1995177" y="5281720"/>
                  <a:pt x="2125980" y="5303520"/>
                </a:cubicBezTo>
                <a:lnTo>
                  <a:pt x="3246120" y="5280660"/>
                </a:lnTo>
                <a:cubicBezTo>
                  <a:pt x="3265539" y="5280094"/>
                  <a:pt x="3284107" y="5272424"/>
                  <a:pt x="3303270" y="5269230"/>
                </a:cubicBezTo>
                <a:cubicBezTo>
                  <a:pt x="3329844" y="5264801"/>
                  <a:pt x="3356610" y="5261610"/>
                  <a:pt x="3383280" y="5257800"/>
                </a:cubicBezTo>
                <a:cubicBezTo>
                  <a:pt x="3450014" y="5235555"/>
                  <a:pt x="3385570" y="5255056"/>
                  <a:pt x="3486150" y="5234940"/>
                </a:cubicBezTo>
                <a:cubicBezTo>
                  <a:pt x="3501554" y="5231859"/>
                  <a:pt x="3516535" y="5226918"/>
                  <a:pt x="3531870" y="5223510"/>
                </a:cubicBezTo>
                <a:cubicBezTo>
                  <a:pt x="3555346" y="5218293"/>
                  <a:pt x="3598800" y="5212905"/>
                  <a:pt x="3623310" y="5200650"/>
                </a:cubicBezTo>
                <a:cubicBezTo>
                  <a:pt x="3635597" y="5194507"/>
                  <a:pt x="3646170" y="5185410"/>
                  <a:pt x="3657600" y="5177790"/>
                </a:cubicBezTo>
                <a:cubicBezTo>
                  <a:pt x="3672840" y="5154930"/>
                  <a:pt x="3683893" y="5128637"/>
                  <a:pt x="3703320" y="5109210"/>
                </a:cubicBezTo>
                <a:cubicBezTo>
                  <a:pt x="3726180" y="5086350"/>
                  <a:pt x="3757442" y="5069546"/>
                  <a:pt x="3771900" y="5040630"/>
                </a:cubicBezTo>
                <a:cubicBezTo>
                  <a:pt x="3783330" y="5017770"/>
                  <a:pt x="3793778" y="4994392"/>
                  <a:pt x="3806190" y="4972050"/>
                </a:cubicBezTo>
                <a:cubicBezTo>
                  <a:pt x="3812861" y="4960042"/>
                  <a:pt x="3823471" y="4950313"/>
                  <a:pt x="3829050" y="4937760"/>
                </a:cubicBezTo>
                <a:cubicBezTo>
                  <a:pt x="3838837" y="4915740"/>
                  <a:pt x="3851910" y="4869180"/>
                  <a:pt x="3851910" y="4869180"/>
                </a:cubicBezTo>
                <a:cubicBezTo>
                  <a:pt x="3845138" y="4781140"/>
                  <a:pt x="3850339" y="4719105"/>
                  <a:pt x="3817620" y="4640580"/>
                </a:cubicBezTo>
                <a:cubicBezTo>
                  <a:pt x="3799171" y="4596302"/>
                  <a:pt x="3774672" y="4576157"/>
                  <a:pt x="3749040" y="4537710"/>
                </a:cubicBezTo>
                <a:cubicBezTo>
                  <a:pt x="3720646" y="4495119"/>
                  <a:pt x="3702301" y="4451905"/>
                  <a:pt x="3669030" y="4411980"/>
                </a:cubicBezTo>
                <a:cubicBezTo>
                  <a:pt x="3485519" y="4191767"/>
                  <a:pt x="3712262" y="4499936"/>
                  <a:pt x="3543300" y="4263390"/>
                </a:cubicBezTo>
                <a:cubicBezTo>
                  <a:pt x="3539490" y="4251960"/>
                  <a:pt x="3531870" y="4241148"/>
                  <a:pt x="3531870" y="4229100"/>
                </a:cubicBezTo>
                <a:cubicBezTo>
                  <a:pt x="3531870" y="4183222"/>
                  <a:pt x="3535758" y="4137194"/>
                  <a:pt x="3543300" y="4091940"/>
                </a:cubicBezTo>
                <a:cubicBezTo>
                  <a:pt x="3556904" y="4010315"/>
                  <a:pt x="3553864" y="4036734"/>
                  <a:pt x="3600450" y="4000500"/>
                </a:cubicBezTo>
                <a:cubicBezTo>
                  <a:pt x="3623939" y="3982231"/>
                  <a:pt x="3644964" y="3960852"/>
                  <a:pt x="3669030" y="3943350"/>
                </a:cubicBezTo>
                <a:cubicBezTo>
                  <a:pt x="3756079" y="3880041"/>
                  <a:pt x="3702227" y="3943150"/>
                  <a:pt x="3783330" y="3851910"/>
                </a:cubicBezTo>
                <a:cubicBezTo>
                  <a:pt x="3831513" y="3797704"/>
                  <a:pt x="3800591" y="3815888"/>
                  <a:pt x="3851910" y="3771900"/>
                </a:cubicBezTo>
                <a:cubicBezTo>
                  <a:pt x="3934912" y="3700756"/>
                  <a:pt x="3877829" y="3775951"/>
                  <a:pt x="3989070" y="3646170"/>
                </a:cubicBezTo>
                <a:cubicBezTo>
                  <a:pt x="3991629" y="3643185"/>
                  <a:pt x="4067481" y="3561186"/>
                  <a:pt x="4080510" y="3531870"/>
                </a:cubicBezTo>
                <a:cubicBezTo>
                  <a:pt x="4090297" y="3509850"/>
                  <a:pt x="4095750" y="3486150"/>
                  <a:pt x="4103370" y="3463290"/>
                </a:cubicBezTo>
                <a:cubicBezTo>
                  <a:pt x="4107180" y="3451860"/>
                  <a:pt x="4112437" y="3440814"/>
                  <a:pt x="4114800" y="3429000"/>
                </a:cubicBezTo>
                <a:cubicBezTo>
                  <a:pt x="4128593" y="3360036"/>
                  <a:pt x="4120087" y="3390280"/>
                  <a:pt x="4137660" y="3337560"/>
                </a:cubicBezTo>
                <a:cubicBezTo>
                  <a:pt x="4141470" y="3303270"/>
                  <a:pt x="4151464" y="3269109"/>
                  <a:pt x="4149090" y="3234690"/>
                </a:cubicBezTo>
                <a:cubicBezTo>
                  <a:pt x="4139243" y="3091909"/>
                  <a:pt x="4109670" y="2956149"/>
                  <a:pt x="4057650" y="2823210"/>
                </a:cubicBezTo>
                <a:cubicBezTo>
                  <a:pt x="4046457" y="2794605"/>
                  <a:pt x="4027872" y="2769457"/>
                  <a:pt x="4011930" y="2743200"/>
                </a:cubicBezTo>
                <a:cubicBezTo>
                  <a:pt x="3963094" y="2662764"/>
                  <a:pt x="3905423" y="2587336"/>
                  <a:pt x="3863340" y="2503170"/>
                </a:cubicBezTo>
                <a:cubicBezTo>
                  <a:pt x="3773918" y="2324326"/>
                  <a:pt x="3824434" y="2414412"/>
                  <a:pt x="3634740" y="2148840"/>
                </a:cubicBezTo>
                <a:cubicBezTo>
                  <a:pt x="3620560" y="2128988"/>
                  <a:pt x="3602552" y="2111989"/>
                  <a:pt x="3589020" y="2091690"/>
                </a:cubicBezTo>
                <a:cubicBezTo>
                  <a:pt x="3581400" y="2080260"/>
                  <a:pt x="3575100" y="2067830"/>
                  <a:pt x="3566160" y="2057400"/>
                </a:cubicBezTo>
                <a:cubicBezTo>
                  <a:pt x="3552134" y="2041036"/>
                  <a:pt x="3534466" y="2028044"/>
                  <a:pt x="3520440" y="2011680"/>
                </a:cubicBezTo>
                <a:cubicBezTo>
                  <a:pt x="3511500" y="2001250"/>
                  <a:pt x="3505565" y="1988568"/>
                  <a:pt x="3497580" y="1977390"/>
                </a:cubicBezTo>
                <a:cubicBezTo>
                  <a:pt x="3486507" y="1961888"/>
                  <a:pt x="3474720" y="1946910"/>
                  <a:pt x="3463290" y="1931670"/>
                </a:cubicBezTo>
                <a:cubicBezTo>
                  <a:pt x="3459480" y="1920240"/>
                  <a:pt x="3457931" y="1907787"/>
                  <a:pt x="3451860" y="1897380"/>
                </a:cubicBezTo>
                <a:cubicBezTo>
                  <a:pt x="3431095" y="1861782"/>
                  <a:pt x="3396312" y="1833607"/>
                  <a:pt x="3383280" y="1794510"/>
                </a:cubicBezTo>
                <a:cubicBezTo>
                  <a:pt x="3356475" y="1714094"/>
                  <a:pt x="3391362" y="1813369"/>
                  <a:pt x="3348990" y="1714500"/>
                </a:cubicBezTo>
                <a:cubicBezTo>
                  <a:pt x="3321357" y="1650024"/>
                  <a:pt x="3355131" y="1711826"/>
                  <a:pt x="3326130" y="1634490"/>
                </a:cubicBezTo>
                <a:cubicBezTo>
                  <a:pt x="3320147" y="1618536"/>
                  <a:pt x="3310890" y="1604010"/>
                  <a:pt x="3303270" y="1588770"/>
                </a:cubicBezTo>
                <a:cubicBezTo>
                  <a:pt x="3285733" y="1483547"/>
                  <a:pt x="3302868" y="1556231"/>
                  <a:pt x="3268980" y="1463040"/>
                </a:cubicBezTo>
                <a:cubicBezTo>
                  <a:pt x="3242607" y="1390513"/>
                  <a:pt x="3259013" y="1409330"/>
                  <a:pt x="3223260" y="1360170"/>
                </a:cubicBezTo>
                <a:cubicBezTo>
                  <a:pt x="3200851" y="1329357"/>
                  <a:pt x="3154680" y="1268730"/>
                  <a:pt x="3154680" y="1268730"/>
                </a:cubicBezTo>
                <a:cubicBezTo>
                  <a:pt x="3127583" y="1133243"/>
                  <a:pt x="3163200" y="1273612"/>
                  <a:pt x="3120390" y="1177290"/>
                </a:cubicBezTo>
                <a:cubicBezTo>
                  <a:pt x="3110603" y="1155270"/>
                  <a:pt x="3106479" y="1131083"/>
                  <a:pt x="3097530" y="1108710"/>
                </a:cubicBezTo>
                <a:cubicBezTo>
                  <a:pt x="3089910" y="1089660"/>
                  <a:pt x="3081874" y="1070771"/>
                  <a:pt x="3074670" y="1051560"/>
                </a:cubicBezTo>
                <a:cubicBezTo>
                  <a:pt x="3070440" y="1040279"/>
                  <a:pt x="3068628" y="1028046"/>
                  <a:pt x="3063240" y="1017270"/>
                </a:cubicBezTo>
                <a:cubicBezTo>
                  <a:pt x="3057097" y="1004983"/>
                  <a:pt x="3046523" y="995267"/>
                  <a:pt x="3040380" y="982980"/>
                </a:cubicBezTo>
                <a:cubicBezTo>
                  <a:pt x="3012520" y="927260"/>
                  <a:pt x="3046818" y="968889"/>
                  <a:pt x="3017520" y="902970"/>
                </a:cubicBezTo>
                <a:cubicBezTo>
                  <a:pt x="3008497" y="882669"/>
                  <a:pt x="2993165" y="865691"/>
                  <a:pt x="2983230" y="845820"/>
                </a:cubicBezTo>
                <a:cubicBezTo>
                  <a:pt x="2977842" y="835044"/>
                  <a:pt x="2977188" y="822306"/>
                  <a:pt x="2971800" y="811530"/>
                </a:cubicBezTo>
                <a:cubicBezTo>
                  <a:pt x="2965657" y="799243"/>
                  <a:pt x="2955083" y="789527"/>
                  <a:pt x="2948940" y="777240"/>
                </a:cubicBezTo>
                <a:cubicBezTo>
                  <a:pt x="2943552" y="766464"/>
                  <a:pt x="2942898" y="753726"/>
                  <a:pt x="2937510" y="742950"/>
                </a:cubicBezTo>
                <a:cubicBezTo>
                  <a:pt x="2931367" y="730663"/>
                  <a:pt x="2920229" y="721213"/>
                  <a:pt x="2914650" y="708660"/>
                </a:cubicBezTo>
                <a:cubicBezTo>
                  <a:pt x="2904863" y="686640"/>
                  <a:pt x="2899410" y="662940"/>
                  <a:pt x="2891790" y="640080"/>
                </a:cubicBezTo>
                <a:cubicBezTo>
                  <a:pt x="2887980" y="628650"/>
                  <a:pt x="2887043" y="615815"/>
                  <a:pt x="2880360" y="605790"/>
                </a:cubicBezTo>
                <a:cubicBezTo>
                  <a:pt x="2872740" y="594360"/>
                  <a:pt x="2863079" y="584053"/>
                  <a:pt x="2857500" y="571500"/>
                </a:cubicBezTo>
                <a:cubicBezTo>
                  <a:pt x="2803092" y="449082"/>
                  <a:pt x="2863515" y="546233"/>
                  <a:pt x="2811780" y="468630"/>
                </a:cubicBezTo>
                <a:cubicBezTo>
                  <a:pt x="2813962" y="440269"/>
                  <a:pt x="2809968" y="335094"/>
                  <a:pt x="2834640" y="285750"/>
                </a:cubicBezTo>
                <a:cubicBezTo>
                  <a:pt x="2840783" y="273463"/>
                  <a:pt x="2847786" y="261174"/>
                  <a:pt x="2857500" y="251460"/>
                </a:cubicBezTo>
                <a:cubicBezTo>
                  <a:pt x="2867214" y="241746"/>
                  <a:pt x="2880360" y="236220"/>
                  <a:pt x="2891790" y="228600"/>
                </a:cubicBezTo>
                <a:cubicBezTo>
                  <a:pt x="2899410" y="209550"/>
                  <a:pt x="2904825" y="189462"/>
                  <a:pt x="2914650" y="171450"/>
                </a:cubicBezTo>
                <a:cubicBezTo>
                  <a:pt x="2927806" y="147330"/>
                  <a:pt x="2945130" y="125730"/>
                  <a:pt x="2960370" y="102870"/>
                </a:cubicBezTo>
                <a:cubicBezTo>
                  <a:pt x="2967990" y="91440"/>
                  <a:pt x="2977087" y="80867"/>
                  <a:pt x="2983230" y="68580"/>
                </a:cubicBezTo>
                <a:lnTo>
                  <a:pt x="2994660" y="45720"/>
                </a:lnTo>
              </a:path>
            </a:pathLst>
          </a:custGeom>
          <a:solidFill>
            <a:schemeClr val="bg2">
              <a:lumMod val="20000"/>
              <a:lumOff val="80000"/>
              <a:alpha val="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239649481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6172200" cy="5821363"/>
          </a:xfrm>
        </p:spPr>
        <p:txBody>
          <a:bodyPr/>
          <a:lstStyle/>
          <a:p>
            <a:r>
              <a:rPr lang="en-US" dirty="0" smtClean="0">
                <a:solidFill>
                  <a:srgbClr val="FFFF99"/>
                </a:solidFill>
              </a:rPr>
              <a:t>Light row of votive candles.</a:t>
            </a:r>
          </a:p>
          <a:p>
            <a:pPr lvl="1"/>
            <a:r>
              <a:rPr lang="en-US" dirty="0" smtClean="0"/>
              <a:t>Add baking soda to bottom of container.</a:t>
            </a:r>
          </a:p>
          <a:p>
            <a:pPr lvl="1"/>
            <a:r>
              <a:rPr lang="en-US" dirty="0" smtClean="0">
                <a:solidFill>
                  <a:srgbClr val="996633"/>
                </a:solidFill>
              </a:rPr>
              <a:t>Add enough vinegar to create foam that goes close to top.</a:t>
            </a:r>
          </a:p>
          <a:p>
            <a:pPr lvl="1"/>
            <a:r>
              <a:rPr lang="en-US" dirty="0" smtClean="0">
                <a:solidFill>
                  <a:schemeClr val="accent1">
                    <a:lumMod val="60000"/>
                    <a:lumOff val="40000"/>
                  </a:schemeClr>
                </a:solidFill>
              </a:rPr>
              <a:t>Let the foam settle.</a:t>
            </a:r>
          </a:p>
          <a:p>
            <a:pPr lvl="1"/>
            <a:r>
              <a:rPr lang="en-US" dirty="0" smtClean="0">
                <a:solidFill>
                  <a:srgbClr val="FF5050"/>
                </a:solidFill>
              </a:rPr>
              <a:t>Pour out the invisible carbon dioxide gas onto the votive candles without spilling the liquid.</a:t>
            </a:r>
            <a:endParaRPr lang="en-US" dirty="0">
              <a:solidFill>
                <a:srgbClr val="FF5050"/>
              </a:solidFill>
            </a:endParaRPr>
          </a:p>
        </p:txBody>
      </p:sp>
      <p:pic>
        <p:nvPicPr>
          <p:cNvPr id="8" name="Picture 4" descr="http://carmenamato.net/wp-content/uploads/2012/05/row-of-gold-candl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 y="4960620"/>
            <a:ext cx="5833110" cy="175260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bwMode="auto">
          <a:xfrm rot="19025875">
            <a:off x="6096000" y="685800"/>
            <a:ext cx="2667000" cy="5257800"/>
          </a:xfrm>
          <a:prstGeom prst="roundRect">
            <a:avLst/>
          </a:prstGeom>
          <a:solidFill>
            <a:schemeClr val="accent1">
              <a:lumMod val="40000"/>
              <a:lumOff val="60000"/>
              <a:alpha val="42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2" name="Freeform 1"/>
          <p:cNvSpPr/>
          <p:nvPr/>
        </p:nvSpPr>
        <p:spPr bwMode="auto">
          <a:xfrm>
            <a:off x="6273104" y="4043056"/>
            <a:ext cx="3065206" cy="1911974"/>
          </a:xfrm>
          <a:custGeom>
            <a:avLst/>
            <a:gdLst>
              <a:gd name="connsiteX0" fmla="*/ 13396 w 3065206"/>
              <a:gd name="connsiteY0" fmla="*/ 3164 h 1911974"/>
              <a:gd name="connsiteX1" fmla="*/ 299146 w 3065206"/>
              <a:gd name="connsiteY1" fmla="*/ 14594 h 1911974"/>
              <a:gd name="connsiteX2" fmla="*/ 413446 w 3065206"/>
              <a:gd name="connsiteY2" fmla="*/ 48884 h 1911974"/>
              <a:gd name="connsiteX3" fmla="*/ 447736 w 3065206"/>
              <a:gd name="connsiteY3" fmla="*/ 60314 h 1911974"/>
              <a:gd name="connsiteX4" fmla="*/ 482026 w 3065206"/>
              <a:gd name="connsiteY4" fmla="*/ 71744 h 1911974"/>
              <a:gd name="connsiteX5" fmla="*/ 550606 w 3065206"/>
              <a:gd name="connsiteY5" fmla="*/ 83174 h 1911974"/>
              <a:gd name="connsiteX6" fmla="*/ 1019236 w 3065206"/>
              <a:gd name="connsiteY6" fmla="*/ 71744 h 1911974"/>
              <a:gd name="connsiteX7" fmla="*/ 1693606 w 3065206"/>
              <a:gd name="connsiteY7" fmla="*/ 83174 h 1911974"/>
              <a:gd name="connsiteX8" fmla="*/ 2859466 w 3065206"/>
              <a:gd name="connsiteY8" fmla="*/ 94604 h 1911974"/>
              <a:gd name="connsiteX9" fmla="*/ 2893756 w 3065206"/>
              <a:gd name="connsiteY9" fmla="*/ 117464 h 1911974"/>
              <a:gd name="connsiteX10" fmla="*/ 2905186 w 3065206"/>
              <a:gd name="connsiteY10" fmla="*/ 151754 h 1911974"/>
              <a:gd name="connsiteX11" fmla="*/ 2928046 w 3065206"/>
              <a:gd name="connsiteY11" fmla="*/ 186044 h 1911974"/>
              <a:gd name="connsiteX12" fmla="*/ 2939476 w 3065206"/>
              <a:gd name="connsiteY12" fmla="*/ 220334 h 1911974"/>
              <a:gd name="connsiteX13" fmla="*/ 2973766 w 3065206"/>
              <a:gd name="connsiteY13" fmla="*/ 243194 h 1911974"/>
              <a:gd name="connsiteX14" fmla="*/ 3008056 w 3065206"/>
              <a:gd name="connsiteY14" fmla="*/ 323204 h 1911974"/>
              <a:gd name="connsiteX15" fmla="*/ 3030916 w 3065206"/>
              <a:gd name="connsiteY15" fmla="*/ 368924 h 1911974"/>
              <a:gd name="connsiteX16" fmla="*/ 3065206 w 3065206"/>
              <a:gd name="connsiteY16" fmla="*/ 483224 h 1911974"/>
              <a:gd name="connsiteX17" fmla="*/ 3053776 w 3065206"/>
              <a:gd name="connsiteY17" fmla="*/ 928994 h 1911974"/>
              <a:gd name="connsiteX18" fmla="*/ 3030916 w 3065206"/>
              <a:gd name="connsiteY18" fmla="*/ 997574 h 1911974"/>
              <a:gd name="connsiteX19" fmla="*/ 2996626 w 3065206"/>
              <a:gd name="connsiteY19" fmla="*/ 1020434 h 1911974"/>
              <a:gd name="connsiteX20" fmla="*/ 2950906 w 3065206"/>
              <a:gd name="connsiteY20" fmla="*/ 1089014 h 1911974"/>
              <a:gd name="connsiteX21" fmla="*/ 2928046 w 3065206"/>
              <a:gd name="connsiteY21" fmla="*/ 1157594 h 1911974"/>
              <a:gd name="connsiteX22" fmla="*/ 2893756 w 3065206"/>
              <a:gd name="connsiteY22" fmla="*/ 1191884 h 1911974"/>
              <a:gd name="connsiteX23" fmla="*/ 2870896 w 3065206"/>
              <a:gd name="connsiteY23" fmla="*/ 1226174 h 1911974"/>
              <a:gd name="connsiteX24" fmla="*/ 2836606 w 3065206"/>
              <a:gd name="connsiteY24" fmla="*/ 1249034 h 1911974"/>
              <a:gd name="connsiteX25" fmla="*/ 2802316 w 3065206"/>
              <a:gd name="connsiteY25" fmla="*/ 1283324 h 1911974"/>
              <a:gd name="connsiteX26" fmla="*/ 2779456 w 3065206"/>
              <a:gd name="connsiteY26" fmla="*/ 1317614 h 1911974"/>
              <a:gd name="connsiteX27" fmla="*/ 2710876 w 3065206"/>
              <a:gd name="connsiteY27" fmla="*/ 1363334 h 1911974"/>
              <a:gd name="connsiteX28" fmla="*/ 2665156 w 3065206"/>
              <a:gd name="connsiteY28" fmla="*/ 1420484 h 1911974"/>
              <a:gd name="connsiteX29" fmla="*/ 2608006 w 3065206"/>
              <a:gd name="connsiteY29" fmla="*/ 1477634 h 1911974"/>
              <a:gd name="connsiteX30" fmla="*/ 2493706 w 3065206"/>
              <a:gd name="connsiteY30" fmla="*/ 1591934 h 1911974"/>
              <a:gd name="connsiteX31" fmla="*/ 2459416 w 3065206"/>
              <a:gd name="connsiteY31" fmla="*/ 1614794 h 1911974"/>
              <a:gd name="connsiteX32" fmla="*/ 2402266 w 3065206"/>
              <a:gd name="connsiteY32" fmla="*/ 1671944 h 1911974"/>
              <a:gd name="connsiteX33" fmla="*/ 2379406 w 3065206"/>
              <a:gd name="connsiteY33" fmla="*/ 1706234 h 1911974"/>
              <a:gd name="connsiteX34" fmla="*/ 2345116 w 3065206"/>
              <a:gd name="connsiteY34" fmla="*/ 1729094 h 1911974"/>
              <a:gd name="connsiteX35" fmla="*/ 2276536 w 3065206"/>
              <a:gd name="connsiteY35" fmla="*/ 1786244 h 1911974"/>
              <a:gd name="connsiteX36" fmla="*/ 2219386 w 3065206"/>
              <a:gd name="connsiteY36" fmla="*/ 1843394 h 1911974"/>
              <a:gd name="connsiteX37" fmla="*/ 2185096 w 3065206"/>
              <a:gd name="connsiteY37" fmla="*/ 1877684 h 1911974"/>
              <a:gd name="connsiteX38" fmla="*/ 2116516 w 3065206"/>
              <a:gd name="connsiteY38" fmla="*/ 1900544 h 1911974"/>
              <a:gd name="connsiteX39" fmla="*/ 2082226 w 3065206"/>
              <a:gd name="connsiteY39" fmla="*/ 1911974 h 1911974"/>
              <a:gd name="connsiteX40" fmla="*/ 1922206 w 3065206"/>
              <a:gd name="connsiteY40" fmla="*/ 1900544 h 1911974"/>
              <a:gd name="connsiteX41" fmla="*/ 1853626 w 3065206"/>
              <a:gd name="connsiteY41" fmla="*/ 1877684 h 1911974"/>
              <a:gd name="connsiteX42" fmla="*/ 1750756 w 3065206"/>
              <a:gd name="connsiteY42" fmla="*/ 1797674 h 1911974"/>
              <a:gd name="connsiteX43" fmla="*/ 1647886 w 3065206"/>
              <a:gd name="connsiteY43" fmla="*/ 1740524 h 1911974"/>
              <a:gd name="connsiteX44" fmla="*/ 1579306 w 3065206"/>
              <a:gd name="connsiteY44" fmla="*/ 1683374 h 1911974"/>
              <a:gd name="connsiteX45" fmla="*/ 1545016 w 3065206"/>
              <a:gd name="connsiteY45" fmla="*/ 1649084 h 1911974"/>
              <a:gd name="connsiteX46" fmla="*/ 1510726 w 3065206"/>
              <a:gd name="connsiteY46" fmla="*/ 1626224 h 1911974"/>
              <a:gd name="connsiteX47" fmla="*/ 1453576 w 3065206"/>
              <a:gd name="connsiteY47" fmla="*/ 1557644 h 1911974"/>
              <a:gd name="connsiteX48" fmla="*/ 1419286 w 3065206"/>
              <a:gd name="connsiteY48" fmla="*/ 1534784 h 1911974"/>
              <a:gd name="connsiteX49" fmla="*/ 1362136 w 3065206"/>
              <a:gd name="connsiteY49" fmla="*/ 1466204 h 1911974"/>
              <a:gd name="connsiteX50" fmla="*/ 1339276 w 3065206"/>
              <a:gd name="connsiteY50" fmla="*/ 1431914 h 1911974"/>
              <a:gd name="connsiteX51" fmla="*/ 1304986 w 3065206"/>
              <a:gd name="connsiteY51" fmla="*/ 1397624 h 1911974"/>
              <a:gd name="connsiteX52" fmla="*/ 1259266 w 3065206"/>
              <a:gd name="connsiteY52" fmla="*/ 1329044 h 1911974"/>
              <a:gd name="connsiteX53" fmla="*/ 1190686 w 3065206"/>
              <a:gd name="connsiteY53" fmla="*/ 1271894 h 1911974"/>
              <a:gd name="connsiteX54" fmla="*/ 1133536 w 3065206"/>
              <a:gd name="connsiteY54" fmla="*/ 1214744 h 1911974"/>
              <a:gd name="connsiteX55" fmla="*/ 1076386 w 3065206"/>
              <a:gd name="connsiteY55" fmla="*/ 1157594 h 1911974"/>
              <a:gd name="connsiteX56" fmla="*/ 1019236 w 3065206"/>
              <a:gd name="connsiteY56" fmla="*/ 1100444 h 1911974"/>
              <a:gd name="connsiteX57" fmla="*/ 962086 w 3065206"/>
              <a:gd name="connsiteY57" fmla="*/ 1043294 h 1911974"/>
              <a:gd name="connsiteX58" fmla="*/ 939226 w 3065206"/>
              <a:gd name="connsiteY58" fmla="*/ 1009004 h 1911974"/>
              <a:gd name="connsiteX59" fmla="*/ 904936 w 3065206"/>
              <a:gd name="connsiteY59" fmla="*/ 974714 h 1911974"/>
              <a:gd name="connsiteX60" fmla="*/ 847786 w 3065206"/>
              <a:gd name="connsiteY60" fmla="*/ 917564 h 1911974"/>
              <a:gd name="connsiteX61" fmla="*/ 790636 w 3065206"/>
              <a:gd name="connsiteY61" fmla="*/ 860414 h 1911974"/>
              <a:gd name="connsiteX62" fmla="*/ 733486 w 3065206"/>
              <a:gd name="connsiteY62" fmla="*/ 803264 h 1911974"/>
              <a:gd name="connsiteX63" fmla="*/ 676336 w 3065206"/>
              <a:gd name="connsiteY63" fmla="*/ 746114 h 1911974"/>
              <a:gd name="connsiteX64" fmla="*/ 619186 w 3065206"/>
              <a:gd name="connsiteY64" fmla="*/ 688964 h 1911974"/>
              <a:gd name="connsiteX65" fmla="*/ 562036 w 3065206"/>
              <a:gd name="connsiteY65" fmla="*/ 631814 h 1911974"/>
              <a:gd name="connsiteX66" fmla="*/ 504886 w 3065206"/>
              <a:gd name="connsiteY66" fmla="*/ 574664 h 1911974"/>
              <a:gd name="connsiteX67" fmla="*/ 447736 w 3065206"/>
              <a:gd name="connsiteY67" fmla="*/ 517514 h 1911974"/>
              <a:gd name="connsiteX68" fmla="*/ 390586 w 3065206"/>
              <a:gd name="connsiteY68" fmla="*/ 460364 h 1911974"/>
              <a:gd name="connsiteX69" fmla="*/ 333436 w 3065206"/>
              <a:gd name="connsiteY69" fmla="*/ 414644 h 1911974"/>
              <a:gd name="connsiteX70" fmla="*/ 310576 w 3065206"/>
              <a:gd name="connsiteY70" fmla="*/ 380354 h 1911974"/>
              <a:gd name="connsiteX71" fmla="*/ 276286 w 3065206"/>
              <a:gd name="connsiteY71" fmla="*/ 357494 h 1911974"/>
              <a:gd name="connsiteX72" fmla="*/ 253426 w 3065206"/>
              <a:gd name="connsiteY72" fmla="*/ 323204 h 1911974"/>
              <a:gd name="connsiteX73" fmla="*/ 219136 w 3065206"/>
              <a:gd name="connsiteY73" fmla="*/ 300344 h 1911974"/>
              <a:gd name="connsiteX74" fmla="*/ 139126 w 3065206"/>
              <a:gd name="connsiteY74" fmla="*/ 208904 h 1911974"/>
              <a:gd name="connsiteX75" fmla="*/ 81976 w 3065206"/>
              <a:gd name="connsiteY75" fmla="*/ 140324 h 1911974"/>
              <a:gd name="connsiteX76" fmla="*/ 36256 w 3065206"/>
              <a:gd name="connsiteY76" fmla="*/ 71744 h 1911974"/>
              <a:gd name="connsiteX77" fmla="*/ 13396 w 3065206"/>
              <a:gd name="connsiteY77" fmla="*/ 3164 h 191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065206" h="1911974">
                <a:moveTo>
                  <a:pt x="13396" y="3164"/>
                </a:moveTo>
                <a:cubicBezTo>
                  <a:pt x="57211" y="-6361"/>
                  <a:pt x="204046" y="8035"/>
                  <a:pt x="299146" y="14594"/>
                </a:cubicBezTo>
                <a:cubicBezTo>
                  <a:pt x="320927" y="16096"/>
                  <a:pt x="402543" y="45250"/>
                  <a:pt x="413446" y="48884"/>
                </a:cubicBezTo>
                <a:lnTo>
                  <a:pt x="447736" y="60314"/>
                </a:lnTo>
                <a:cubicBezTo>
                  <a:pt x="459166" y="64124"/>
                  <a:pt x="470142" y="69763"/>
                  <a:pt x="482026" y="71744"/>
                </a:cubicBezTo>
                <a:lnTo>
                  <a:pt x="550606" y="83174"/>
                </a:lnTo>
                <a:cubicBezTo>
                  <a:pt x="706816" y="79364"/>
                  <a:pt x="862980" y="71744"/>
                  <a:pt x="1019236" y="71744"/>
                </a:cubicBezTo>
                <a:cubicBezTo>
                  <a:pt x="1244058" y="71744"/>
                  <a:pt x="1468801" y="80381"/>
                  <a:pt x="1693606" y="83174"/>
                </a:cubicBezTo>
                <a:lnTo>
                  <a:pt x="2859466" y="94604"/>
                </a:lnTo>
                <a:cubicBezTo>
                  <a:pt x="2870896" y="102224"/>
                  <a:pt x="2885174" y="106737"/>
                  <a:pt x="2893756" y="117464"/>
                </a:cubicBezTo>
                <a:cubicBezTo>
                  <a:pt x="2901282" y="126872"/>
                  <a:pt x="2899798" y="140978"/>
                  <a:pt x="2905186" y="151754"/>
                </a:cubicBezTo>
                <a:cubicBezTo>
                  <a:pt x="2911329" y="164041"/>
                  <a:pt x="2921903" y="173757"/>
                  <a:pt x="2928046" y="186044"/>
                </a:cubicBezTo>
                <a:cubicBezTo>
                  <a:pt x="2933434" y="196820"/>
                  <a:pt x="2931950" y="210926"/>
                  <a:pt x="2939476" y="220334"/>
                </a:cubicBezTo>
                <a:cubicBezTo>
                  <a:pt x="2948058" y="231061"/>
                  <a:pt x="2962336" y="235574"/>
                  <a:pt x="2973766" y="243194"/>
                </a:cubicBezTo>
                <a:cubicBezTo>
                  <a:pt x="3020093" y="312684"/>
                  <a:pt x="2976424" y="238851"/>
                  <a:pt x="3008056" y="323204"/>
                </a:cubicBezTo>
                <a:cubicBezTo>
                  <a:pt x="3014039" y="339158"/>
                  <a:pt x="3024588" y="353104"/>
                  <a:pt x="3030916" y="368924"/>
                </a:cubicBezTo>
                <a:cubicBezTo>
                  <a:pt x="3049468" y="415303"/>
                  <a:pt x="3053979" y="438315"/>
                  <a:pt x="3065206" y="483224"/>
                </a:cubicBezTo>
                <a:cubicBezTo>
                  <a:pt x="3061396" y="631814"/>
                  <a:pt x="3063663" y="780684"/>
                  <a:pt x="3053776" y="928994"/>
                </a:cubicBezTo>
                <a:cubicBezTo>
                  <a:pt x="3052173" y="953037"/>
                  <a:pt x="3050966" y="984208"/>
                  <a:pt x="3030916" y="997574"/>
                </a:cubicBezTo>
                <a:lnTo>
                  <a:pt x="2996626" y="1020434"/>
                </a:lnTo>
                <a:cubicBezTo>
                  <a:pt x="2981386" y="1043294"/>
                  <a:pt x="2959594" y="1062950"/>
                  <a:pt x="2950906" y="1089014"/>
                </a:cubicBezTo>
                <a:cubicBezTo>
                  <a:pt x="2943286" y="1111874"/>
                  <a:pt x="2945085" y="1140555"/>
                  <a:pt x="2928046" y="1157594"/>
                </a:cubicBezTo>
                <a:cubicBezTo>
                  <a:pt x="2916616" y="1169024"/>
                  <a:pt x="2904104" y="1179466"/>
                  <a:pt x="2893756" y="1191884"/>
                </a:cubicBezTo>
                <a:cubicBezTo>
                  <a:pt x="2884962" y="1202437"/>
                  <a:pt x="2880610" y="1216460"/>
                  <a:pt x="2870896" y="1226174"/>
                </a:cubicBezTo>
                <a:cubicBezTo>
                  <a:pt x="2861182" y="1235888"/>
                  <a:pt x="2847159" y="1240240"/>
                  <a:pt x="2836606" y="1249034"/>
                </a:cubicBezTo>
                <a:cubicBezTo>
                  <a:pt x="2824188" y="1259382"/>
                  <a:pt x="2812664" y="1270906"/>
                  <a:pt x="2802316" y="1283324"/>
                </a:cubicBezTo>
                <a:cubicBezTo>
                  <a:pt x="2793522" y="1293877"/>
                  <a:pt x="2789794" y="1308568"/>
                  <a:pt x="2779456" y="1317614"/>
                </a:cubicBezTo>
                <a:cubicBezTo>
                  <a:pt x="2758779" y="1335706"/>
                  <a:pt x="2710876" y="1363334"/>
                  <a:pt x="2710876" y="1363334"/>
                </a:cubicBezTo>
                <a:cubicBezTo>
                  <a:pt x="2688624" y="1430090"/>
                  <a:pt x="2716857" y="1368783"/>
                  <a:pt x="2665156" y="1420484"/>
                </a:cubicBezTo>
                <a:cubicBezTo>
                  <a:pt x="2588956" y="1496684"/>
                  <a:pt x="2699446" y="1416674"/>
                  <a:pt x="2608006" y="1477634"/>
                </a:cubicBezTo>
                <a:cubicBezTo>
                  <a:pt x="2547046" y="1569074"/>
                  <a:pt x="2585146" y="1530974"/>
                  <a:pt x="2493706" y="1591934"/>
                </a:cubicBezTo>
                <a:lnTo>
                  <a:pt x="2459416" y="1614794"/>
                </a:lnTo>
                <a:cubicBezTo>
                  <a:pt x="2398456" y="1706234"/>
                  <a:pt x="2478466" y="1595744"/>
                  <a:pt x="2402266" y="1671944"/>
                </a:cubicBezTo>
                <a:cubicBezTo>
                  <a:pt x="2392552" y="1681658"/>
                  <a:pt x="2389120" y="1696520"/>
                  <a:pt x="2379406" y="1706234"/>
                </a:cubicBezTo>
                <a:cubicBezTo>
                  <a:pt x="2369692" y="1715948"/>
                  <a:pt x="2355669" y="1720300"/>
                  <a:pt x="2345116" y="1729094"/>
                </a:cubicBezTo>
                <a:cubicBezTo>
                  <a:pt x="2257109" y="1802433"/>
                  <a:pt x="2361672" y="1729487"/>
                  <a:pt x="2276536" y="1786244"/>
                </a:cubicBezTo>
                <a:cubicBezTo>
                  <a:pt x="2234626" y="1849109"/>
                  <a:pt x="2276536" y="1795769"/>
                  <a:pt x="2219386" y="1843394"/>
                </a:cubicBezTo>
                <a:cubicBezTo>
                  <a:pt x="2206968" y="1853742"/>
                  <a:pt x="2199226" y="1869834"/>
                  <a:pt x="2185096" y="1877684"/>
                </a:cubicBezTo>
                <a:cubicBezTo>
                  <a:pt x="2164032" y="1889386"/>
                  <a:pt x="2139376" y="1892924"/>
                  <a:pt x="2116516" y="1900544"/>
                </a:cubicBezTo>
                <a:lnTo>
                  <a:pt x="2082226" y="1911974"/>
                </a:lnTo>
                <a:cubicBezTo>
                  <a:pt x="2028886" y="1908164"/>
                  <a:pt x="1975090" y="1908477"/>
                  <a:pt x="1922206" y="1900544"/>
                </a:cubicBezTo>
                <a:cubicBezTo>
                  <a:pt x="1898376" y="1896970"/>
                  <a:pt x="1853626" y="1877684"/>
                  <a:pt x="1853626" y="1877684"/>
                </a:cubicBezTo>
                <a:cubicBezTo>
                  <a:pt x="1824040" y="1848098"/>
                  <a:pt x="1791771" y="1811346"/>
                  <a:pt x="1750756" y="1797674"/>
                </a:cubicBezTo>
                <a:cubicBezTo>
                  <a:pt x="1707637" y="1783301"/>
                  <a:pt x="1687188" y="1779826"/>
                  <a:pt x="1647886" y="1740524"/>
                </a:cubicBezTo>
                <a:cubicBezTo>
                  <a:pt x="1547707" y="1640345"/>
                  <a:pt x="1674785" y="1762940"/>
                  <a:pt x="1579306" y="1683374"/>
                </a:cubicBezTo>
                <a:cubicBezTo>
                  <a:pt x="1566888" y="1673026"/>
                  <a:pt x="1557434" y="1659432"/>
                  <a:pt x="1545016" y="1649084"/>
                </a:cubicBezTo>
                <a:cubicBezTo>
                  <a:pt x="1534463" y="1640290"/>
                  <a:pt x="1521279" y="1635018"/>
                  <a:pt x="1510726" y="1626224"/>
                </a:cubicBezTo>
                <a:cubicBezTo>
                  <a:pt x="1398376" y="1532599"/>
                  <a:pt x="1543486" y="1647554"/>
                  <a:pt x="1453576" y="1557644"/>
                </a:cubicBezTo>
                <a:cubicBezTo>
                  <a:pt x="1443862" y="1547930"/>
                  <a:pt x="1430716" y="1542404"/>
                  <a:pt x="1419286" y="1534784"/>
                </a:cubicBezTo>
                <a:cubicBezTo>
                  <a:pt x="1362529" y="1449648"/>
                  <a:pt x="1435475" y="1554211"/>
                  <a:pt x="1362136" y="1466204"/>
                </a:cubicBezTo>
                <a:cubicBezTo>
                  <a:pt x="1353342" y="1455651"/>
                  <a:pt x="1348070" y="1442467"/>
                  <a:pt x="1339276" y="1431914"/>
                </a:cubicBezTo>
                <a:cubicBezTo>
                  <a:pt x="1328928" y="1419496"/>
                  <a:pt x="1314910" y="1410383"/>
                  <a:pt x="1304986" y="1397624"/>
                </a:cubicBezTo>
                <a:cubicBezTo>
                  <a:pt x="1288118" y="1375937"/>
                  <a:pt x="1282126" y="1344284"/>
                  <a:pt x="1259266" y="1329044"/>
                </a:cubicBezTo>
                <a:cubicBezTo>
                  <a:pt x="1225550" y="1306567"/>
                  <a:pt x="1218188" y="1304897"/>
                  <a:pt x="1190686" y="1271894"/>
                </a:cubicBezTo>
                <a:cubicBezTo>
                  <a:pt x="1143061" y="1214744"/>
                  <a:pt x="1196401" y="1256654"/>
                  <a:pt x="1133536" y="1214744"/>
                </a:cubicBezTo>
                <a:cubicBezTo>
                  <a:pt x="1072576" y="1123304"/>
                  <a:pt x="1152586" y="1233794"/>
                  <a:pt x="1076386" y="1157594"/>
                </a:cubicBezTo>
                <a:cubicBezTo>
                  <a:pt x="1000186" y="1081394"/>
                  <a:pt x="1110676" y="1161404"/>
                  <a:pt x="1019236" y="1100444"/>
                </a:cubicBezTo>
                <a:cubicBezTo>
                  <a:pt x="958276" y="1009004"/>
                  <a:pt x="1038286" y="1119494"/>
                  <a:pt x="962086" y="1043294"/>
                </a:cubicBezTo>
                <a:cubicBezTo>
                  <a:pt x="952372" y="1033580"/>
                  <a:pt x="948020" y="1019557"/>
                  <a:pt x="939226" y="1009004"/>
                </a:cubicBezTo>
                <a:cubicBezTo>
                  <a:pt x="928878" y="996586"/>
                  <a:pt x="915284" y="987132"/>
                  <a:pt x="904936" y="974714"/>
                </a:cubicBezTo>
                <a:cubicBezTo>
                  <a:pt x="857311" y="917564"/>
                  <a:pt x="910651" y="959474"/>
                  <a:pt x="847786" y="917564"/>
                </a:cubicBezTo>
                <a:cubicBezTo>
                  <a:pt x="786826" y="826124"/>
                  <a:pt x="866836" y="936614"/>
                  <a:pt x="790636" y="860414"/>
                </a:cubicBezTo>
                <a:cubicBezTo>
                  <a:pt x="714436" y="784214"/>
                  <a:pt x="824926" y="864224"/>
                  <a:pt x="733486" y="803264"/>
                </a:cubicBezTo>
                <a:cubicBezTo>
                  <a:pt x="672526" y="711824"/>
                  <a:pt x="752536" y="822314"/>
                  <a:pt x="676336" y="746114"/>
                </a:cubicBezTo>
                <a:cubicBezTo>
                  <a:pt x="600136" y="669914"/>
                  <a:pt x="710626" y="749924"/>
                  <a:pt x="619186" y="688964"/>
                </a:cubicBezTo>
                <a:cubicBezTo>
                  <a:pt x="558226" y="597524"/>
                  <a:pt x="638236" y="708014"/>
                  <a:pt x="562036" y="631814"/>
                </a:cubicBezTo>
                <a:cubicBezTo>
                  <a:pt x="485836" y="555614"/>
                  <a:pt x="596326" y="635624"/>
                  <a:pt x="504886" y="574664"/>
                </a:cubicBezTo>
                <a:cubicBezTo>
                  <a:pt x="443926" y="483224"/>
                  <a:pt x="523936" y="593714"/>
                  <a:pt x="447736" y="517514"/>
                </a:cubicBezTo>
                <a:cubicBezTo>
                  <a:pt x="371536" y="441314"/>
                  <a:pt x="482026" y="521324"/>
                  <a:pt x="390586" y="460364"/>
                </a:cubicBezTo>
                <a:cubicBezTo>
                  <a:pt x="325072" y="362094"/>
                  <a:pt x="412306" y="477740"/>
                  <a:pt x="333436" y="414644"/>
                </a:cubicBezTo>
                <a:cubicBezTo>
                  <a:pt x="322709" y="406062"/>
                  <a:pt x="320290" y="390068"/>
                  <a:pt x="310576" y="380354"/>
                </a:cubicBezTo>
                <a:cubicBezTo>
                  <a:pt x="300862" y="370640"/>
                  <a:pt x="287716" y="365114"/>
                  <a:pt x="276286" y="357494"/>
                </a:cubicBezTo>
                <a:cubicBezTo>
                  <a:pt x="268666" y="346064"/>
                  <a:pt x="263140" y="332918"/>
                  <a:pt x="253426" y="323204"/>
                </a:cubicBezTo>
                <a:cubicBezTo>
                  <a:pt x="243712" y="313490"/>
                  <a:pt x="228182" y="310682"/>
                  <a:pt x="219136" y="300344"/>
                </a:cubicBezTo>
                <a:cubicBezTo>
                  <a:pt x="125791" y="193664"/>
                  <a:pt x="216278" y="260339"/>
                  <a:pt x="139126" y="208904"/>
                </a:cubicBezTo>
                <a:cubicBezTo>
                  <a:pt x="57438" y="86373"/>
                  <a:pt x="184651" y="272335"/>
                  <a:pt x="81976" y="140324"/>
                </a:cubicBezTo>
                <a:cubicBezTo>
                  <a:pt x="65108" y="118637"/>
                  <a:pt x="36256" y="71744"/>
                  <a:pt x="36256" y="71744"/>
                </a:cubicBezTo>
                <a:cubicBezTo>
                  <a:pt x="48312" y="-594"/>
                  <a:pt x="-30419" y="12689"/>
                  <a:pt x="13396" y="3164"/>
                </a:cubicBezTo>
                <a:close/>
              </a:path>
            </a:pathLst>
          </a:custGeom>
          <a:solidFill>
            <a:schemeClr val="tx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5" name="Freeform 4"/>
          <p:cNvSpPr/>
          <p:nvPr/>
        </p:nvSpPr>
        <p:spPr bwMode="auto">
          <a:xfrm>
            <a:off x="2170652" y="5166360"/>
            <a:ext cx="3395758" cy="742950"/>
          </a:xfrm>
          <a:custGeom>
            <a:avLst/>
            <a:gdLst>
              <a:gd name="connsiteX0" fmla="*/ 1048 w 3395758"/>
              <a:gd name="connsiteY0" fmla="*/ 308610 h 742950"/>
              <a:gd name="connsiteX1" fmla="*/ 12478 w 3395758"/>
              <a:gd name="connsiteY1" fmla="*/ 365760 h 742950"/>
              <a:gd name="connsiteX2" fmla="*/ 58198 w 3395758"/>
              <a:gd name="connsiteY2" fmla="*/ 434340 h 742950"/>
              <a:gd name="connsiteX3" fmla="*/ 115348 w 3395758"/>
              <a:gd name="connsiteY3" fmla="*/ 491490 h 742950"/>
              <a:gd name="connsiteX4" fmla="*/ 138208 w 3395758"/>
              <a:gd name="connsiteY4" fmla="*/ 525780 h 742950"/>
              <a:gd name="connsiteX5" fmla="*/ 206788 w 3395758"/>
              <a:gd name="connsiteY5" fmla="*/ 582930 h 742950"/>
              <a:gd name="connsiteX6" fmla="*/ 263938 w 3395758"/>
              <a:gd name="connsiteY6" fmla="*/ 651510 h 742950"/>
              <a:gd name="connsiteX7" fmla="*/ 286798 w 3395758"/>
              <a:gd name="connsiteY7" fmla="*/ 685800 h 742950"/>
              <a:gd name="connsiteX8" fmla="*/ 389668 w 3395758"/>
              <a:gd name="connsiteY8" fmla="*/ 742950 h 742950"/>
              <a:gd name="connsiteX9" fmla="*/ 515398 w 3395758"/>
              <a:gd name="connsiteY9" fmla="*/ 731520 h 742950"/>
              <a:gd name="connsiteX10" fmla="*/ 583978 w 3395758"/>
              <a:gd name="connsiteY10" fmla="*/ 708660 h 742950"/>
              <a:gd name="connsiteX11" fmla="*/ 629698 w 3395758"/>
              <a:gd name="connsiteY11" fmla="*/ 640080 h 742950"/>
              <a:gd name="connsiteX12" fmla="*/ 652558 w 3395758"/>
              <a:gd name="connsiteY12" fmla="*/ 605790 h 742950"/>
              <a:gd name="connsiteX13" fmla="*/ 663988 w 3395758"/>
              <a:gd name="connsiteY13" fmla="*/ 571500 h 742950"/>
              <a:gd name="connsiteX14" fmla="*/ 686848 w 3395758"/>
              <a:gd name="connsiteY14" fmla="*/ 537210 h 742950"/>
              <a:gd name="connsiteX15" fmla="*/ 732568 w 3395758"/>
              <a:gd name="connsiteY15" fmla="*/ 434340 h 742950"/>
              <a:gd name="connsiteX16" fmla="*/ 812578 w 3395758"/>
              <a:gd name="connsiteY16" fmla="*/ 400050 h 742950"/>
              <a:gd name="connsiteX17" fmla="*/ 1109758 w 3395758"/>
              <a:gd name="connsiteY17" fmla="*/ 422910 h 742950"/>
              <a:gd name="connsiteX18" fmla="*/ 1178338 w 3395758"/>
              <a:gd name="connsiteY18" fmla="*/ 434340 h 742950"/>
              <a:gd name="connsiteX19" fmla="*/ 1246918 w 3395758"/>
              <a:gd name="connsiteY19" fmla="*/ 480060 h 742950"/>
              <a:gd name="connsiteX20" fmla="*/ 1281208 w 3395758"/>
              <a:gd name="connsiteY20" fmla="*/ 502920 h 742950"/>
              <a:gd name="connsiteX21" fmla="*/ 1315498 w 3395758"/>
              <a:gd name="connsiteY21" fmla="*/ 537210 h 742950"/>
              <a:gd name="connsiteX22" fmla="*/ 1384078 w 3395758"/>
              <a:gd name="connsiteY22" fmla="*/ 582930 h 742950"/>
              <a:gd name="connsiteX23" fmla="*/ 1532668 w 3395758"/>
              <a:gd name="connsiteY23" fmla="*/ 548640 h 742950"/>
              <a:gd name="connsiteX24" fmla="*/ 1566958 w 3395758"/>
              <a:gd name="connsiteY24" fmla="*/ 537210 h 742950"/>
              <a:gd name="connsiteX25" fmla="*/ 1589818 w 3395758"/>
              <a:gd name="connsiteY25" fmla="*/ 502920 h 742950"/>
              <a:gd name="connsiteX26" fmla="*/ 1624108 w 3395758"/>
              <a:gd name="connsiteY26" fmla="*/ 468630 h 742950"/>
              <a:gd name="connsiteX27" fmla="*/ 1646968 w 3395758"/>
              <a:gd name="connsiteY27" fmla="*/ 400050 h 742950"/>
              <a:gd name="connsiteX28" fmla="*/ 1726978 w 3395758"/>
              <a:gd name="connsiteY28" fmla="*/ 354330 h 742950"/>
              <a:gd name="connsiteX29" fmla="*/ 1806988 w 3395758"/>
              <a:gd name="connsiteY29" fmla="*/ 331470 h 742950"/>
              <a:gd name="connsiteX30" fmla="*/ 1841278 w 3395758"/>
              <a:gd name="connsiteY30" fmla="*/ 320040 h 742950"/>
              <a:gd name="connsiteX31" fmla="*/ 1921288 w 3395758"/>
              <a:gd name="connsiteY31" fmla="*/ 342900 h 742950"/>
              <a:gd name="connsiteX32" fmla="*/ 1955578 w 3395758"/>
              <a:gd name="connsiteY32" fmla="*/ 411480 h 742950"/>
              <a:gd name="connsiteX33" fmla="*/ 1967008 w 3395758"/>
              <a:gd name="connsiteY33" fmla="*/ 468630 h 742950"/>
              <a:gd name="connsiteX34" fmla="*/ 2001298 w 3395758"/>
              <a:gd name="connsiteY34" fmla="*/ 480060 h 742950"/>
              <a:gd name="connsiteX35" fmla="*/ 2149888 w 3395758"/>
              <a:gd name="connsiteY35" fmla="*/ 468630 h 742950"/>
              <a:gd name="connsiteX36" fmla="*/ 2218468 w 3395758"/>
              <a:gd name="connsiteY36" fmla="*/ 445770 h 742950"/>
              <a:gd name="connsiteX37" fmla="*/ 2287048 w 3395758"/>
              <a:gd name="connsiteY37" fmla="*/ 411480 h 742950"/>
              <a:gd name="connsiteX38" fmla="*/ 2332768 w 3395758"/>
              <a:gd name="connsiteY38" fmla="*/ 342900 h 742950"/>
              <a:gd name="connsiteX39" fmla="*/ 2344198 w 3395758"/>
              <a:gd name="connsiteY39" fmla="*/ 274320 h 742950"/>
              <a:gd name="connsiteX40" fmla="*/ 2378488 w 3395758"/>
              <a:gd name="connsiteY40" fmla="*/ 262890 h 742950"/>
              <a:gd name="connsiteX41" fmla="*/ 2412778 w 3395758"/>
              <a:gd name="connsiteY41" fmla="*/ 274320 h 742950"/>
              <a:gd name="connsiteX42" fmla="*/ 2435638 w 3395758"/>
              <a:gd name="connsiteY42" fmla="*/ 342900 h 742950"/>
              <a:gd name="connsiteX43" fmla="*/ 2504218 w 3395758"/>
              <a:gd name="connsiteY43" fmla="*/ 400050 h 742950"/>
              <a:gd name="connsiteX44" fmla="*/ 2664238 w 3395758"/>
              <a:gd name="connsiteY44" fmla="*/ 388620 h 742950"/>
              <a:gd name="connsiteX45" fmla="*/ 2732818 w 3395758"/>
              <a:gd name="connsiteY45" fmla="*/ 365760 h 742950"/>
              <a:gd name="connsiteX46" fmla="*/ 2767108 w 3395758"/>
              <a:gd name="connsiteY46" fmla="*/ 354330 h 742950"/>
              <a:gd name="connsiteX47" fmla="*/ 2801398 w 3395758"/>
              <a:gd name="connsiteY47" fmla="*/ 342900 h 742950"/>
              <a:gd name="connsiteX48" fmla="*/ 2869978 w 3395758"/>
              <a:gd name="connsiteY48" fmla="*/ 297180 h 742950"/>
              <a:gd name="connsiteX49" fmla="*/ 2927128 w 3395758"/>
              <a:gd name="connsiteY49" fmla="*/ 240030 h 742950"/>
              <a:gd name="connsiteX50" fmla="*/ 2949988 w 3395758"/>
              <a:gd name="connsiteY50" fmla="*/ 205740 h 742950"/>
              <a:gd name="connsiteX51" fmla="*/ 2984278 w 3395758"/>
              <a:gd name="connsiteY51" fmla="*/ 182880 h 742950"/>
              <a:gd name="connsiteX52" fmla="*/ 2949988 w 3395758"/>
              <a:gd name="connsiteY52" fmla="*/ 194310 h 742950"/>
              <a:gd name="connsiteX53" fmla="*/ 2881408 w 3395758"/>
              <a:gd name="connsiteY53" fmla="*/ 240030 h 742950"/>
              <a:gd name="connsiteX54" fmla="*/ 2858548 w 3395758"/>
              <a:gd name="connsiteY54" fmla="*/ 308610 h 742950"/>
              <a:gd name="connsiteX55" fmla="*/ 2847118 w 3395758"/>
              <a:gd name="connsiteY55" fmla="*/ 342900 h 742950"/>
              <a:gd name="connsiteX56" fmla="*/ 2881408 w 3395758"/>
              <a:gd name="connsiteY56" fmla="*/ 434340 h 742950"/>
              <a:gd name="connsiteX57" fmla="*/ 3087148 w 3395758"/>
              <a:gd name="connsiteY57" fmla="*/ 411480 h 742950"/>
              <a:gd name="connsiteX58" fmla="*/ 3155728 w 3395758"/>
              <a:gd name="connsiteY58" fmla="*/ 388620 h 742950"/>
              <a:gd name="connsiteX59" fmla="*/ 3224308 w 3395758"/>
              <a:gd name="connsiteY59" fmla="*/ 354330 h 742950"/>
              <a:gd name="connsiteX60" fmla="*/ 3270028 w 3395758"/>
              <a:gd name="connsiteY60" fmla="*/ 331470 h 742950"/>
              <a:gd name="connsiteX61" fmla="*/ 3315748 w 3395758"/>
              <a:gd name="connsiteY61" fmla="*/ 320040 h 742950"/>
              <a:gd name="connsiteX62" fmla="*/ 3350038 w 3395758"/>
              <a:gd name="connsiteY62" fmla="*/ 308610 h 742950"/>
              <a:gd name="connsiteX63" fmla="*/ 3372898 w 3395758"/>
              <a:gd name="connsiteY63" fmla="*/ 274320 h 742950"/>
              <a:gd name="connsiteX64" fmla="*/ 3395758 w 3395758"/>
              <a:gd name="connsiteY64" fmla="*/ 205740 h 742950"/>
              <a:gd name="connsiteX65" fmla="*/ 3292888 w 3395758"/>
              <a:gd name="connsiteY65" fmla="*/ 160020 h 742950"/>
              <a:gd name="connsiteX66" fmla="*/ 3201448 w 3395758"/>
              <a:gd name="connsiteY66" fmla="*/ 137160 h 742950"/>
              <a:gd name="connsiteX67" fmla="*/ 3155728 w 3395758"/>
              <a:gd name="connsiteY67" fmla="*/ 114300 h 742950"/>
              <a:gd name="connsiteX68" fmla="*/ 3087148 w 3395758"/>
              <a:gd name="connsiteY68" fmla="*/ 91440 h 742950"/>
              <a:gd name="connsiteX69" fmla="*/ 3041428 w 3395758"/>
              <a:gd name="connsiteY69" fmla="*/ 68580 h 742950"/>
              <a:gd name="connsiteX70" fmla="*/ 2972848 w 3395758"/>
              <a:gd name="connsiteY70" fmla="*/ 57150 h 742950"/>
              <a:gd name="connsiteX71" fmla="*/ 2938558 w 3395758"/>
              <a:gd name="connsiteY71" fmla="*/ 45720 h 742950"/>
              <a:gd name="connsiteX72" fmla="*/ 2847118 w 3395758"/>
              <a:gd name="connsiteY72" fmla="*/ 22860 h 742950"/>
              <a:gd name="connsiteX73" fmla="*/ 2812828 w 3395758"/>
              <a:gd name="connsiteY73" fmla="*/ 11430 h 742950"/>
              <a:gd name="connsiteX74" fmla="*/ 2732818 w 3395758"/>
              <a:gd name="connsiteY74" fmla="*/ 0 h 742950"/>
              <a:gd name="connsiteX75" fmla="*/ 2264188 w 3395758"/>
              <a:gd name="connsiteY75" fmla="*/ 11430 h 742950"/>
              <a:gd name="connsiteX76" fmla="*/ 2058448 w 3395758"/>
              <a:gd name="connsiteY76" fmla="*/ 34290 h 742950"/>
              <a:gd name="connsiteX77" fmla="*/ 1921288 w 3395758"/>
              <a:gd name="connsiteY77" fmla="*/ 45720 h 742950"/>
              <a:gd name="connsiteX78" fmla="*/ 1852708 w 3395758"/>
              <a:gd name="connsiteY78" fmla="*/ 57150 h 742950"/>
              <a:gd name="connsiteX79" fmla="*/ 1669828 w 3395758"/>
              <a:gd name="connsiteY79" fmla="*/ 80010 h 742950"/>
              <a:gd name="connsiteX80" fmla="*/ 1544098 w 3395758"/>
              <a:gd name="connsiteY80" fmla="*/ 102870 h 742950"/>
              <a:gd name="connsiteX81" fmla="*/ 1429798 w 3395758"/>
              <a:gd name="connsiteY81" fmla="*/ 137160 h 742950"/>
              <a:gd name="connsiteX82" fmla="*/ 1315498 w 3395758"/>
              <a:gd name="connsiteY82" fmla="*/ 148590 h 742950"/>
              <a:gd name="connsiteX83" fmla="*/ 1258348 w 3395758"/>
              <a:gd name="connsiteY83" fmla="*/ 160020 h 742950"/>
              <a:gd name="connsiteX84" fmla="*/ 995458 w 3395758"/>
              <a:gd name="connsiteY84" fmla="*/ 182880 h 742950"/>
              <a:gd name="connsiteX85" fmla="*/ 778288 w 3395758"/>
              <a:gd name="connsiteY85" fmla="*/ 205740 h 742950"/>
              <a:gd name="connsiteX86" fmla="*/ 686848 w 3395758"/>
              <a:gd name="connsiteY86" fmla="*/ 228600 h 742950"/>
              <a:gd name="connsiteX87" fmla="*/ 641128 w 3395758"/>
              <a:gd name="connsiteY87" fmla="*/ 240030 h 742950"/>
              <a:gd name="connsiteX88" fmla="*/ 446818 w 3395758"/>
              <a:gd name="connsiteY88" fmla="*/ 262890 h 742950"/>
              <a:gd name="connsiteX89" fmla="*/ 172498 w 3395758"/>
              <a:gd name="connsiteY89" fmla="*/ 262890 h 742950"/>
              <a:gd name="connsiteX90" fmla="*/ 103918 w 3395758"/>
              <a:gd name="connsiteY90" fmla="*/ 285750 h 742950"/>
              <a:gd name="connsiteX91" fmla="*/ 69628 w 3395758"/>
              <a:gd name="connsiteY91" fmla="*/ 297180 h 742950"/>
              <a:gd name="connsiteX92" fmla="*/ 35338 w 3395758"/>
              <a:gd name="connsiteY92" fmla="*/ 308610 h 742950"/>
              <a:gd name="connsiteX93" fmla="*/ 1048 w 3395758"/>
              <a:gd name="connsiteY93" fmla="*/ 30861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395758" h="742950">
                <a:moveTo>
                  <a:pt x="1048" y="308610"/>
                </a:moveTo>
                <a:cubicBezTo>
                  <a:pt x="-2762" y="318135"/>
                  <a:pt x="4439" y="348074"/>
                  <a:pt x="12478" y="365760"/>
                </a:cubicBezTo>
                <a:cubicBezTo>
                  <a:pt x="23847" y="390772"/>
                  <a:pt x="42958" y="411480"/>
                  <a:pt x="58198" y="434340"/>
                </a:cubicBezTo>
                <a:cubicBezTo>
                  <a:pt x="88678" y="480060"/>
                  <a:pt x="69628" y="461010"/>
                  <a:pt x="115348" y="491490"/>
                </a:cubicBezTo>
                <a:cubicBezTo>
                  <a:pt x="122968" y="502920"/>
                  <a:pt x="129414" y="515227"/>
                  <a:pt x="138208" y="525780"/>
                </a:cubicBezTo>
                <a:cubicBezTo>
                  <a:pt x="165710" y="558783"/>
                  <a:pt x="173072" y="560453"/>
                  <a:pt x="206788" y="582930"/>
                </a:cubicBezTo>
                <a:cubicBezTo>
                  <a:pt x="263545" y="668066"/>
                  <a:pt x="190599" y="563503"/>
                  <a:pt x="263938" y="651510"/>
                </a:cubicBezTo>
                <a:cubicBezTo>
                  <a:pt x="272732" y="662063"/>
                  <a:pt x="276460" y="676754"/>
                  <a:pt x="286798" y="685800"/>
                </a:cubicBezTo>
                <a:cubicBezTo>
                  <a:pt x="335170" y="728126"/>
                  <a:pt x="342571" y="727251"/>
                  <a:pt x="389668" y="742950"/>
                </a:cubicBezTo>
                <a:cubicBezTo>
                  <a:pt x="431578" y="739140"/>
                  <a:pt x="473956" y="738833"/>
                  <a:pt x="515398" y="731520"/>
                </a:cubicBezTo>
                <a:cubicBezTo>
                  <a:pt x="539128" y="727332"/>
                  <a:pt x="583978" y="708660"/>
                  <a:pt x="583978" y="708660"/>
                </a:cubicBezTo>
                <a:lnTo>
                  <a:pt x="629698" y="640080"/>
                </a:lnTo>
                <a:cubicBezTo>
                  <a:pt x="637318" y="628650"/>
                  <a:pt x="648214" y="618822"/>
                  <a:pt x="652558" y="605790"/>
                </a:cubicBezTo>
                <a:cubicBezTo>
                  <a:pt x="656368" y="594360"/>
                  <a:pt x="658600" y="582276"/>
                  <a:pt x="663988" y="571500"/>
                </a:cubicBezTo>
                <a:cubicBezTo>
                  <a:pt x="670131" y="559213"/>
                  <a:pt x="681269" y="549763"/>
                  <a:pt x="686848" y="537210"/>
                </a:cubicBezTo>
                <a:cubicBezTo>
                  <a:pt x="698551" y="510879"/>
                  <a:pt x="705179" y="457164"/>
                  <a:pt x="732568" y="434340"/>
                </a:cubicBezTo>
                <a:cubicBezTo>
                  <a:pt x="751400" y="418647"/>
                  <a:pt x="788756" y="407991"/>
                  <a:pt x="812578" y="400050"/>
                </a:cubicBezTo>
                <a:cubicBezTo>
                  <a:pt x="921963" y="406887"/>
                  <a:pt x="1004713" y="409779"/>
                  <a:pt x="1109758" y="422910"/>
                </a:cubicBezTo>
                <a:cubicBezTo>
                  <a:pt x="1132754" y="425785"/>
                  <a:pt x="1155478" y="430530"/>
                  <a:pt x="1178338" y="434340"/>
                </a:cubicBezTo>
                <a:lnTo>
                  <a:pt x="1246918" y="480060"/>
                </a:lnTo>
                <a:cubicBezTo>
                  <a:pt x="1258348" y="487680"/>
                  <a:pt x="1271494" y="493206"/>
                  <a:pt x="1281208" y="502920"/>
                </a:cubicBezTo>
                <a:cubicBezTo>
                  <a:pt x="1292638" y="514350"/>
                  <a:pt x="1302739" y="527286"/>
                  <a:pt x="1315498" y="537210"/>
                </a:cubicBezTo>
                <a:cubicBezTo>
                  <a:pt x="1337185" y="554078"/>
                  <a:pt x="1384078" y="582930"/>
                  <a:pt x="1384078" y="582930"/>
                </a:cubicBezTo>
                <a:cubicBezTo>
                  <a:pt x="1487942" y="568092"/>
                  <a:pt x="1438530" y="580019"/>
                  <a:pt x="1532668" y="548640"/>
                </a:cubicBezTo>
                <a:lnTo>
                  <a:pt x="1566958" y="537210"/>
                </a:lnTo>
                <a:cubicBezTo>
                  <a:pt x="1574578" y="525780"/>
                  <a:pt x="1581024" y="513473"/>
                  <a:pt x="1589818" y="502920"/>
                </a:cubicBezTo>
                <a:cubicBezTo>
                  <a:pt x="1600166" y="490502"/>
                  <a:pt x="1616258" y="482760"/>
                  <a:pt x="1624108" y="468630"/>
                </a:cubicBezTo>
                <a:cubicBezTo>
                  <a:pt x="1635810" y="447566"/>
                  <a:pt x="1626918" y="413416"/>
                  <a:pt x="1646968" y="400050"/>
                </a:cubicBezTo>
                <a:cubicBezTo>
                  <a:pt x="1681405" y="377092"/>
                  <a:pt x="1686373" y="371732"/>
                  <a:pt x="1726978" y="354330"/>
                </a:cubicBezTo>
                <a:cubicBezTo>
                  <a:pt x="1754383" y="342585"/>
                  <a:pt x="1777987" y="339756"/>
                  <a:pt x="1806988" y="331470"/>
                </a:cubicBezTo>
                <a:cubicBezTo>
                  <a:pt x="1818573" y="328160"/>
                  <a:pt x="1829848" y="323850"/>
                  <a:pt x="1841278" y="320040"/>
                </a:cubicBezTo>
                <a:cubicBezTo>
                  <a:pt x="1844265" y="320787"/>
                  <a:pt x="1913835" y="336937"/>
                  <a:pt x="1921288" y="342900"/>
                </a:cubicBezTo>
                <a:cubicBezTo>
                  <a:pt x="1938748" y="356868"/>
                  <a:pt x="1950401" y="390774"/>
                  <a:pt x="1955578" y="411480"/>
                </a:cubicBezTo>
                <a:cubicBezTo>
                  <a:pt x="1960290" y="430327"/>
                  <a:pt x="1956232" y="452466"/>
                  <a:pt x="1967008" y="468630"/>
                </a:cubicBezTo>
                <a:cubicBezTo>
                  <a:pt x="1973691" y="478655"/>
                  <a:pt x="1989868" y="476250"/>
                  <a:pt x="2001298" y="480060"/>
                </a:cubicBezTo>
                <a:cubicBezTo>
                  <a:pt x="2050828" y="476250"/>
                  <a:pt x="2100820" y="476378"/>
                  <a:pt x="2149888" y="468630"/>
                </a:cubicBezTo>
                <a:cubicBezTo>
                  <a:pt x="2173690" y="464872"/>
                  <a:pt x="2195608" y="453390"/>
                  <a:pt x="2218468" y="445770"/>
                </a:cubicBezTo>
                <a:cubicBezTo>
                  <a:pt x="2265790" y="429996"/>
                  <a:pt x="2242733" y="441023"/>
                  <a:pt x="2287048" y="411480"/>
                </a:cubicBezTo>
                <a:cubicBezTo>
                  <a:pt x="2302288" y="388620"/>
                  <a:pt x="2328251" y="370000"/>
                  <a:pt x="2332768" y="342900"/>
                </a:cubicBezTo>
                <a:cubicBezTo>
                  <a:pt x="2336578" y="320040"/>
                  <a:pt x="2332700" y="294442"/>
                  <a:pt x="2344198" y="274320"/>
                </a:cubicBezTo>
                <a:cubicBezTo>
                  <a:pt x="2350176" y="263859"/>
                  <a:pt x="2367058" y="266700"/>
                  <a:pt x="2378488" y="262890"/>
                </a:cubicBezTo>
                <a:cubicBezTo>
                  <a:pt x="2389918" y="266700"/>
                  <a:pt x="2405775" y="264516"/>
                  <a:pt x="2412778" y="274320"/>
                </a:cubicBezTo>
                <a:cubicBezTo>
                  <a:pt x="2426784" y="293928"/>
                  <a:pt x="2415588" y="329534"/>
                  <a:pt x="2435638" y="342900"/>
                </a:cubicBezTo>
                <a:cubicBezTo>
                  <a:pt x="2483378" y="374726"/>
                  <a:pt x="2460214" y="356046"/>
                  <a:pt x="2504218" y="400050"/>
                </a:cubicBezTo>
                <a:cubicBezTo>
                  <a:pt x="2557558" y="396240"/>
                  <a:pt x="2611354" y="396553"/>
                  <a:pt x="2664238" y="388620"/>
                </a:cubicBezTo>
                <a:cubicBezTo>
                  <a:pt x="2688068" y="385046"/>
                  <a:pt x="2709958" y="373380"/>
                  <a:pt x="2732818" y="365760"/>
                </a:cubicBezTo>
                <a:lnTo>
                  <a:pt x="2767108" y="354330"/>
                </a:lnTo>
                <a:cubicBezTo>
                  <a:pt x="2778538" y="350520"/>
                  <a:pt x="2791373" y="349583"/>
                  <a:pt x="2801398" y="342900"/>
                </a:cubicBezTo>
                <a:lnTo>
                  <a:pt x="2869978" y="297180"/>
                </a:lnTo>
                <a:cubicBezTo>
                  <a:pt x="2930938" y="205740"/>
                  <a:pt x="2850928" y="316230"/>
                  <a:pt x="2927128" y="240030"/>
                </a:cubicBezTo>
                <a:cubicBezTo>
                  <a:pt x="2936842" y="230316"/>
                  <a:pt x="2940274" y="215454"/>
                  <a:pt x="2949988" y="205740"/>
                </a:cubicBezTo>
                <a:cubicBezTo>
                  <a:pt x="2959702" y="196026"/>
                  <a:pt x="2984278" y="196617"/>
                  <a:pt x="2984278" y="182880"/>
                </a:cubicBezTo>
                <a:cubicBezTo>
                  <a:pt x="2984278" y="170832"/>
                  <a:pt x="2960520" y="188459"/>
                  <a:pt x="2949988" y="194310"/>
                </a:cubicBezTo>
                <a:cubicBezTo>
                  <a:pt x="2925971" y="207653"/>
                  <a:pt x="2881408" y="240030"/>
                  <a:pt x="2881408" y="240030"/>
                </a:cubicBezTo>
                <a:lnTo>
                  <a:pt x="2858548" y="308610"/>
                </a:lnTo>
                <a:lnTo>
                  <a:pt x="2847118" y="342900"/>
                </a:lnTo>
                <a:cubicBezTo>
                  <a:pt x="2848028" y="347452"/>
                  <a:pt x="2857115" y="430603"/>
                  <a:pt x="2881408" y="434340"/>
                </a:cubicBezTo>
                <a:cubicBezTo>
                  <a:pt x="2908119" y="438449"/>
                  <a:pt x="3046045" y="417352"/>
                  <a:pt x="3087148" y="411480"/>
                </a:cubicBezTo>
                <a:cubicBezTo>
                  <a:pt x="3110008" y="403860"/>
                  <a:pt x="3135678" y="401986"/>
                  <a:pt x="3155728" y="388620"/>
                </a:cubicBezTo>
                <a:cubicBezTo>
                  <a:pt x="3221625" y="344689"/>
                  <a:pt x="3158057" y="382723"/>
                  <a:pt x="3224308" y="354330"/>
                </a:cubicBezTo>
                <a:cubicBezTo>
                  <a:pt x="3239969" y="347618"/>
                  <a:pt x="3254074" y="337453"/>
                  <a:pt x="3270028" y="331470"/>
                </a:cubicBezTo>
                <a:cubicBezTo>
                  <a:pt x="3284737" y="325954"/>
                  <a:pt x="3300643" y="324356"/>
                  <a:pt x="3315748" y="320040"/>
                </a:cubicBezTo>
                <a:cubicBezTo>
                  <a:pt x="3327333" y="316730"/>
                  <a:pt x="3338608" y="312420"/>
                  <a:pt x="3350038" y="308610"/>
                </a:cubicBezTo>
                <a:cubicBezTo>
                  <a:pt x="3357658" y="297180"/>
                  <a:pt x="3367319" y="286873"/>
                  <a:pt x="3372898" y="274320"/>
                </a:cubicBezTo>
                <a:cubicBezTo>
                  <a:pt x="3382685" y="252300"/>
                  <a:pt x="3395758" y="205740"/>
                  <a:pt x="3395758" y="205740"/>
                </a:cubicBezTo>
                <a:cubicBezTo>
                  <a:pt x="3350724" y="175717"/>
                  <a:pt x="3358178" y="176342"/>
                  <a:pt x="3292888" y="160020"/>
                </a:cubicBezTo>
                <a:cubicBezTo>
                  <a:pt x="3262408" y="152400"/>
                  <a:pt x="3229549" y="151211"/>
                  <a:pt x="3201448" y="137160"/>
                </a:cubicBezTo>
                <a:cubicBezTo>
                  <a:pt x="3186208" y="129540"/>
                  <a:pt x="3171548" y="120628"/>
                  <a:pt x="3155728" y="114300"/>
                </a:cubicBezTo>
                <a:cubicBezTo>
                  <a:pt x="3133355" y="105351"/>
                  <a:pt x="3108701" y="102216"/>
                  <a:pt x="3087148" y="91440"/>
                </a:cubicBezTo>
                <a:cubicBezTo>
                  <a:pt x="3071908" y="83820"/>
                  <a:pt x="3057748" y="73476"/>
                  <a:pt x="3041428" y="68580"/>
                </a:cubicBezTo>
                <a:cubicBezTo>
                  <a:pt x="3019230" y="61921"/>
                  <a:pt x="2995471" y="62177"/>
                  <a:pt x="2972848" y="57150"/>
                </a:cubicBezTo>
                <a:cubicBezTo>
                  <a:pt x="2961087" y="54536"/>
                  <a:pt x="2950182" y="48890"/>
                  <a:pt x="2938558" y="45720"/>
                </a:cubicBezTo>
                <a:cubicBezTo>
                  <a:pt x="2908247" y="37453"/>
                  <a:pt x="2876924" y="32795"/>
                  <a:pt x="2847118" y="22860"/>
                </a:cubicBezTo>
                <a:cubicBezTo>
                  <a:pt x="2835688" y="19050"/>
                  <a:pt x="2824642" y="13793"/>
                  <a:pt x="2812828" y="11430"/>
                </a:cubicBezTo>
                <a:cubicBezTo>
                  <a:pt x="2786410" y="6146"/>
                  <a:pt x="2759488" y="3810"/>
                  <a:pt x="2732818" y="0"/>
                </a:cubicBezTo>
                <a:lnTo>
                  <a:pt x="2264188" y="11430"/>
                </a:lnTo>
                <a:cubicBezTo>
                  <a:pt x="2032898" y="20158"/>
                  <a:pt x="2208165" y="17655"/>
                  <a:pt x="2058448" y="34290"/>
                </a:cubicBezTo>
                <a:cubicBezTo>
                  <a:pt x="2012850" y="39356"/>
                  <a:pt x="1966886" y="40654"/>
                  <a:pt x="1921288" y="45720"/>
                </a:cubicBezTo>
                <a:cubicBezTo>
                  <a:pt x="1898254" y="48279"/>
                  <a:pt x="1875671" y="54019"/>
                  <a:pt x="1852708" y="57150"/>
                </a:cubicBezTo>
                <a:cubicBezTo>
                  <a:pt x="1791837" y="65451"/>
                  <a:pt x="1730699" y="71709"/>
                  <a:pt x="1669828" y="80010"/>
                </a:cubicBezTo>
                <a:cubicBezTo>
                  <a:pt x="1656564" y="81819"/>
                  <a:pt x="1561540" y="97637"/>
                  <a:pt x="1544098" y="102870"/>
                </a:cubicBezTo>
                <a:cubicBezTo>
                  <a:pt x="1456440" y="129168"/>
                  <a:pt x="1518875" y="125283"/>
                  <a:pt x="1429798" y="137160"/>
                </a:cubicBezTo>
                <a:cubicBezTo>
                  <a:pt x="1391844" y="142221"/>
                  <a:pt x="1353452" y="143529"/>
                  <a:pt x="1315498" y="148590"/>
                </a:cubicBezTo>
                <a:cubicBezTo>
                  <a:pt x="1296241" y="151158"/>
                  <a:pt x="1277580" y="157273"/>
                  <a:pt x="1258348" y="160020"/>
                </a:cubicBezTo>
                <a:cubicBezTo>
                  <a:pt x="1171671" y="172402"/>
                  <a:pt x="1082413" y="176669"/>
                  <a:pt x="995458" y="182880"/>
                </a:cubicBezTo>
                <a:cubicBezTo>
                  <a:pt x="866800" y="215045"/>
                  <a:pt x="1065212" y="168315"/>
                  <a:pt x="778288" y="205740"/>
                </a:cubicBezTo>
                <a:cubicBezTo>
                  <a:pt x="747134" y="209804"/>
                  <a:pt x="717328" y="220980"/>
                  <a:pt x="686848" y="228600"/>
                </a:cubicBezTo>
                <a:cubicBezTo>
                  <a:pt x="671608" y="232410"/>
                  <a:pt x="656773" y="238608"/>
                  <a:pt x="641128" y="240030"/>
                </a:cubicBezTo>
                <a:cubicBezTo>
                  <a:pt x="492318" y="253558"/>
                  <a:pt x="556908" y="244542"/>
                  <a:pt x="446818" y="262890"/>
                </a:cubicBezTo>
                <a:cubicBezTo>
                  <a:pt x="326103" y="253604"/>
                  <a:pt x="288541" y="242412"/>
                  <a:pt x="172498" y="262890"/>
                </a:cubicBezTo>
                <a:cubicBezTo>
                  <a:pt x="148768" y="267078"/>
                  <a:pt x="126778" y="278130"/>
                  <a:pt x="103918" y="285750"/>
                </a:cubicBezTo>
                <a:lnTo>
                  <a:pt x="69628" y="297180"/>
                </a:lnTo>
                <a:cubicBezTo>
                  <a:pt x="58198" y="300990"/>
                  <a:pt x="47027" y="305688"/>
                  <a:pt x="35338" y="308610"/>
                </a:cubicBezTo>
                <a:cubicBezTo>
                  <a:pt x="-14078" y="320964"/>
                  <a:pt x="4858" y="299085"/>
                  <a:pt x="1048" y="308610"/>
                </a:cubicBezTo>
                <a:close/>
              </a:path>
            </a:pathLst>
          </a:cu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solidFill>
                <a:schemeClr val="bg1"/>
              </a:solidFill>
              <a:effectLst/>
              <a:latin typeface="Tahoma" pitchFamily="34" charset="0"/>
            </a:endParaRPr>
          </a:p>
        </p:txBody>
      </p:sp>
      <p:sp>
        <p:nvSpPr>
          <p:cNvPr id="10" name="Freeform 9"/>
          <p:cNvSpPr/>
          <p:nvPr/>
        </p:nvSpPr>
        <p:spPr bwMode="auto">
          <a:xfrm>
            <a:off x="2023110" y="1908810"/>
            <a:ext cx="4149450" cy="5303520"/>
          </a:xfrm>
          <a:custGeom>
            <a:avLst/>
            <a:gdLst>
              <a:gd name="connsiteX0" fmla="*/ 3097530 w 4149450"/>
              <a:gd name="connsiteY0" fmla="*/ 11430 h 5303520"/>
              <a:gd name="connsiteX1" fmla="*/ 3006090 w 4149450"/>
              <a:gd name="connsiteY1" fmla="*/ 22860 h 5303520"/>
              <a:gd name="connsiteX2" fmla="*/ 2754630 w 4149450"/>
              <a:gd name="connsiteY2" fmla="*/ 0 h 5303520"/>
              <a:gd name="connsiteX3" fmla="*/ 2571750 w 4149450"/>
              <a:gd name="connsiteY3" fmla="*/ 34290 h 5303520"/>
              <a:gd name="connsiteX4" fmla="*/ 2491740 w 4149450"/>
              <a:gd name="connsiteY4" fmla="*/ 68580 h 5303520"/>
              <a:gd name="connsiteX5" fmla="*/ 2411730 w 4149450"/>
              <a:gd name="connsiteY5" fmla="*/ 171450 h 5303520"/>
              <a:gd name="connsiteX6" fmla="*/ 2388870 w 4149450"/>
              <a:gd name="connsiteY6" fmla="*/ 205740 h 5303520"/>
              <a:gd name="connsiteX7" fmla="*/ 2377440 w 4149450"/>
              <a:gd name="connsiteY7" fmla="*/ 240030 h 5303520"/>
              <a:gd name="connsiteX8" fmla="*/ 2354580 w 4149450"/>
              <a:gd name="connsiteY8" fmla="*/ 274320 h 5303520"/>
              <a:gd name="connsiteX9" fmla="*/ 2308860 w 4149450"/>
              <a:gd name="connsiteY9" fmla="*/ 377190 h 5303520"/>
              <a:gd name="connsiteX10" fmla="*/ 2286000 w 4149450"/>
              <a:gd name="connsiteY10" fmla="*/ 422910 h 5303520"/>
              <a:gd name="connsiteX11" fmla="*/ 2263140 w 4149450"/>
              <a:gd name="connsiteY11" fmla="*/ 502920 h 5303520"/>
              <a:gd name="connsiteX12" fmla="*/ 2228850 w 4149450"/>
              <a:gd name="connsiteY12" fmla="*/ 617220 h 5303520"/>
              <a:gd name="connsiteX13" fmla="*/ 2217420 w 4149450"/>
              <a:gd name="connsiteY13" fmla="*/ 674370 h 5303520"/>
              <a:gd name="connsiteX14" fmla="*/ 2205990 w 4149450"/>
              <a:gd name="connsiteY14" fmla="*/ 720090 h 5303520"/>
              <a:gd name="connsiteX15" fmla="*/ 2183130 w 4149450"/>
              <a:gd name="connsiteY15" fmla="*/ 811530 h 5303520"/>
              <a:gd name="connsiteX16" fmla="*/ 2183130 w 4149450"/>
              <a:gd name="connsiteY16" fmla="*/ 1245870 h 5303520"/>
              <a:gd name="connsiteX17" fmla="*/ 2194560 w 4149450"/>
              <a:gd name="connsiteY17" fmla="*/ 1291590 h 5303520"/>
              <a:gd name="connsiteX18" fmla="*/ 2217420 w 4149450"/>
              <a:gd name="connsiteY18" fmla="*/ 1405890 h 5303520"/>
              <a:gd name="connsiteX19" fmla="*/ 2228850 w 4149450"/>
              <a:gd name="connsiteY19" fmla="*/ 1463040 h 5303520"/>
              <a:gd name="connsiteX20" fmla="*/ 2251710 w 4149450"/>
              <a:gd name="connsiteY20" fmla="*/ 1554480 h 5303520"/>
              <a:gd name="connsiteX21" fmla="*/ 2263140 w 4149450"/>
              <a:gd name="connsiteY21" fmla="*/ 1611630 h 5303520"/>
              <a:gd name="connsiteX22" fmla="*/ 2286000 w 4149450"/>
              <a:gd name="connsiteY22" fmla="*/ 1703070 h 5303520"/>
              <a:gd name="connsiteX23" fmla="*/ 2308860 w 4149450"/>
              <a:gd name="connsiteY23" fmla="*/ 1828800 h 5303520"/>
              <a:gd name="connsiteX24" fmla="*/ 2320290 w 4149450"/>
              <a:gd name="connsiteY24" fmla="*/ 1908810 h 5303520"/>
              <a:gd name="connsiteX25" fmla="*/ 2343150 w 4149450"/>
              <a:gd name="connsiteY25" fmla="*/ 2011680 h 5303520"/>
              <a:gd name="connsiteX26" fmla="*/ 2320290 w 4149450"/>
              <a:gd name="connsiteY26" fmla="*/ 2205990 h 5303520"/>
              <a:gd name="connsiteX27" fmla="*/ 2263140 w 4149450"/>
              <a:gd name="connsiteY27" fmla="*/ 2286000 h 5303520"/>
              <a:gd name="connsiteX28" fmla="*/ 2217420 w 4149450"/>
              <a:gd name="connsiteY28" fmla="*/ 2354580 h 5303520"/>
              <a:gd name="connsiteX29" fmla="*/ 2194560 w 4149450"/>
              <a:gd name="connsiteY29" fmla="*/ 2388870 h 5303520"/>
              <a:gd name="connsiteX30" fmla="*/ 2183130 w 4149450"/>
              <a:gd name="connsiteY30" fmla="*/ 2423160 h 5303520"/>
              <a:gd name="connsiteX31" fmla="*/ 2171700 w 4149450"/>
              <a:gd name="connsiteY31" fmla="*/ 2468880 h 5303520"/>
              <a:gd name="connsiteX32" fmla="*/ 2148840 w 4149450"/>
              <a:gd name="connsiteY32" fmla="*/ 2514600 h 5303520"/>
              <a:gd name="connsiteX33" fmla="*/ 2125980 w 4149450"/>
              <a:gd name="connsiteY33" fmla="*/ 2583180 h 5303520"/>
              <a:gd name="connsiteX34" fmla="*/ 2114550 w 4149450"/>
              <a:gd name="connsiteY34" fmla="*/ 2617470 h 5303520"/>
              <a:gd name="connsiteX35" fmla="*/ 2103120 w 4149450"/>
              <a:gd name="connsiteY35" fmla="*/ 2720340 h 5303520"/>
              <a:gd name="connsiteX36" fmla="*/ 2068830 w 4149450"/>
              <a:gd name="connsiteY36" fmla="*/ 2971800 h 5303520"/>
              <a:gd name="connsiteX37" fmla="*/ 2034540 w 4149450"/>
              <a:gd name="connsiteY37" fmla="*/ 2994660 h 5303520"/>
              <a:gd name="connsiteX38" fmla="*/ 1977390 w 4149450"/>
              <a:gd name="connsiteY38" fmla="*/ 3040380 h 5303520"/>
              <a:gd name="connsiteX39" fmla="*/ 1943100 w 4149450"/>
              <a:gd name="connsiteY39" fmla="*/ 3074670 h 5303520"/>
              <a:gd name="connsiteX40" fmla="*/ 1874520 w 4149450"/>
              <a:gd name="connsiteY40" fmla="*/ 3120390 h 5303520"/>
              <a:gd name="connsiteX41" fmla="*/ 1771650 w 4149450"/>
              <a:gd name="connsiteY41" fmla="*/ 3166110 h 5303520"/>
              <a:gd name="connsiteX42" fmla="*/ 1520190 w 4149450"/>
              <a:gd name="connsiteY42" fmla="*/ 3177540 h 5303520"/>
              <a:gd name="connsiteX43" fmla="*/ 1485900 w 4149450"/>
              <a:gd name="connsiteY43" fmla="*/ 3200400 h 5303520"/>
              <a:gd name="connsiteX44" fmla="*/ 1451610 w 4149450"/>
              <a:gd name="connsiteY44" fmla="*/ 3211830 h 5303520"/>
              <a:gd name="connsiteX45" fmla="*/ 1371600 w 4149450"/>
              <a:gd name="connsiteY45" fmla="*/ 3314700 h 5303520"/>
              <a:gd name="connsiteX46" fmla="*/ 1348740 w 4149450"/>
              <a:gd name="connsiteY46" fmla="*/ 3383280 h 5303520"/>
              <a:gd name="connsiteX47" fmla="*/ 1337310 w 4149450"/>
              <a:gd name="connsiteY47" fmla="*/ 3463290 h 5303520"/>
              <a:gd name="connsiteX48" fmla="*/ 1303020 w 4149450"/>
              <a:gd name="connsiteY48" fmla="*/ 3486150 h 5303520"/>
              <a:gd name="connsiteX49" fmla="*/ 1211580 w 4149450"/>
              <a:gd name="connsiteY49" fmla="*/ 3531870 h 5303520"/>
              <a:gd name="connsiteX50" fmla="*/ 1062990 w 4149450"/>
              <a:gd name="connsiteY50" fmla="*/ 3520440 h 5303520"/>
              <a:gd name="connsiteX51" fmla="*/ 982980 w 4149450"/>
              <a:gd name="connsiteY51" fmla="*/ 3509010 h 5303520"/>
              <a:gd name="connsiteX52" fmla="*/ 560070 w 4149450"/>
              <a:gd name="connsiteY52" fmla="*/ 3520440 h 5303520"/>
              <a:gd name="connsiteX53" fmla="*/ 525780 w 4149450"/>
              <a:gd name="connsiteY53" fmla="*/ 3531870 h 5303520"/>
              <a:gd name="connsiteX54" fmla="*/ 480060 w 4149450"/>
              <a:gd name="connsiteY54" fmla="*/ 3554730 h 5303520"/>
              <a:gd name="connsiteX55" fmla="*/ 434340 w 4149450"/>
              <a:gd name="connsiteY55" fmla="*/ 3566160 h 5303520"/>
              <a:gd name="connsiteX56" fmla="*/ 365760 w 4149450"/>
              <a:gd name="connsiteY56" fmla="*/ 3623310 h 5303520"/>
              <a:gd name="connsiteX57" fmla="*/ 342900 w 4149450"/>
              <a:gd name="connsiteY57" fmla="*/ 3657600 h 5303520"/>
              <a:gd name="connsiteX58" fmla="*/ 285750 w 4149450"/>
              <a:gd name="connsiteY58" fmla="*/ 3737610 h 5303520"/>
              <a:gd name="connsiteX59" fmla="*/ 274320 w 4149450"/>
              <a:gd name="connsiteY59" fmla="*/ 3771900 h 5303520"/>
              <a:gd name="connsiteX60" fmla="*/ 251460 w 4149450"/>
              <a:gd name="connsiteY60" fmla="*/ 3829050 h 5303520"/>
              <a:gd name="connsiteX61" fmla="*/ 217170 w 4149450"/>
              <a:gd name="connsiteY61" fmla="*/ 3943350 h 5303520"/>
              <a:gd name="connsiteX62" fmla="*/ 205740 w 4149450"/>
              <a:gd name="connsiteY62" fmla="*/ 4057650 h 5303520"/>
              <a:gd name="connsiteX63" fmla="*/ 182880 w 4149450"/>
              <a:gd name="connsiteY63" fmla="*/ 4149090 h 5303520"/>
              <a:gd name="connsiteX64" fmla="*/ 160020 w 4149450"/>
              <a:gd name="connsiteY64" fmla="*/ 4274820 h 5303520"/>
              <a:gd name="connsiteX65" fmla="*/ 148590 w 4149450"/>
              <a:gd name="connsiteY65" fmla="*/ 4320540 h 5303520"/>
              <a:gd name="connsiteX66" fmla="*/ 125730 w 4149450"/>
              <a:gd name="connsiteY66" fmla="*/ 4549140 h 5303520"/>
              <a:gd name="connsiteX67" fmla="*/ 91440 w 4149450"/>
              <a:gd name="connsiteY67" fmla="*/ 4663440 h 5303520"/>
              <a:gd name="connsiteX68" fmla="*/ 80010 w 4149450"/>
              <a:gd name="connsiteY68" fmla="*/ 4709160 h 5303520"/>
              <a:gd name="connsiteX69" fmla="*/ 57150 w 4149450"/>
              <a:gd name="connsiteY69" fmla="*/ 4754880 h 5303520"/>
              <a:gd name="connsiteX70" fmla="*/ 34290 w 4149450"/>
              <a:gd name="connsiteY70" fmla="*/ 4812030 h 5303520"/>
              <a:gd name="connsiteX71" fmla="*/ 11430 w 4149450"/>
              <a:gd name="connsiteY71" fmla="*/ 4857750 h 5303520"/>
              <a:gd name="connsiteX72" fmla="*/ 0 w 4149450"/>
              <a:gd name="connsiteY72" fmla="*/ 4903470 h 5303520"/>
              <a:gd name="connsiteX73" fmla="*/ 34290 w 4149450"/>
              <a:gd name="connsiteY73" fmla="*/ 5040630 h 5303520"/>
              <a:gd name="connsiteX74" fmla="*/ 80010 w 4149450"/>
              <a:gd name="connsiteY74" fmla="*/ 5063490 h 5303520"/>
              <a:gd name="connsiteX75" fmla="*/ 148590 w 4149450"/>
              <a:gd name="connsiteY75" fmla="*/ 5109210 h 5303520"/>
              <a:gd name="connsiteX76" fmla="*/ 205740 w 4149450"/>
              <a:gd name="connsiteY76" fmla="*/ 5132070 h 5303520"/>
              <a:gd name="connsiteX77" fmla="*/ 331470 w 4149450"/>
              <a:gd name="connsiteY77" fmla="*/ 5154930 h 5303520"/>
              <a:gd name="connsiteX78" fmla="*/ 537210 w 4149450"/>
              <a:gd name="connsiteY78" fmla="*/ 5212080 h 5303520"/>
              <a:gd name="connsiteX79" fmla="*/ 697230 w 4149450"/>
              <a:gd name="connsiteY79" fmla="*/ 5223510 h 5303520"/>
              <a:gd name="connsiteX80" fmla="*/ 902970 w 4149450"/>
              <a:gd name="connsiteY80" fmla="*/ 5246370 h 5303520"/>
              <a:gd name="connsiteX81" fmla="*/ 1223010 w 4149450"/>
              <a:gd name="connsiteY81" fmla="*/ 5234940 h 5303520"/>
              <a:gd name="connsiteX82" fmla="*/ 1325880 w 4149450"/>
              <a:gd name="connsiteY82" fmla="*/ 5223510 h 5303520"/>
              <a:gd name="connsiteX83" fmla="*/ 1611630 w 4149450"/>
              <a:gd name="connsiteY83" fmla="*/ 5234940 h 5303520"/>
              <a:gd name="connsiteX84" fmla="*/ 1748790 w 4149450"/>
              <a:gd name="connsiteY84" fmla="*/ 5257800 h 5303520"/>
              <a:gd name="connsiteX85" fmla="*/ 1874520 w 4149450"/>
              <a:gd name="connsiteY85" fmla="*/ 5269230 h 5303520"/>
              <a:gd name="connsiteX86" fmla="*/ 1954530 w 4149450"/>
              <a:gd name="connsiteY86" fmla="*/ 5280660 h 5303520"/>
              <a:gd name="connsiteX87" fmla="*/ 2125980 w 4149450"/>
              <a:gd name="connsiteY87" fmla="*/ 5303520 h 5303520"/>
              <a:gd name="connsiteX88" fmla="*/ 3246120 w 4149450"/>
              <a:gd name="connsiteY88" fmla="*/ 5280660 h 5303520"/>
              <a:gd name="connsiteX89" fmla="*/ 3303270 w 4149450"/>
              <a:gd name="connsiteY89" fmla="*/ 5269230 h 5303520"/>
              <a:gd name="connsiteX90" fmla="*/ 3383280 w 4149450"/>
              <a:gd name="connsiteY90" fmla="*/ 5257800 h 5303520"/>
              <a:gd name="connsiteX91" fmla="*/ 3486150 w 4149450"/>
              <a:gd name="connsiteY91" fmla="*/ 5234940 h 5303520"/>
              <a:gd name="connsiteX92" fmla="*/ 3531870 w 4149450"/>
              <a:gd name="connsiteY92" fmla="*/ 5223510 h 5303520"/>
              <a:gd name="connsiteX93" fmla="*/ 3623310 w 4149450"/>
              <a:gd name="connsiteY93" fmla="*/ 5200650 h 5303520"/>
              <a:gd name="connsiteX94" fmla="*/ 3657600 w 4149450"/>
              <a:gd name="connsiteY94" fmla="*/ 5177790 h 5303520"/>
              <a:gd name="connsiteX95" fmla="*/ 3703320 w 4149450"/>
              <a:gd name="connsiteY95" fmla="*/ 5109210 h 5303520"/>
              <a:gd name="connsiteX96" fmla="*/ 3771900 w 4149450"/>
              <a:gd name="connsiteY96" fmla="*/ 5040630 h 5303520"/>
              <a:gd name="connsiteX97" fmla="*/ 3806190 w 4149450"/>
              <a:gd name="connsiteY97" fmla="*/ 4972050 h 5303520"/>
              <a:gd name="connsiteX98" fmla="*/ 3829050 w 4149450"/>
              <a:gd name="connsiteY98" fmla="*/ 4937760 h 5303520"/>
              <a:gd name="connsiteX99" fmla="*/ 3851910 w 4149450"/>
              <a:gd name="connsiteY99" fmla="*/ 4869180 h 5303520"/>
              <a:gd name="connsiteX100" fmla="*/ 3817620 w 4149450"/>
              <a:gd name="connsiteY100" fmla="*/ 4640580 h 5303520"/>
              <a:gd name="connsiteX101" fmla="*/ 3749040 w 4149450"/>
              <a:gd name="connsiteY101" fmla="*/ 4537710 h 5303520"/>
              <a:gd name="connsiteX102" fmla="*/ 3669030 w 4149450"/>
              <a:gd name="connsiteY102" fmla="*/ 4411980 h 5303520"/>
              <a:gd name="connsiteX103" fmla="*/ 3543300 w 4149450"/>
              <a:gd name="connsiteY103" fmla="*/ 4263390 h 5303520"/>
              <a:gd name="connsiteX104" fmla="*/ 3531870 w 4149450"/>
              <a:gd name="connsiteY104" fmla="*/ 4229100 h 5303520"/>
              <a:gd name="connsiteX105" fmla="*/ 3543300 w 4149450"/>
              <a:gd name="connsiteY105" fmla="*/ 4091940 h 5303520"/>
              <a:gd name="connsiteX106" fmla="*/ 3600450 w 4149450"/>
              <a:gd name="connsiteY106" fmla="*/ 4000500 h 5303520"/>
              <a:gd name="connsiteX107" fmla="*/ 3669030 w 4149450"/>
              <a:gd name="connsiteY107" fmla="*/ 3943350 h 5303520"/>
              <a:gd name="connsiteX108" fmla="*/ 3783330 w 4149450"/>
              <a:gd name="connsiteY108" fmla="*/ 3851910 h 5303520"/>
              <a:gd name="connsiteX109" fmla="*/ 3851910 w 4149450"/>
              <a:gd name="connsiteY109" fmla="*/ 3771900 h 5303520"/>
              <a:gd name="connsiteX110" fmla="*/ 3989070 w 4149450"/>
              <a:gd name="connsiteY110" fmla="*/ 3646170 h 5303520"/>
              <a:gd name="connsiteX111" fmla="*/ 4080510 w 4149450"/>
              <a:gd name="connsiteY111" fmla="*/ 3531870 h 5303520"/>
              <a:gd name="connsiteX112" fmla="*/ 4103370 w 4149450"/>
              <a:gd name="connsiteY112" fmla="*/ 3463290 h 5303520"/>
              <a:gd name="connsiteX113" fmla="*/ 4114800 w 4149450"/>
              <a:gd name="connsiteY113" fmla="*/ 3429000 h 5303520"/>
              <a:gd name="connsiteX114" fmla="*/ 4137660 w 4149450"/>
              <a:gd name="connsiteY114" fmla="*/ 3337560 h 5303520"/>
              <a:gd name="connsiteX115" fmla="*/ 4149090 w 4149450"/>
              <a:gd name="connsiteY115" fmla="*/ 3234690 h 5303520"/>
              <a:gd name="connsiteX116" fmla="*/ 4057650 w 4149450"/>
              <a:gd name="connsiteY116" fmla="*/ 2823210 h 5303520"/>
              <a:gd name="connsiteX117" fmla="*/ 4011930 w 4149450"/>
              <a:gd name="connsiteY117" fmla="*/ 2743200 h 5303520"/>
              <a:gd name="connsiteX118" fmla="*/ 3863340 w 4149450"/>
              <a:gd name="connsiteY118" fmla="*/ 2503170 h 5303520"/>
              <a:gd name="connsiteX119" fmla="*/ 3634740 w 4149450"/>
              <a:gd name="connsiteY119" fmla="*/ 2148840 h 5303520"/>
              <a:gd name="connsiteX120" fmla="*/ 3589020 w 4149450"/>
              <a:gd name="connsiteY120" fmla="*/ 2091690 h 5303520"/>
              <a:gd name="connsiteX121" fmla="*/ 3566160 w 4149450"/>
              <a:gd name="connsiteY121" fmla="*/ 2057400 h 5303520"/>
              <a:gd name="connsiteX122" fmla="*/ 3520440 w 4149450"/>
              <a:gd name="connsiteY122" fmla="*/ 2011680 h 5303520"/>
              <a:gd name="connsiteX123" fmla="*/ 3497580 w 4149450"/>
              <a:gd name="connsiteY123" fmla="*/ 1977390 h 5303520"/>
              <a:gd name="connsiteX124" fmla="*/ 3463290 w 4149450"/>
              <a:gd name="connsiteY124" fmla="*/ 1931670 h 5303520"/>
              <a:gd name="connsiteX125" fmla="*/ 3451860 w 4149450"/>
              <a:gd name="connsiteY125" fmla="*/ 1897380 h 5303520"/>
              <a:gd name="connsiteX126" fmla="*/ 3383280 w 4149450"/>
              <a:gd name="connsiteY126" fmla="*/ 1794510 h 5303520"/>
              <a:gd name="connsiteX127" fmla="*/ 3348990 w 4149450"/>
              <a:gd name="connsiteY127" fmla="*/ 1714500 h 5303520"/>
              <a:gd name="connsiteX128" fmla="*/ 3326130 w 4149450"/>
              <a:gd name="connsiteY128" fmla="*/ 1634490 h 5303520"/>
              <a:gd name="connsiteX129" fmla="*/ 3303270 w 4149450"/>
              <a:gd name="connsiteY129" fmla="*/ 1588770 h 5303520"/>
              <a:gd name="connsiteX130" fmla="*/ 3268980 w 4149450"/>
              <a:gd name="connsiteY130" fmla="*/ 1463040 h 5303520"/>
              <a:gd name="connsiteX131" fmla="*/ 3223260 w 4149450"/>
              <a:gd name="connsiteY131" fmla="*/ 1360170 h 5303520"/>
              <a:gd name="connsiteX132" fmla="*/ 3154680 w 4149450"/>
              <a:gd name="connsiteY132" fmla="*/ 1268730 h 5303520"/>
              <a:gd name="connsiteX133" fmla="*/ 3120390 w 4149450"/>
              <a:gd name="connsiteY133" fmla="*/ 1177290 h 5303520"/>
              <a:gd name="connsiteX134" fmla="*/ 3097530 w 4149450"/>
              <a:gd name="connsiteY134" fmla="*/ 1108710 h 5303520"/>
              <a:gd name="connsiteX135" fmla="*/ 3074670 w 4149450"/>
              <a:gd name="connsiteY135" fmla="*/ 1051560 h 5303520"/>
              <a:gd name="connsiteX136" fmla="*/ 3063240 w 4149450"/>
              <a:gd name="connsiteY136" fmla="*/ 1017270 h 5303520"/>
              <a:gd name="connsiteX137" fmla="*/ 3040380 w 4149450"/>
              <a:gd name="connsiteY137" fmla="*/ 982980 h 5303520"/>
              <a:gd name="connsiteX138" fmla="*/ 3017520 w 4149450"/>
              <a:gd name="connsiteY138" fmla="*/ 902970 h 5303520"/>
              <a:gd name="connsiteX139" fmla="*/ 2983230 w 4149450"/>
              <a:gd name="connsiteY139" fmla="*/ 845820 h 5303520"/>
              <a:gd name="connsiteX140" fmla="*/ 2971800 w 4149450"/>
              <a:gd name="connsiteY140" fmla="*/ 811530 h 5303520"/>
              <a:gd name="connsiteX141" fmla="*/ 2948940 w 4149450"/>
              <a:gd name="connsiteY141" fmla="*/ 777240 h 5303520"/>
              <a:gd name="connsiteX142" fmla="*/ 2937510 w 4149450"/>
              <a:gd name="connsiteY142" fmla="*/ 742950 h 5303520"/>
              <a:gd name="connsiteX143" fmla="*/ 2914650 w 4149450"/>
              <a:gd name="connsiteY143" fmla="*/ 708660 h 5303520"/>
              <a:gd name="connsiteX144" fmla="*/ 2891790 w 4149450"/>
              <a:gd name="connsiteY144" fmla="*/ 640080 h 5303520"/>
              <a:gd name="connsiteX145" fmla="*/ 2880360 w 4149450"/>
              <a:gd name="connsiteY145" fmla="*/ 605790 h 5303520"/>
              <a:gd name="connsiteX146" fmla="*/ 2857500 w 4149450"/>
              <a:gd name="connsiteY146" fmla="*/ 571500 h 5303520"/>
              <a:gd name="connsiteX147" fmla="*/ 2811780 w 4149450"/>
              <a:gd name="connsiteY147" fmla="*/ 468630 h 5303520"/>
              <a:gd name="connsiteX148" fmla="*/ 2834640 w 4149450"/>
              <a:gd name="connsiteY148" fmla="*/ 285750 h 5303520"/>
              <a:gd name="connsiteX149" fmla="*/ 2857500 w 4149450"/>
              <a:gd name="connsiteY149" fmla="*/ 251460 h 5303520"/>
              <a:gd name="connsiteX150" fmla="*/ 2891790 w 4149450"/>
              <a:gd name="connsiteY150" fmla="*/ 228600 h 5303520"/>
              <a:gd name="connsiteX151" fmla="*/ 2914650 w 4149450"/>
              <a:gd name="connsiteY151" fmla="*/ 171450 h 5303520"/>
              <a:gd name="connsiteX152" fmla="*/ 2960370 w 4149450"/>
              <a:gd name="connsiteY152" fmla="*/ 102870 h 5303520"/>
              <a:gd name="connsiteX153" fmla="*/ 2983230 w 4149450"/>
              <a:gd name="connsiteY153" fmla="*/ 68580 h 5303520"/>
              <a:gd name="connsiteX154" fmla="*/ 2994660 w 4149450"/>
              <a:gd name="connsiteY154" fmla="*/ 457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4149450" h="5303520">
                <a:moveTo>
                  <a:pt x="3097530" y="11430"/>
                </a:moveTo>
                <a:cubicBezTo>
                  <a:pt x="3067050" y="15240"/>
                  <a:pt x="3036807" y="22860"/>
                  <a:pt x="3006090" y="22860"/>
                </a:cubicBezTo>
                <a:cubicBezTo>
                  <a:pt x="2949786" y="22860"/>
                  <a:pt x="2818888" y="7140"/>
                  <a:pt x="2754630" y="0"/>
                </a:cubicBezTo>
                <a:cubicBezTo>
                  <a:pt x="2616353" y="13828"/>
                  <a:pt x="2676655" y="-678"/>
                  <a:pt x="2571750" y="34290"/>
                </a:cubicBezTo>
                <a:cubicBezTo>
                  <a:pt x="2543767" y="43618"/>
                  <a:pt x="2516457" y="50925"/>
                  <a:pt x="2491740" y="68580"/>
                </a:cubicBezTo>
                <a:cubicBezTo>
                  <a:pt x="2457556" y="92997"/>
                  <a:pt x="2433216" y="139221"/>
                  <a:pt x="2411730" y="171450"/>
                </a:cubicBezTo>
                <a:cubicBezTo>
                  <a:pt x="2404110" y="182880"/>
                  <a:pt x="2393214" y="192708"/>
                  <a:pt x="2388870" y="205740"/>
                </a:cubicBezTo>
                <a:cubicBezTo>
                  <a:pt x="2385060" y="217170"/>
                  <a:pt x="2382828" y="229254"/>
                  <a:pt x="2377440" y="240030"/>
                </a:cubicBezTo>
                <a:cubicBezTo>
                  <a:pt x="2371297" y="252317"/>
                  <a:pt x="2361396" y="262393"/>
                  <a:pt x="2354580" y="274320"/>
                </a:cubicBezTo>
                <a:cubicBezTo>
                  <a:pt x="2326442" y="323561"/>
                  <a:pt x="2333354" y="322078"/>
                  <a:pt x="2308860" y="377190"/>
                </a:cubicBezTo>
                <a:cubicBezTo>
                  <a:pt x="2301940" y="392760"/>
                  <a:pt x="2292712" y="407249"/>
                  <a:pt x="2286000" y="422910"/>
                </a:cubicBezTo>
                <a:cubicBezTo>
                  <a:pt x="2273196" y="452787"/>
                  <a:pt x="2272807" y="470697"/>
                  <a:pt x="2263140" y="502920"/>
                </a:cubicBezTo>
                <a:cubicBezTo>
                  <a:pt x="2238718" y="584328"/>
                  <a:pt x="2243904" y="549476"/>
                  <a:pt x="2228850" y="617220"/>
                </a:cubicBezTo>
                <a:cubicBezTo>
                  <a:pt x="2224636" y="636185"/>
                  <a:pt x="2221634" y="655405"/>
                  <a:pt x="2217420" y="674370"/>
                </a:cubicBezTo>
                <a:cubicBezTo>
                  <a:pt x="2214012" y="689705"/>
                  <a:pt x="2209398" y="704755"/>
                  <a:pt x="2205990" y="720090"/>
                </a:cubicBezTo>
                <a:cubicBezTo>
                  <a:pt x="2187600" y="802847"/>
                  <a:pt x="2203555" y="750256"/>
                  <a:pt x="2183130" y="811530"/>
                </a:cubicBezTo>
                <a:cubicBezTo>
                  <a:pt x="2156533" y="997709"/>
                  <a:pt x="2164055" y="912051"/>
                  <a:pt x="2183130" y="1245870"/>
                </a:cubicBezTo>
                <a:cubicBezTo>
                  <a:pt x="2184026" y="1261553"/>
                  <a:pt x="2191269" y="1276230"/>
                  <a:pt x="2194560" y="1291590"/>
                </a:cubicBezTo>
                <a:cubicBezTo>
                  <a:pt x="2202701" y="1329582"/>
                  <a:pt x="2209800" y="1367790"/>
                  <a:pt x="2217420" y="1405890"/>
                </a:cubicBezTo>
                <a:cubicBezTo>
                  <a:pt x="2221230" y="1424940"/>
                  <a:pt x="2224138" y="1444193"/>
                  <a:pt x="2228850" y="1463040"/>
                </a:cubicBezTo>
                <a:cubicBezTo>
                  <a:pt x="2236470" y="1493520"/>
                  <a:pt x="2245548" y="1523672"/>
                  <a:pt x="2251710" y="1554480"/>
                </a:cubicBezTo>
                <a:cubicBezTo>
                  <a:pt x="2255520" y="1573530"/>
                  <a:pt x="2258772" y="1592700"/>
                  <a:pt x="2263140" y="1611630"/>
                </a:cubicBezTo>
                <a:cubicBezTo>
                  <a:pt x="2270205" y="1642243"/>
                  <a:pt x="2279838" y="1672262"/>
                  <a:pt x="2286000" y="1703070"/>
                </a:cubicBezTo>
                <a:cubicBezTo>
                  <a:pt x="2297889" y="1762514"/>
                  <a:pt x="2299111" y="1765430"/>
                  <a:pt x="2308860" y="1828800"/>
                </a:cubicBezTo>
                <a:cubicBezTo>
                  <a:pt x="2312957" y="1855427"/>
                  <a:pt x="2315861" y="1882236"/>
                  <a:pt x="2320290" y="1908810"/>
                </a:cubicBezTo>
                <a:cubicBezTo>
                  <a:pt x="2327545" y="1952342"/>
                  <a:pt x="2332875" y="1970580"/>
                  <a:pt x="2343150" y="2011680"/>
                </a:cubicBezTo>
                <a:cubicBezTo>
                  <a:pt x="2341344" y="2036964"/>
                  <a:pt x="2346269" y="2154032"/>
                  <a:pt x="2320290" y="2205990"/>
                </a:cubicBezTo>
                <a:cubicBezTo>
                  <a:pt x="2311000" y="2224570"/>
                  <a:pt x="2272200" y="2273057"/>
                  <a:pt x="2263140" y="2286000"/>
                </a:cubicBezTo>
                <a:cubicBezTo>
                  <a:pt x="2247385" y="2308508"/>
                  <a:pt x="2232660" y="2331720"/>
                  <a:pt x="2217420" y="2354580"/>
                </a:cubicBezTo>
                <a:cubicBezTo>
                  <a:pt x="2209800" y="2366010"/>
                  <a:pt x="2198904" y="2375838"/>
                  <a:pt x="2194560" y="2388870"/>
                </a:cubicBezTo>
                <a:cubicBezTo>
                  <a:pt x="2190750" y="2400300"/>
                  <a:pt x="2186440" y="2411575"/>
                  <a:pt x="2183130" y="2423160"/>
                </a:cubicBezTo>
                <a:cubicBezTo>
                  <a:pt x="2178814" y="2438265"/>
                  <a:pt x="2177216" y="2454171"/>
                  <a:pt x="2171700" y="2468880"/>
                </a:cubicBezTo>
                <a:cubicBezTo>
                  <a:pt x="2165717" y="2484834"/>
                  <a:pt x="2155168" y="2498780"/>
                  <a:pt x="2148840" y="2514600"/>
                </a:cubicBezTo>
                <a:cubicBezTo>
                  <a:pt x="2139891" y="2536973"/>
                  <a:pt x="2133600" y="2560320"/>
                  <a:pt x="2125980" y="2583180"/>
                </a:cubicBezTo>
                <a:lnTo>
                  <a:pt x="2114550" y="2617470"/>
                </a:lnTo>
                <a:cubicBezTo>
                  <a:pt x="2110740" y="2651760"/>
                  <a:pt x="2105578" y="2685927"/>
                  <a:pt x="2103120" y="2720340"/>
                </a:cubicBezTo>
                <a:cubicBezTo>
                  <a:pt x="2099095" y="2776692"/>
                  <a:pt x="2130360" y="2910270"/>
                  <a:pt x="2068830" y="2971800"/>
                </a:cubicBezTo>
                <a:cubicBezTo>
                  <a:pt x="2059116" y="2981514"/>
                  <a:pt x="2045970" y="2987040"/>
                  <a:pt x="2034540" y="2994660"/>
                </a:cubicBezTo>
                <a:cubicBezTo>
                  <a:pt x="1983415" y="3071348"/>
                  <a:pt x="2043641" y="2996213"/>
                  <a:pt x="1977390" y="3040380"/>
                </a:cubicBezTo>
                <a:cubicBezTo>
                  <a:pt x="1963940" y="3049346"/>
                  <a:pt x="1955859" y="3064746"/>
                  <a:pt x="1943100" y="3074670"/>
                </a:cubicBezTo>
                <a:cubicBezTo>
                  <a:pt x="1921413" y="3091538"/>
                  <a:pt x="1897380" y="3105150"/>
                  <a:pt x="1874520" y="3120390"/>
                </a:cubicBezTo>
                <a:cubicBezTo>
                  <a:pt x="1841741" y="3142242"/>
                  <a:pt x="1815442" y="3164119"/>
                  <a:pt x="1771650" y="3166110"/>
                </a:cubicBezTo>
                <a:lnTo>
                  <a:pt x="1520190" y="3177540"/>
                </a:lnTo>
                <a:cubicBezTo>
                  <a:pt x="1508760" y="3185160"/>
                  <a:pt x="1498187" y="3194257"/>
                  <a:pt x="1485900" y="3200400"/>
                </a:cubicBezTo>
                <a:cubicBezTo>
                  <a:pt x="1475124" y="3205788"/>
                  <a:pt x="1461635" y="3205147"/>
                  <a:pt x="1451610" y="3211830"/>
                </a:cubicBezTo>
                <a:cubicBezTo>
                  <a:pt x="1426250" y="3228736"/>
                  <a:pt x="1378088" y="3295237"/>
                  <a:pt x="1371600" y="3314700"/>
                </a:cubicBezTo>
                <a:lnTo>
                  <a:pt x="1348740" y="3383280"/>
                </a:lnTo>
                <a:cubicBezTo>
                  <a:pt x="1344930" y="3409950"/>
                  <a:pt x="1348252" y="3438671"/>
                  <a:pt x="1337310" y="3463290"/>
                </a:cubicBezTo>
                <a:cubicBezTo>
                  <a:pt x="1331731" y="3475843"/>
                  <a:pt x="1312734" y="3476436"/>
                  <a:pt x="1303020" y="3486150"/>
                </a:cubicBezTo>
                <a:cubicBezTo>
                  <a:pt x="1245875" y="3543295"/>
                  <a:pt x="1329863" y="3512156"/>
                  <a:pt x="1211580" y="3531870"/>
                </a:cubicBezTo>
                <a:cubicBezTo>
                  <a:pt x="1162050" y="3528060"/>
                  <a:pt x="1112420" y="3525383"/>
                  <a:pt x="1062990" y="3520440"/>
                </a:cubicBezTo>
                <a:cubicBezTo>
                  <a:pt x="1036183" y="3517759"/>
                  <a:pt x="1009921" y="3509010"/>
                  <a:pt x="982980" y="3509010"/>
                </a:cubicBezTo>
                <a:cubicBezTo>
                  <a:pt x="841959" y="3509010"/>
                  <a:pt x="701040" y="3516630"/>
                  <a:pt x="560070" y="3520440"/>
                </a:cubicBezTo>
                <a:cubicBezTo>
                  <a:pt x="548640" y="3524250"/>
                  <a:pt x="536854" y="3527124"/>
                  <a:pt x="525780" y="3531870"/>
                </a:cubicBezTo>
                <a:cubicBezTo>
                  <a:pt x="510119" y="3538582"/>
                  <a:pt x="496014" y="3548747"/>
                  <a:pt x="480060" y="3554730"/>
                </a:cubicBezTo>
                <a:cubicBezTo>
                  <a:pt x="465351" y="3560246"/>
                  <a:pt x="449580" y="3562350"/>
                  <a:pt x="434340" y="3566160"/>
                </a:cubicBezTo>
                <a:cubicBezTo>
                  <a:pt x="400624" y="3588637"/>
                  <a:pt x="393262" y="3590307"/>
                  <a:pt x="365760" y="3623310"/>
                </a:cubicBezTo>
                <a:cubicBezTo>
                  <a:pt x="356966" y="3633863"/>
                  <a:pt x="350885" y="3646422"/>
                  <a:pt x="342900" y="3657600"/>
                </a:cubicBezTo>
                <a:cubicBezTo>
                  <a:pt x="334271" y="3669681"/>
                  <a:pt x="294729" y="3719652"/>
                  <a:pt x="285750" y="3737610"/>
                </a:cubicBezTo>
                <a:cubicBezTo>
                  <a:pt x="280362" y="3748386"/>
                  <a:pt x="278550" y="3760619"/>
                  <a:pt x="274320" y="3771900"/>
                </a:cubicBezTo>
                <a:cubicBezTo>
                  <a:pt x="267116" y="3791111"/>
                  <a:pt x="258472" y="3809768"/>
                  <a:pt x="251460" y="3829050"/>
                </a:cubicBezTo>
                <a:cubicBezTo>
                  <a:pt x="229198" y="3890271"/>
                  <a:pt x="230816" y="3888766"/>
                  <a:pt x="217170" y="3943350"/>
                </a:cubicBezTo>
                <a:cubicBezTo>
                  <a:pt x="213360" y="3981450"/>
                  <a:pt x="212035" y="4019881"/>
                  <a:pt x="205740" y="4057650"/>
                </a:cubicBezTo>
                <a:cubicBezTo>
                  <a:pt x="200575" y="4088641"/>
                  <a:pt x="188045" y="4118099"/>
                  <a:pt x="182880" y="4149090"/>
                </a:cubicBezTo>
                <a:cubicBezTo>
                  <a:pt x="174609" y="4198719"/>
                  <a:pt x="170670" y="4226895"/>
                  <a:pt x="160020" y="4274820"/>
                </a:cubicBezTo>
                <a:cubicBezTo>
                  <a:pt x="156612" y="4290155"/>
                  <a:pt x="152400" y="4305300"/>
                  <a:pt x="148590" y="4320540"/>
                </a:cubicBezTo>
                <a:cubicBezTo>
                  <a:pt x="145568" y="4356804"/>
                  <a:pt x="135513" y="4500224"/>
                  <a:pt x="125730" y="4549140"/>
                </a:cubicBezTo>
                <a:cubicBezTo>
                  <a:pt x="110228" y="4626651"/>
                  <a:pt x="107008" y="4608954"/>
                  <a:pt x="91440" y="4663440"/>
                </a:cubicBezTo>
                <a:cubicBezTo>
                  <a:pt x="87124" y="4678545"/>
                  <a:pt x="85526" y="4694451"/>
                  <a:pt x="80010" y="4709160"/>
                </a:cubicBezTo>
                <a:cubicBezTo>
                  <a:pt x="74027" y="4725114"/>
                  <a:pt x="64070" y="4739310"/>
                  <a:pt x="57150" y="4754880"/>
                </a:cubicBezTo>
                <a:cubicBezTo>
                  <a:pt x="48817" y="4773629"/>
                  <a:pt x="42623" y="4793281"/>
                  <a:pt x="34290" y="4812030"/>
                </a:cubicBezTo>
                <a:cubicBezTo>
                  <a:pt x="27370" y="4827600"/>
                  <a:pt x="17413" y="4841796"/>
                  <a:pt x="11430" y="4857750"/>
                </a:cubicBezTo>
                <a:cubicBezTo>
                  <a:pt x="5914" y="4872459"/>
                  <a:pt x="3810" y="4888230"/>
                  <a:pt x="0" y="4903470"/>
                </a:cubicBezTo>
                <a:cubicBezTo>
                  <a:pt x="4468" y="4934744"/>
                  <a:pt x="8937" y="5011051"/>
                  <a:pt x="34290" y="5040630"/>
                </a:cubicBezTo>
                <a:cubicBezTo>
                  <a:pt x="45379" y="5053567"/>
                  <a:pt x="65399" y="5054724"/>
                  <a:pt x="80010" y="5063490"/>
                </a:cubicBezTo>
                <a:cubicBezTo>
                  <a:pt x="103569" y="5077625"/>
                  <a:pt x="123081" y="5099006"/>
                  <a:pt x="148590" y="5109210"/>
                </a:cubicBezTo>
                <a:cubicBezTo>
                  <a:pt x="167640" y="5116830"/>
                  <a:pt x="186275" y="5125582"/>
                  <a:pt x="205740" y="5132070"/>
                </a:cubicBezTo>
                <a:cubicBezTo>
                  <a:pt x="246159" y="5145543"/>
                  <a:pt x="289823" y="5148980"/>
                  <a:pt x="331470" y="5154930"/>
                </a:cubicBezTo>
                <a:cubicBezTo>
                  <a:pt x="403354" y="5178891"/>
                  <a:pt x="461554" y="5202212"/>
                  <a:pt x="537210" y="5212080"/>
                </a:cubicBezTo>
                <a:cubicBezTo>
                  <a:pt x="590237" y="5218997"/>
                  <a:pt x="643988" y="5218519"/>
                  <a:pt x="697230" y="5223510"/>
                </a:cubicBezTo>
                <a:cubicBezTo>
                  <a:pt x="765931" y="5229951"/>
                  <a:pt x="834390" y="5238750"/>
                  <a:pt x="902970" y="5246370"/>
                </a:cubicBezTo>
                <a:lnTo>
                  <a:pt x="1223010" y="5234940"/>
                </a:lnTo>
                <a:cubicBezTo>
                  <a:pt x="1257461" y="5233078"/>
                  <a:pt x="1291379" y="5223510"/>
                  <a:pt x="1325880" y="5223510"/>
                </a:cubicBezTo>
                <a:cubicBezTo>
                  <a:pt x="1421206" y="5223510"/>
                  <a:pt x="1516380" y="5231130"/>
                  <a:pt x="1611630" y="5234940"/>
                </a:cubicBezTo>
                <a:cubicBezTo>
                  <a:pt x="1657350" y="5242560"/>
                  <a:pt x="1702829" y="5251805"/>
                  <a:pt x="1748790" y="5257800"/>
                </a:cubicBezTo>
                <a:cubicBezTo>
                  <a:pt x="1790519" y="5263243"/>
                  <a:pt x="1832695" y="5264583"/>
                  <a:pt x="1874520" y="5269230"/>
                </a:cubicBezTo>
                <a:cubicBezTo>
                  <a:pt x="1901296" y="5272205"/>
                  <a:pt x="1927797" y="5277318"/>
                  <a:pt x="1954530" y="5280660"/>
                </a:cubicBezTo>
                <a:cubicBezTo>
                  <a:pt x="2122401" y="5301644"/>
                  <a:pt x="1995177" y="5281720"/>
                  <a:pt x="2125980" y="5303520"/>
                </a:cubicBezTo>
                <a:lnTo>
                  <a:pt x="3246120" y="5280660"/>
                </a:lnTo>
                <a:cubicBezTo>
                  <a:pt x="3265539" y="5280094"/>
                  <a:pt x="3284107" y="5272424"/>
                  <a:pt x="3303270" y="5269230"/>
                </a:cubicBezTo>
                <a:cubicBezTo>
                  <a:pt x="3329844" y="5264801"/>
                  <a:pt x="3356610" y="5261610"/>
                  <a:pt x="3383280" y="5257800"/>
                </a:cubicBezTo>
                <a:cubicBezTo>
                  <a:pt x="3450014" y="5235555"/>
                  <a:pt x="3385570" y="5255056"/>
                  <a:pt x="3486150" y="5234940"/>
                </a:cubicBezTo>
                <a:cubicBezTo>
                  <a:pt x="3501554" y="5231859"/>
                  <a:pt x="3516535" y="5226918"/>
                  <a:pt x="3531870" y="5223510"/>
                </a:cubicBezTo>
                <a:cubicBezTo>
                  <a:pt x="3555346" y="5218293"/>
                  <a:pt x="3598800" y="5212905"/>
                  <a:pt x="3623310" y="5200650"/>
                </a:cubicBezTo>
                <a:cubicBezTo>
                  <a:pt x="3635597" y="5194507"/>
                  <a:pt x="3646170" y="5185410"/>
                  <a:pt x="3657600" y="5177790"/>
                </a:cubicBezTo>
                <a:cubicBezTo>
                  <a:pt x="3672840" y="5154930"/>
                  <a:pt x="3683893" y="5128637"/>
                  <a:pt x="3703320" y="5109210"/>
                </a:cubicBezTo>
                <a:cubicBezTo>
                  <a:pt x="3726180" y="5086350"/>
                  <a:pt x="3757442" y="5069546"/>
                  <a:pt x="3771900" y="5040630"/>
                </a:cubicBezTo>
                <a:cubicBezTo>
                  <a:pt x="3783330" y="5017770"/>
                  <a:pt x="3793778" y="4994392"/>
                  <a:pt x="3806190" y="4972050"/>
                </a:cubicBezTo>
                <a:cubicBezTo>
                  <a:pt x="3812861" y="4960042"/>
                  <a:pt x="3823471" y="4950313"/>
                  <a:pt x="3829050" y="4937760"/>
                </a:cubicBezTo>
                <a:cubicBezTo>
                  <a:pt x="3838837" y="4915740"/>
                  <a:pt x="3851910" y="4869180"/>
                  <a:pt x="3851910" y="4869180"/>
                </a:cubicBezTo>
                <a:cubicBezTo>
                  <a:pt x="3845138" y="4781140"/>
                  <a:pt x="3850339" y="4719105"/>
                  <a:pt x="3817620" y="4640580"/>
                </a:cubicBezTo>
                <a:cubicBezTo>
                  <a:pt x="3799171" y="4596302"/>
                  <a:pt x="3774672" y="4576157"/>
                  <a:pt x="3749040" y="4537710"/>
                </a:cubicBezTo>
                <a:cubicBezTo>
                  <a:pt x="3720646" y="4495119"/>
                  <a:pt x="3702301" y="4451905"/>
                  <a:pt x="3669030" y="4411980"/>
                </a:cubicBezTo>
                <a:cubicBezTo>
                  <a:pt x="3485519" y="4191767"/>
                  <a:pt x="3712262" y="4499936"/>
                  <a:pt x="3543300" y="4263390"/>
                </a:cubicBezTo>
                <a:cubicBezTo>
                  <a:pt x="3539490" y="4251960"/>
                  <a:pt x="3531870" y="4241148"/>
                  <a:pt x="3531870" y="4229100"/>
                </a:cubicBezTo>
                <a:cubicBezTo>
                  <a:pt x="3531870" y="4183222"/>
                  <a:pt x="3535758" y="4137194"/>
                  <a:pt x="3543300" y="4091940"/>
                </a:cubicBezTo>
                <a:cubicBezTo>
                  <a:pt x="3556904" y="4010315"/>
                  <a:pt x="3553864" y="4036734"/>
                  <a:pt x="3600450" y="4000500"/>
                </a:cubicBezTo>
                <a:cubicBezTo>
                  <a:pt x="3623939" y="3982231"/>
                  <a:pt x="3644964" y="3960852"/>
                  <a:pt x="3669030" y="3943350"/>
                </a:cubicBezTo>
                <a:cubicBezTo>
                  <a:pt x="3756079" y="3880041"/>
                  <a:pt x="3702227" y="3943150"/>
                  <a:pt x="3783330" y="3851910"/>
                </a:cubicBezTo>
                <a:cubicBezTo>
                  <a:pt x="3831513" y="3797704"/>
                  <a:pt x="3800591" y="3815888"/>
                  <a:pt x="3851910" y="3771900"/>
                </a:cubicBezTo>
                <a:cubicBezTo>
                  <a:pt x="3934912" y="3700756"/>
                  <a:pt x="3877829" y="3775951"/>
                  <a:pt x="3989070" y="3646170"/>
                </a:cubicBezTo>
                <a:cubicBezTo>
                  <a:pt x="3991629" y="3643185"/>
                  <a:pt x="4067481" y="3561186"/>
                  <a:pt x="4080510" y="3531870"/>
                </a:cubicBezTo>
                <a:cubicBezTo>
                  <a:pt x="4090297" y="3509850"/>
                  <a:pt x="4095750" y="3486150"/>
                  <a:pt x="4103370" y="3463290"/>
                </a:cubicBezTo>
                <a:cubicBezTo>
                  <a:pt x="4107180" y="3451860"/>
                  <a:pt x="4112437" y="3440814"/>
                  <a:pt x="4114800" y="3429000"/>
                </a:cubicBezTo>
                <a:cubicBezTo>
                  <a:pt x="4128593" y="3360036"/>
                  <a:pt x="4120087" y="3390280"/>
                  <a:pt x="4137660" y="3337560"/>
                </a:cubicBezTo>
                <a:cubicBezTo>
                  <a:pt x="4141470" y="3303270"/>
                  <a:pt x="4151464" y="3269109"/>
                  <a:pt x="4149090" y="3234690"/>
                </a:cubicBezTo>
                <a:cubicBezTo>
                  <a:pt x="4139243" y="3091909"/>
                  <a:pt x="4109670" y="2956149"/>
                  <a:pt x="4057650" y="2823210"/>
                </a:cubicBezTo>
                <a:cubicBezTo>
                  <a:pt x="4046457" y="2794605"/>
                  <a:pt x="4027872" y="2769457"/>
                  <a:pt x="4011930" y="2743200"/>
                </a:cubicBezTo>
                <a:cubicBezTo>
                  <a:pt x="3963094" y="2662764"/>
                  <a:pt x="3905423" y="2587336"/>
                  <a:pt x="3863340" y="2503170"/>
                </a:cubicBezTo>
                <a:cubicBezTo>
                  <a:pt x="3773918" y="2324326"/>
                  <a:pt x="3824434" y="2414412"/>
                  <a:pt x="3634740" y="2148840"/>
                </a:cubicBezTo>
                <a:cubicBezTo>
                  <a:pt x="3620560" y="2128988"/>
                  <a:pt x="3602552" y="2111989"/>
                  <a:pt x="3589020" y="2091690"/>
                </a:cubicBezTo>
                <a:cubicBezTo>
                  <a:pt x="3581400" y="2080260"/>
                  <a:pt x="3575100" y="2067830"/>
                  <a:pt x="3566160" y="2057400"/>
                </a:cubicBezTo>
                <a:cubicBezTo>
                  <a:pt x="3552134" y="2041036"/>
                  <a:pt x="3534466" y="2028044"/>
                  <a:pt x="3520440" y="2011680"/>
                </a:cubicBezTo>
                <a:cubicBezTo>
                  <a:pt x="3511500" y="2001250"/>
                  <a:pt x="3505565" y="1988568"/>
                  <a:pt x="3497580" y="1977390"/>
                </a:cubicBezTo>
                <a:cubicBezTo>
                  <a:pt x="3486507" y="1961888"/>
                  <a:pt x="3474720" y="1946910"/>
                  <a:pt x="3463290" y="1931670"/>
                </a:cubicBezTo>
                <a:cubicBezTo>
                  <a:pt x="3459480" y="1920240"/>
                  <a:pt x="3457931" y="1907787"/>
                  <a:pt x="3451860" y="1897380"/>
                </a:cubicBezTo>
                <a:cubicBezTo>
                  <a:pt x="3431095" y="1861782"/>
                  <a:pt x="3396312" y="1833607"/>
                  <a:pt x="3383280" y="1794510"/>
                </a:cubicBezTo>
                <a:cubicBezTo>
                  <a:pt x="3356475" y="1714094"/>
                  <a:pt x="3391362" y="1813369"/>
                  <a:pt x="3348990" y="1714500"/>
                </a:cubicBezTo>
                <a:cubicBezTo>
                  <a:pt x="3321357" y="1650024"/>
                  <a:pt x="3355131" y="1711826"/>
                  <a:pt x="3326130" y="1634490"/>
                </a:cubicBezTo>
                <a:cubicBezTo>
                  <a:pt x="3320147" y="1618536"/>
                  <a:pt x="3310890" y="1604010"/>
                  <a:pt x="3303270" y="1588770"/>
                </a:cubicBezTo>
                <a:cubicBezTo>
                  <a:pt x="3285733" y="1483547"/>
                  <a:pt x="3302868" y="1556231"/>
                  <a:pt x="3268980" y="1463040"/>
                </a:cubicBezTo>
                <a:cubicBezTo>
                  <a:pt x="3242607" y="1390513"/>
                  <a:pt x="3259013" y="1409330"/>
                  <a:pt x="3223260" y="1360170"/>
                </a:cubicBezTo>
                <a:cubicBezTo>
                  <a:pt x="3200851" y="1329357"/>
                  <a:pt x="3154680" y="1268730"/>
                  <a:pt x="3154680" y="1268730"/>
                </a:cubicBezTo>
                <a:cubicBezTo>
                  <a:pt x="3127583" y="1133243"/>
                  <a:pt x="3163200" y="1273612"/>
                  <a:pt x="3120390" y="1177290"/>
                </a:cubicBezTo>
                <a:cubicBezTo>
                  <a:pt x="3110603" y="1155270"/>
                  <a:pt x="3106479" y="1131083"/>
                  <a:pt x="3097530" y="1108710"/>
                </a:cubicBezTo>
                <a:cubicBezTo>
                  <a:pt x="3089910" y="1089660"/>
                  <a:pt x="3081874" y="1070771"/>
                  <a:pt x="3074670" y="1051560"/>
                </a:cubicBezTo>
                <a:cubicBezTo>
                  <a:pt x="3070440" y="1040279"/>
                  <a:pt x="3068628" y="1028046"/>
                  <a:pt x="3063240" y="1017270"/>
                </a:cubicBezTo>
                <a:cubicBezTo>
                  <a:pt x="3057097" y="1004983"/>
                  <a:pt x="3046523" y="995267"/>
                  <a:pt x="3040380" y="982980"/>
                </a:cubicBezTo>
                <a:cubicBezTo>
                  <a:pt x="3012520" y="927260"/>
                  <a:pt x="3046818" y="968889"/>
                  <a:pt x="3017520" y="902970"/>
                </a:cubicBezTo>
                <a:cubicBezTo>
                  <a:pt x="3008497" y="882669"/>
                  <a:pt x="2993165" y="865691"/>
                  <a:pt x="2983230" y="845820"/>
                </a:cubicBezTo>
                <a:cubicBezTo>
                  <a:pt x="2977842" y="835044"/>
                  <a:pt x="2977188" y="822306"/>
                  <a:pt x="2971800" y="811530"/>
                </a:cubicBezTo>
                <a:cubicBezTo>
                  <a:pt x="2965657" y="799243"/>
                  <a:pt x="2955083" y="789527"/>
                  <a:pt x="2948940" y="777240"/>
                </a:cubicBezTo>
                <a:cubicBezTo>
                  <a:pt x="2943552" y="766464"/>
                  <a:pt x="2942898" y="753726"/>
                  <a:pt x="2937510" y="742950"/>
                </a:cubicBezTo>
                <a:cubicBezTo>
                  <a:pt x="2931367" y="730663"/>
                  <a:pt x="2920229" y="721213"/>
                  <a:pt x="2914650" y="708660"/>
                </a:cubicBezTo>
                <a:cubicBezTo>
                  <a:pt x="2904863" y="686640"/>
                  <a:pt x="2899410" y="662940"/>
                  <a:pt x="2891790" y="640080"/>
                </a:cubicBezTo>
                <a:cubicBezTo>
                  <a:pt x="2887980" y="628650"/>
                  <a:pt x="2887043" y="615815"/>
                  <a:pt x="2880360" y="605790"/>
                </a:cubicBezTo>
                <a:cubicBezTo>
                  <a:pt x="2872740" y="594360"/>
                  <a:pt x="2863079" y="584053"/>
                  <a:pt x="2857500" y="571500"/>
                </a:cubicBezTo>
                <a:cubicBezTo>
                  <a:pt x="2803092" y="449082"/>
                  <a:pt x="2863515" y="546233"/>
                  <a:pt x="2811780" y="468630"/>
                </a:cubicBezTo>
                <a:cubicBezTo>
                  <a:pt x="2813962" y="440269"/>
                  <a:pt x="2809968" y="335094"/>
                  <a:pt x="2834640" y="285750"/>
                </a:cubicBezTo>
                <a:cubicBezTo>
                  <a:pt x="2840783" y="273463"/>
                  <a:pt x="2847786" y="261174"/>
                  <a:pt x="2857500" y="251460"/>
                </a:cubicBezTo>
                <a:cubicBezTo>
                  <a:pt x="2867214" y="241746"/>
                  <a:pt x="2880360" y="236220"/>
                  <a:pt x="2891790" y="228600"/>
                </a:cubicBezTo>
                <a:cubicBezTo>
                  <a:pt x="2899410" y="209550"/>
                  <a:pt x="2904825" y="189462"/>
                  <a:pt x="2914650" y="171450"/>
                </a:cubicBezTo>
                <a:cubicBezTo>
                  <a:pt x="2927806" y="147330"/>
                  <a:pt x="2945130" y="125730"/>
                  <a:pt x="2960370" y="102870"/>
                </a:cubicBezTo>
                <a:cubicBezTo>
                  <a:pt x="2967990" y="91440"/>
                  <a:pt x="2977087" y="80867"/>
                  <a:pt x="2983230" y="68580"/>
                </a:cubicBezTo>
                <a:lnTo>
                  <a:pt x="2994660" y="45720"/>
                </a:lnTo>
              </a:path>
            </a:pathLst>
          </a:custGeom>
          <a:solidFill>
            <a:schemeClr val="bg2">
              <a:lumMod val="20000"/>
              <a:lumOff val="80000"/>
              <a:alpha val="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4" name="Rounded Rectangle 3"/>
          <p:cNvSpPr/>
          <p:nvPr/>
        </p:nvSpPr>
        <p:spPr bwMode="auto">
          <a:xfrm>
            <a:off x="304800" y="5166360"/>
            <a:ext cx="8382000" cy="115824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6" name="TextBox 5"/>
          <p:cNvSpPr txBox="1"/>
          <p:nvPr/>
        </p:nvSpPr>
        <p:spPr>
          <a:xfrm>
            <a:off x="495300" y="5247590"/>
            <a:ext cx="8191500" cy="1261884"/>
          </a:xfrm>
          <a:prstGeom prst="rect">
            <a:avLst/>
          </a:prstGeom>
          <a:noFill/>
        </p:spPr>
        <p:txBody>
          <a:bodyPr wrap="square" rtlCol="0">
            <a:spAutoFit/>
          </a:bodyPr>
          <a:lstStyle/>
          <a:p>
            <a:r>
              <a:rPr lang="en-US" sz="1600" dirty="0">
                <a:solidFill>
                  <a:srgbClr val="FFFF99"/>
                </a:solidFill>
              </a:rPr>
              <a:t>Sodium bicarbonate </a:t>
            </a:r>
            <a:r>
              <a:rPr lang="en-US" sz="1600" dirty="0"/>
              <a:t>and </a:t>
            </a:r>
            <a:r>
              <a:rPr lang="en-US" sz="1600" dirty="0">
                <a:solidFill>
                  <a:srgbClr val="996633"/>
                </a:solidFill>
              </a:rPr>
              <a:t>vinegar</a:t>
            </a:r>
            <a:r>
              <a:rPr lang="en-US" sz="1600" dirty="0"/>
              <a:t> =&gt; </a:t>
            </a:r>
            <a:r>
              <a:rPr lang="en-US" sz="1600" dirty="0">
                <a:solidFill>
                  <a:srgbClr val="9966FF"/>
                </a:solidFill>
              </a:rPr>
              <a:t>Sodium acetate </a:t>
            </a:r>
            <a:r>
              <a:rPr lang="en-US" sz="1600" dirty="0"/>
              <a:t>and </a:t>
            </a:r>
            <a:r>
              <a:rPr lang="en-US" sz="1600" dirty="0">
                <a:solidFill>
                  <a:srgbClr val="00B0F0"/>
                </a:solidFill>
              </a:rPr>
              <a:t>water</a:t>
            </a:r>
            <a:r>
              <a:rPr lang="en-US" sz="1600" dirty="0"/>
              <a:t> and </a:t>
            </a:r>
            <a:r>
              <a:rPr lang="en-US" sz="1600" dirty="0">
                <a:solidFill>
                  <a:srgbClr val="FFC000"/>
                </a:solidFill>
              </a:rPr>
              <a:t>carbon dioxide</a:t>
            </a:r>
          </a:p>
          <a:p>
            <a:endParaRPr lang="en-US" sz="2000" dirty="0" smtClean="0">
              <a:solidFill>
                <a:srgbClr val="FFFF99"/>
              </a:solidFill>
            </a:endParaRPr>
          </a:p>
          <a:p>
            <a:r>
              <a:rPr lang="en-US" sz="2000" dirty="0" smtClean="0">
                <a:solidFill>
                  <a:srgbClr val="FFFF99"/>
                </a:solidFill>
              </a:rPr>
              <a:t>NaHCO</a:t>
            </a:r>
            <a:r>
              <a:rPr lang="en-US" sz="2000" baseline="-25000" dirty="0" smtClean="0">
                <a:solidFill>
                  <a:srgbClr val="FFFF99"/>
                </a:solidFill>
              </a:rPr>
              <a:t>3</a:t>
            </a:r>
            <a:r>
              <a:rPr lang="en-US" sz="2000" dirty="0" smtClean="0">
                <a:solidFill>
                  <a:srgbClr val="FFFF99"/>
                </a:solidFill>
              </a:rPr>
              <a:t> </a:t>
            </a:r>
            <a:r>
              <a:rPr lang="en-US" sz="2000" dirty="0"/>
              <a:t>+ </a:t>
            </a:r>
            <a:r>
              <a:rPr lang="en-US" sz="2000" dirty="0">
                <a:solidFill>
                  <a:srgbClr val="996633"/>
                </a:solidFill>
              </a:rPr>
              <a:t>CH</a:t>
            </a:r>
            <a:r>
              <a:rPr lang="en-US" sz="2000" baseline="-25000" dirty="0">
                <a:solidFill>
                  <a:srgbClr val="996633"/>
                </a:solidFill>
              </a:rPr>
              <a:t>3</a:t>
            </a:r>
            <a:r>
              <a:rPr lang="en-US" sz="2000" dirty="0">
                <a:solidFill>
                  <a:srgbClr val="996633"/>
                </a:solidFill>
              </a:rPr>
              <a:t>COOH </a:t>
            </a:r>
            <a:r>
              <a:rPr lang="en-US" sz="2000" dirty="0" smtClean="0"/>
              <a:t>        =&gt;  </a:t>
            </a:r>
            <a:r>
              <a:rPr lang="en-US" sz="2000" dirty="0">
                <a:solidFill>
                  <a:srgbClr val="9966FF"/>
                </a:solidFill>
              </a:rPr>
              <a:t>CH</a:t>
            </a:r>
            <a:r>
              <a:rPr lang="en-US" sz="2000" baseline="-25000" dirty="0">
                <a:solidFill>
                  <a:srgbClr val="9966FF"/>
                </a:solidFill>
              </a:rPr>
              <a:t>3</a:t>
            </a:r>
            <a:r>
              <a:rPr lang="en-US" sz="2000" dirty="0">
                <a:solidFill>
                  <a:srgbClr val="9966FF"/>
                </a:solidFill>
              </a:rPr>
              <a:t>COO</a:t>
            </a:r>
            <a:r>
              <a:rPr lang="en-US" sz="2000" baseline="30000" dirty="0">
                <a:solidFill>
                  <a:srgbClr val="9966FF"/>
                </a:solidFill>
              </a:rPr>
              <a:t>-</a:t>
            </a:r>
            <a:r>
              <a:rPr lang="en-US" sz="2000" dirty="0">
                <a:solidFill>
                  <a:srgbClr val="9966FF"/>
                </a:solidFill>
              </a:rPr>
              <a:t>Na</a:t>
            </a:r>
            <a:r>
              <a:rPr lang="en-US" sz="2000" baseline="30000" dirty="0" smtClean="0">
                <a:solidFill>
                  <a:srgbClr val="9966FF"/>
                </a:solidFill>
              </a:rPr>
              <a:t>+  </a:t>
            </a:r>
            <a:r>
              <a:rPr lang="en-US" sz="2000" dirty="0" smtClean="0">
                <a:solidFill>
                  <a:srgbClr val="9966FF"/>
                </a:solidFill>
              </a:rPr>
              <a:t> </a:t>
            </a:r>
            <a:r>
              <a:rPr lang="en-US" sz="2000" dirty="0"/>
              <a:t>+ </a:t>
            </a:r>
            <a:r>
              <a:rPr lang="en-US" sz="2000" dirty="0">
                <a:solidFill>
                  <a:srgbClr val="00B0F0"/>
                </a:solidFill>
              </a:rPr>
              <a:t>H</a:t>
            </a:r>
            <a:r>
              <a:rPr lang="en-US" sz="2000" baseline="-25000" dirty="0">
                <a:solidFill>
                  <a:srgbClr val="00B0F0"/>
                </a:solidFill>
              </a:rPr>
              <a:t>2</a:t>
            </a:r>
            <a:r>
              <a:rPr lang="en-US" sz="2000" dirty="0">
                <a:solidFill>
                  <a:srgbClr val="00B0F0"/>
                </a:solidFill>
              </a:rPr>
              <a:t>O </a:t>
            </a:r>
            <a:r>
              <a:rPr lang="en-US" sz="2000" dirty="0" smtClean="0"/>
              <a:t>  +    </a:t>
            </a:r>
            <a:r>
              <a:rPr lang="en-US" sz="2000" dirty="0" smtClean="0">
                <a:solidFill>
                  <a:srgbClr val="FFC000"/>
                </a:solidFill>
              </a:rPr>
              <a:t>CO</a:t>
            </a:r>
            <a:r>
              <a:rPr lang="en-US" sz="2000" baseline="-25000" dirty="0" smtClean="0">
                <a:solidFill>
                  <a:srgbClr val="FFC000"/>
                </a:solidFill>
              </a:rPr>
              <a:t>2 (g)</a:t>
            </a:r>
            <a:endParaRPr lang="en-US" sz="2000" dirty="0">
              <a:solidFill>
                <a:srgbClr val="FFC000"/>
              </a:solidFill>
            </a:endParaRPr>
          </a:p>
          <a:p>
            <a:endParaRPr lang="en-US" sz="2000" dirty="0"/>
          </a:p>
        </p:txBody>
      </p:sp>
    </p:spTree>
    <p:extLst>
      <p:ext uri="{BB962C8B-B14F-4D97-AF65-F5344CB8AC3E}">
        <p14:creationId xmlns:p14="http://schemas.microsoft.com/office/powerpoint/2010/main" val="305520582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6172200" cy="5821363"/>
          </a:xfrm>
        </p:spPr>
        <p:txBody>
          <a:bodyPr/>
          <a:lstStyle/>
          <a:p>
            <a:r>
              <a:rPr lang="en-US" dirty="0" smtClean="0">
                <a:solidFill>
                  <a:srgbClr val="FFFF99"/>
                </a:solidFill>
              </a:rPr>
              <a:t>Light row of votive candles.</a:t>
            </a:r>
          </a:p>
          <a:p>
            <a:pPr lvl="1"/>
            <a:r>
              <a:rPr lang="en-US" dirty="0" smtClean="0"/>
              <a:t>Add baking soda to bottom of container.</a:t>
            </a:r>
          </a:p>
          <a:p>
            <a:pPr lvl="1"/>
            <a:r>
              <a:rPr lang="en-US" dirty="0" smtClean="0">
                <a:solidFill>
                  <a:srgbClr val="996633"/>
                </a:solidFill>
              </a:rPr>
              <a:t>Add enough vinegar to create foam that goes close to top.</a:t>
            </a:r>
          </a:p>
          <a:p>
            <a:pPr lvl="1"/>
            <a:r>
              <a:rPr lang="en-US" dirty="0" smtClean="0">
                <a:solidFill>
                  <a:schemeClr val="accent1">
                    <a:lumMod val="60000"/>
                    <a:lumOff val="40000"/>
                  </a:schemeClr>
                </a:solidFill>
              </a:rPr>
              <a:t>Let the foam settle.</a:t>
            </a:r>
          </a:p>
          <a:p>
            <a:pPr lvl="1"/>
            <a:r>
              <a:rPr lang="en-US" dirty="0" smtClean="0">
                <a:solidFill>
                  <a:srgbClr val="FF5050"/>
                </a:solidFill>
              </a:rPr>
              <a:t>Pour out the invisible carbon dioxide gas onto the votive candles without spilling the liquid.</a:t>
            </a:r>
            <a:endParaRPr lang="en-US" dirty="0">
              <a:solidFill>
                <a:srgbClr val="FF5050"/>
              </a:solidFill>
            </a:endParaRPr>
          </a:p>
        </p:txBody>
      </p:sp>
      <p:pic>
        <p:nvPicPr>
          <p:cNvPr id="8" name="Picture 4" descr="http://carmenamato.net/wp-content/uploads/2012/05/row-of-gold-candl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 y="4960620"/>
            <a:ext cx="5833110" cy="175260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bwMode="auto">
          <a:xfrm rot="19025875">
            <a:off x="6096000" y="685800"/>
            <a:ext cx="2667000" cy="5257800"/>
          </a:xfrm>
          <a:prstGeom prst="roundRect">
            <a:avLst/>
          </a:prstGeom>
          <a:solidFill>
            <a:schemeClr val="accent1">
              <a:lumMod val="40000"/>
              <a:lumOff val="60000"/>
              <a:alpha val="42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2" name="Freeform 1"/>
          <p:cNvSpPr/>
          <p:nvPr/>
        </p:nvSpPr>
        <p:spPr bwMode="auto">
          <a:xfrm>
            <a:off x="6273104" y="4043056"/>
            <a:ext cx="3065206" cy="1911974"/>
          </a:xfrm>
          <a:custGeom>
            <a:avLst/>
            <a:gdLst>
              <a:gd name="connsiteX0" fmla="*/ 13396 w 3065206"/>
              <a:gd name="connsiteY0" fmla="*/ 3164 h 1911974"/>
              <a:gd name="connsiteX1" fmla="*/ 299146 w 3065206"/>
              <a:gd name="connsiteY1" fmla="*/ 14594 h 1911974"/>
              <a:gd name="connsiteX2" fmla="*/ 413446 w 3065206"/>
              <a:gd name="connsiteY2" fmla="*/ 48884 h 1911974"/>
              <a:gd name="connsiteX3" fmla="*/ 447736 w 3065206"/>
              <a:gd name="connsiteY3" fmla="*/ 60314 h 1911974"/>
              <a:gd name="connsiteX4" fmla="*/ 482026 w 3065206"/>
              <a:gd name="connsiteY4" fmla="*/ 71744 h 1911974"/>
              <a:gd name="connsiteX5" fmla="*/ 550606 w 3065206"/>
              <a:gd name="connsiteY5" fmla="*/ 83174 h 1911974"/>
              <a:gd name="connsiteX6" fmla="*/ 1019236 w 3065206"/>
              <a:gd name="connsiteY6" fmla="*/ 71744 h 1911974"/>
              <a:gd name="connsiteX7" fmla="*/ 1693606 w 3065206"/>
              <a:gd name="connsiteY7" fmla="*/ 83174 h 1911974"/>
              <a:gd name="connsiteX8" fmla="*/ 2859466 w 3065206"/>
              <a:gd name="connsiteY8" fmla="*/ 94604 h 1911974"/>
              <a:gd name="connsiteX9" fmla="*/ 2893756 w 3065206"/>
              <a:gd name="connsiteY9" fmla="*/ 117464 h 1911974"/>
              <a:gd name="connsiteX10" fmla="*/ 2905186 w 3065206"/>
              <a:gd name="connsiteY10" fmla="*/ 151754 h 1911974"/>
              <a:gd name="connsiteX11" fmla="*/ 2928046 w 3065206"/>
              <a:gd name="connsiteY11" fmla="*/ 186044 h 1911974"/>
              <a:gd name="connsiteX12" fmla="*/ 2939476 w 3065206"/>
              <a:gd name="connsiteY12" fmla="*/ 220334 h 1911974"/>
              <a:gd name="connsiteX13" fmla="*/ 2973766 w 3065206"/>
              <a:gd name="connsiteY13" fmla="*/ 243194 h 1911974"/>
              <a:gd name="connsiteX14" fmla="*/ 3008056 w 3065206"/>
              <a:gd name="connsiteY14" fmla="*/ 323204 h 1911974"/>
              <a:gd name="connsiteX15" fmla="*/ 3030916 w 3065206"/>
              <a:gd name="connsiteY15" fmla="*/ 368924 h 1911974"/>
              <a:gd name="connsiteX16" fmla="*/ 3065206 w 3065206"/>
              <a:gd name="connsiteY16" fmla="*/ 483224 h 1911974"/>
              <a:gd name="connsiteX17" fmla="*/ 3053776 w 3065206"/>
              <a:gd name="connsiteY17" fmla="*/ 928994 h 1911974"/>
              <a:gd name="connsiteX18" fmla="*/ 3030916 w 3065206"/>
              <a:gd name="connsiteY18" fmla="*/ 997574 h 1911974"/>
              <a:gd name="connsiteX19" fmla="*/ 2996626 w 3065206"/>
              <a:gd name="connsiteY19" fmla="*/ 1020434 h 1911974"/>
              <a:gd name="connsiteX20" fmla="*/ 2950906 w 3065206"/>
              <a:gd name="connsiteY20" fmla="*/ 1089014 h 1911974"/>
              <a:gd name="connsiteX21" fmla="*/ 2928046 w 3065206"/>
              <a:gd name="connsiteY21" fmla="*/ 1157594 h 1911974"/>
              <a:gd name="connsiteX22" fmla="*/ 2893756 w 3065206"/>
              <a:gd name="connsiteY22" fmla="*/ 1191884 h 1911974"/>
              <a:gd name="connsiteX23" fmla="*/ 2870896 w 3065206"/>
              <a:gd name="connsiteY23" fmla="*/ 1226174 h 1911974"/>
              <a:gd name="connsiteX24" fmla="*/ 2836606 w 3065206"/>
              <a:gd name="connsiteY24" fmla="*/ 1249034 h 1911974"/>
              <a:gd name="connsiteX25" fmla="*/ 2802316 w 3065206"/>
              <a:gd name="connsiteY25" fmla="*/ 1283324 h 1911974"/>
              <a:gd name="connsiteX26" fmla="*/ 2779456 w 3065206"/>
              <a:gd name="connsiteY26" fmla="*/ 1317614 h 1911974"/>
              <a:gd name="connsiteX27" fmla="*/ 2710876 w 3065206"/>
              <a:gd name="connsiteY27" fmla="*/ 1363334 h 1911974"/>
              <a:gd name="connsiteX28" fmla="*/ 2665156 w 3065206"/>
              <a:gd name="connsiteY28" fmla="*/ 1420484 h 1911974"/>
              <a:gd name="connsiteX29" fmla="*/ 2608006 w 3065206"/>
              <a:gd name="connsiteY29" fmla="*/ 1477634 h 1911974"/>
              <a:gd name="connsiteX30" fmla="*/ 2493706 w 3065206"/>
              <a:gd name="connsiteY30" fmla="*/ 1591934 h 1911974"/>
              <a:gd name="connsiteX31" fmla="*/ 2459416 w 3065206"/>
              <a:gd name="connsiteY31" fmla="*/ 1614794 h 1911974"/>
              <a:gd name="connsiteX32" fmla="*/ 2402266 w 3065206"/>
              <a:gd name="connsiteY32" fmla="*/ 1671944 h 1911974"/>
              <a:gd name="connsiteX33" fmla="*/ 2379406 w 3065206"/>
              <a:gd name="connsiteY33" fmla="*/ 1706234 h 1911974"/>
              <a:gd name="connsiteX34" fmla="*/ 2345116 w 3065206"/>
              <a:gd name="connsiteY34" fmla="*/ 1729094 h 1911974"/>
              <a:gd name="connsiteX35" fmla="*/ 2276536 w 3065206"/>
              <a:gd name="connsiteY35" fmla="*/ 1786244 h 1911974"/>
              <a:gd name="connsiteX36" fmla="*/ 2219386 w 3065206"/>
              <a:gd name="connsiteY36" fmla="*/ 1843394 h 1911974"/>
              <a:gd name="connsiteX37" fmla="*/ 2185096 w 3065206"/>
              <a:gd name="connsiteY37" fmla="*/ 1877684 h 1911974"/>
              <a:gd name="connsiteX38" fmla="*/ 2116516 w 3065206"/>
              <a:gd name="connsiteY38" fmla="*/ 1900544 h 1911974"/>
              <a:gd name="connsiteX39" fmla="*/ 2082226 w 3065206"/>
              <a:gd name="connsiteY39" fmla="*/ 1911974 h 1911974"/>
              <a:gd name="connsiteX40" fmla="*/ 1922206 w 3065206"/>
              <a:gd name="connsiteY40" fmla="*/ 1900544 h 1911974"/>
              <a:gd name="connsiteX41" fmla="*/ 1853626 w 3065206"/>
              <a:gd name="connsiteY41" fmla="*/ 1877684 h 1911974"/>
              <a:gd name="connsiteX42" fmla="*/ 1750756 w 3065206"/>
              <a:gd name="connsiteY42" fmla="*/ 1797674 h 1911974"/>
              <a:gd name="connsiteX43" fmla="*/ 1647886 w 3065206"/>
              <a:gd name="connsiteY43" fmla="*/ 1740524 h 1911974"/>
              <a:gd name="connsiteX44" fmla="*/ 1579306 w 3065206"/>
              <a:gd name="connsiteY44" fmla="*/ 1683374 h 1911974"/>
              <a:gd name="connsiteX45" fmla="*/ 1545016 w 3065206"/>
              <a:gd name="connsiteY45" fmla="*/ 1649084 h 1911974"/>
              <a:gd name="connsiteX46" fmla="*/ 1510726 w 3065206"/>
              <a:gd name="connsiteY46" fmla="*/ 1626224 h 1911974"/>
              <a:gd name="connsiteX47" fmla="*/ 1453576 w 3065206"/>
              <a:gd name="connsiteY47" fmla="*/ 1557644 h 1911974"/>
              <a:gd name="connsiteX48" fmla="*/ 1419286 w 3065206"/>
              <a:gd name="connsiteY48" fmla="*/ 1534784 h 1911974"/>
              <a:gd name="connsiteX49" fmla="*/ 1362136 w 3065206"/>
              <a:gd name="connsiteY49" fmla="*/ 1466204 h 1911974"/>
              <a:gd name="connsiteX50" fmla="*/ 1339276 w 3065206"/>
              <a:gd name="connsiteY50" fmla="*/ 1431914 h 1911974"/>
              <a:gd name="connsiteX51" fmla="*/ 1304986 w 3065206"/>
              <a:gd name="connsiteY51" fmla="*/ 1397624 h 1911974"/>
              <a:gd name="connsiteX52" fmla="*/ 1259266 w 3065206"/>
              <a:gd name="connsiteY52" fmla="*/ 1329044 h 1911974"/>
              <a:gd name="connsiteX53" fmla="*/ 1190686 w 3065206"/>
              <a:gd name="connsiteY53" fmla="*/ 1271894 h 1911974"/>
              <a:gd name="connsiteX54" fmla="*/ 1133536 w 3065206"/>
              <a:gd name="connsiteY54" fmla="*/ 1214744 h 1911974"/>
              <a:gd name="connsiteX55" fmla="*/ 1076386 w 3065206"/>
              <a:gd name="connsiteY55" fmla="*/ 1157594 h 1911974"/>
              <a:gd name="connsiteX56" fmla="*/ 1019236 w 3065206"/>
              <a:gd name="connsiteY56" fmla="*/ 1100444 h 1911974"/>
              <a:gd name="connsiteX57" fmla="*/ 962086 w 3065206"/>
              <a:gd name="connsiteY57" fmla="*/ 1043294 h 1911974"/>
              <a:gd name="connsiteX58" fmla="*/ 939226 w 3065206"/>
              <a:gd name="connsiteY58" fmla="*/ 1009004 h 1911974"/>
              <a:gd name="connsiteX59" fmla="*/ 904936 w 3065206"/>
              <a:gd name="connsiteY59" fmla="*/ 974714 h 1911974"/>
              <a:gd name="connsiteX60" fmla="*/ 847786 w 3065206"/>
              <a:gd name="connsiteY60" fmla="*/ 917564 h 1911974"/>
              <a:gd name="connsiteX61" fmla="*/ 790636 w 3065206"/>
              <a:gd name="connsiteY61" fmla="*/ 860414 h 1911974"/>
              <a:gd name="connsiteX62" fmla="*/ 733486 w 3065206"/>
              <a:gd name="connsiteY62" fmla="*/ 803264 h 1911974"/>
              <a:gd name="connsiteX63" fmla="*/ 676336 w 3065206"/>
              <a:gd name="connsiteY63" fmla="*/ 746114 h 1911974"/>
              <a:gd name="connsiteX64" fmla="*/ 619186 w 3065206"/>
              <a:gd name="connsiteY64" fmla="*/ 688964 h 1911974"/>
              <a:gd name="connsiteX65" fmla="*/ 562036 w 3065206"/>
              <a:gd name="connsiteY65" fmla="*/ 631814 h 1911974"/>
              <a:gd name="connsiteX66" fmla="*/ 504886 w 3065206"/>
              <a:gd name="connsiteY66" fmla="*/ 574664 h 1911974"/>
              <a:gd name="connsiteX67" fmla="*/ 447736 w 3065206"/>
              <a:gd name="connsiteY67" fmla="*/ 517514 h 1911974"/>
              <a:gd name="connsiteX68" fmla="*/ 390586 w 3065206"/>
              <a:gd name="connsiteY68" fmla="*/ 460364 h 1911974"/>
              <a:gd name="connsiteX69" fmla="*/ 333436 w 3065206"/>
              <a:gd name="connsiteY69" fmla="*/ 414644 h 1911974"/>
              <a:gd name="connsiteX70" fmla="*/ 310576 w 3065206"/>
              <a:gd name="connsiteY70" fmla="*/ 380354 h 1911974"/>
              <a:gd name="connsiteX71" fmla="*/ 276286 w 3065206"/>
              <a:gd name="connsiteY71" fmla="*/ 357494 h 1911974"/>
              <a:gd name="connsiteX72" fmla="*/ 253426 w 3065206"/>
              <a:gd name="connsiteY72" fmla="*/ 323204 h 1911974"/>
              <a:gd name="connsiteX73" fmla="*/ 219136 w 3065206"/>
              <a:gd name="connsiteY73" fmla="*/ 300344 h 1911974"/>
              <a:gd name="connsiteX74" fmla="*/ 139126 w 3065206"/>
              <a:gd name="connsiteY74" fmla="*/ 208904 h 1911974"/>
              <a:gd name="connsiteX75" fmla="*/ 81976 w 3065206"/>
              <a:gd name="connsiteY75" fmla="*/ 140324 h 1911974"/>
              <a:gd name="connsiteX76" fmla="*/ 36256 w 3065206"/>
              <a:gd name="connsiteY76" fmla="*/ 71744 h 1911974"/>
              <a:gd name="connsiteX77" fmla="*/ 13396 w 3065206"/>
              <a:gd name="connsiteY77" fmla="*/ 3164 h 191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065206" h="1911974">
                <a:moveTo>
                  <a:pt x="13396" y="3164"/>
                </a:moveTo>
                <a:cubicBezTo>
                  <a:pt x="57211" y="-6361"/>
                  <a:pt x="204046" y="8035"/>
                  <a:pt x="299146" y="14594"/>
                </a:cubicBezTo>
                <a:cubicBezTo>
                  <a:pt x="320927" y="16096"/>
                  <a:pt x="402543" y="45250"/>
                  <a:pt x="413446" y="48884"/>
                </a:cubicBezTo>
                <a:lnTo>
                  <a:pt x="447736" y="60314"/>
                </a:lnTo>
                <a:cubicBezTo>
                  <a:pt x="459166" y="64124"/>
                  <a:pt x="470142" y="69763"/>
                  <a:pt x="482026" y="71744"/>
                </a:cubicBezTo>
                <a:lnTo>
                  <a:pt x="550606" y="83174"/>
                </a:lnTo>
                <a:cubicBezTo>
                  <a:pt x="706816" y="79364"/>
                  <a:pt x="862980" y="71744"/>
                  <a:pt x="1019236" y="71744"/>
                </a:cubicBezTo>
                <a:cubicBezTo>
                  <a:pt x="1244058" y="71744"/>
                  <a:pt x="1468801" y="80381"/>
                  <a:pt x="1693606" y="83174"/>
                </a:cubicBezTo>
                <a:lnTo>
                  <a:pt x="2859466" y="94604"/>
                </a:lnTo>
                <a:cubicBezTo>
                  <a:pt x="2870896" y="102224"/>
                  <a:pt x="2885174" y="106737"/>
                  <a:pt x="2893756" y="117464"/>
                </a:cubicBezTo>
                <a:cubicBezTo>
                  <a:pt x="2901282" y="126872"/>
                  <a:pt x="2899798" y="140978"/>
                  <a:pt x="2905186" y="151754"/>
                </a:cubicBezTo>
                <a:cubicBezTo>
                  <a:pt x="2911329" y="164041"/>
                  <a:pt x="2921903" y="173757"/>
                  <a:pt x="2928046" y="186044"/>
                </a:cubicBezTo>
                <a:cubicBezTo>
                  <a:pt x="2933434" y="196820"/>
                  <a:pt x="2931950" y="210926"/>
                  <a:pt x="2939476" y="220334"/>
                </a:cubicBezTo>
                <a:cubicBezTo>
                  <a:pt x="2948058" y="231061"/>
                  <a:pt x="2962336" y="235574"/>
                  <a:pt x="2973766" y="243194"/>
                </a:cubicBezTo>
                <a:cubicBezTo>
                  <a:pt x="3020093" y="312684"/>
                  <a:pt x="2976424" y="238851"/>
                  <a:pt x="3008056" y="323204"/>
                </a:cubicBezTo>
                <a:cubicBezTo>
                  <a:pt x="3014039" y="339158"/>
                  <a:pt x="3024588" y="353104"/>
                  <a:pt x="3030916" y="368924"/>
                </a:cubicBezTo>
                <a:cubicBezTo>
                  <a:pt x="3049468" y="415303"/>
                  <a:pt x="3053979" y="438315"/>
                  <a:pt x="3065206" y="483224"/>
                </a:cubicBezTo>
                <a:cubicBezTo>
                  <a:pt x="3061396" y="631814"/>
                  <a:pt x="3063663" y="780684"/>
                  <a:pt x="3053776" y="928994"/>
                </a:cubicBezTo>
                <a:cubicBezTo>
                  <a:pt x="3052173" y="953037"/>
                  <a:pt x="3050966" y="984208"/>
                  <a:pt x="3030916" y="997574"/>
                </a:cubicBezTo>
                <a:lnTo>
                  <a:pt x="2996626" y="1020434"/>
                </a:lnTo>
                <a:cubicBezTo>
                  <a:pt x="2981386" y="1043294"/>
                  <a:pt x="2959594" y="1062950"/>
                  <a:pt x="2950906" y="1089014"/>
                </a:cubicBezTo>
                <a:cubicBezTo>
                  <a:pt x="2943286" y="1111874"/>
                  <a:pt x="2945085" y="1140555"/>
                  <a:pt x="2928046" y="1157594"/>
                </a:cubicBezTo>
                <a:cubicBezTo>
                  <a:pt x="2916616" y="1169024"/>
                  <a:pt x="2904104" y="1179466"/>
                  <a:pt x="2893756" y="1191884"/>
                </a:cubicBezTo>
                <a:cubicBezTo>
                  <a:pt x="2884962" y="1202437"/>
                  <a:pt x="2880610" y="1216460"/>
                  <a:pt x="2870896" y="1226174"/>
                </a:cubicBezTo>
                <a:cubicBezTo>
                  <a:pt x="2861182" y="1235888"/>
                  <a:pt x="2847159" y="1240240"/>
                  <a:pt x="2836606" y="1249034"/>
                </a:cubicBezTo>
                <a:cubicBezTo>
                  <a:pt x="2824188" y="1259382"/>
                  <a:pt x="2812664" y="1270906"/>
                  <a:pt x="2802316" y="1283324"/>
                </a:cubicBezTo>
                <a:cubicBezTo>
                  <a:pt x="2793522" y="1293877"/>
                  <a:pt x="2789794" y="1308568"/>
                  <a:pt x="2779456" y="1317614"/>
                </a:cubicBezTo>
                <a:cubicBezTo>
                  <a:pt x="2758779" y="1335706"/>
                  <a:pt x="2710876" y="1363334"/>
                  <a:pt x="2710876" y="1363334"/>
                </a:cubicBezTo>
                <a:cubicBezTo>
                  <a:pt x="2688624" y="1430090"/>
                  <a:pt x="2716857" y="1368783"/>
                  <a:pt x="2665156" y="1420484"/>
                </a:cubicBezTo>
                <a:cubicBezTo>
                  <a:pt x="2588956" y="1496684"/>
                  <a:pt x="2699446" y="1416674"/>
                  <a:pt x="2608006" y="1477634"/>
                </a:cubicBezTo>
                <a:cubicBezTo>
                  <a:pt x="2547046" y="1569074"/>
                  <a:pt x="2585146" y="1530974"/>
                  <a:pt x="2493706" y="1591934"/>
                </a:cubicBezTo>
                <a:lnTo>
                  <a:pt x="2459416" y="1614794"/>
                </a:lnTo>
                <a:cubicBezTo>
                  <a:pt x="2398456" y="1706234"/>
                  <a:pt x="2478466" y="1595744"/>
                  <a:pt x="2402266" y="1671944"/>
                </a:cubicBezTo>
                <a:cubicBezTo>
                  <a:pt x="2392552" y="1681658"/>
                  <a:pt x="2389120" y="1696520"/>
                  <a:pt x="2379406" y="1706234"/>
                </a:cubicBezTo>
                <a:cubicBezTo>
                  <a:pt x="2369692" y="1715948"/>
                  <a:pt x="2355669" y="1720300"/>
                  <a:pt x="2345116" y="1729094"/>
                </a:cubicBezTo>
                <a:cubicBezTo>
                  <a:pt x="2257109" y="1802433"/>
                  <a:pt x="2361672" y="1729487"/>
                  <a:pt x="2276536" y="1786244"/>
                </a:cubicBezTo>
                <a:cubicBezTo>
                  <a:pt x="2234626" y="1849109"/>
                  <a:pt x="2276536" y="1795769"/>
                  <a:pt x="2219386" y="1843394"/>
                </a:cubicBezTo>
                <a:cubicBezTo>
                  <a:pt x="2206968" y="1853742"/>
                  <a:pt x="2199226" y="1869834"/>
                  <a:pt x="2185096" y="1877684"/>
                </a:cubicBezTo>
                <a:cubicBezTo>
                  <a:pt x="2164032" y="1889386"/>
                  <a:pt x="2139376" y="1892924"/>
                  <a:pt x="2116516" y="1900544"/>
                </a:cubicBezTo>
                <a:lnTo>
                  <a:pt x="2082226" y="1911974"/>
                </a:lnTo>
                <a:cubicBezTo>
                  <a:pt x="2028886" y="1908164"/>
                  <a:pt x="1975090" y="1908477"/>
                  <a:pt x="1922206" y="1900544"/>
                </a:cubicBezTo>
                <a:cubicBezTo>
                  <a:pt x="1898376" y="1896970"/>
                  <a:pt x="1853626" y="1877684"/>
                  <a:pt x="1853626" y="1877684"/>
                </a:cubicBezTo>
                <a:cubicBezTo>
                  <a:pt x="1824040" y="1848098"/>
                  <a:pt x="1791771" y="1811346"/>
                  <a:pt x="1750756" y="1797674"/>
                </a:cubicBezTo>
                <a:cubicBezTo>
                  <a:pt x="1707637" y="1783301"/>
                  <a:pt x="1687188" y="1779826"/>
                  <a:pt x="1647886" y="1740524"/>
                </a:cubicBezTo>
                <a:cubicBezTo>
                  <a:pt x="1547707" y="1640345"/>
                  <a:pt x="1674785" y="1762940"/>
                  <a:pt x="1579306" y="1683374"/>
                </a:cubicBezTo>
                <a:cubicBezTo>
                  <a:pt x="1566888" y="1673026"/>
                  <a:pt x="1557434" y="1659432"/>
                  <a:pt x="1545016" y="1649084"/>
                </a:cubicBezTo>
                <a:cubicBezTo>
                  <a:pt x="1534463" y="1640290"/>
                  <a:pt x="1521279" y="1635018"/>
                  <a:pt x="1510726" y="1626224"/>
                </a:cubicBezTo>
                <a:cubicBezTo>
                  <a:pt x="1398376" y="1532599"/>
                  <a:pt x="1543486" y="1647554"/>
                  <a:pt x="1453576" y="1557644"/>
                </a:cubicBezTo>
                <a:cubicBezTo>
                  <a:pt x="1443862" y="1547930"/>
                  <a:pt x="1430716" y="1542404"/>
                  <a:pt x="1419286" y="1534784"/>
                </a:cubicBezTo>
                <a:cubicBezTo>
                  <a:pt x="1362529" y="1449648"/>
                  <a:pt x="1435475" y="1554211"/>
                  <a:pt x="1362136" y="1466204"/>
                </a:cubicBezTo>
                <a:cubicBezTo>
                  <a:pt x="1353342" y="1455651"/>
                  <a:pt x="1348070" y="1442467"/>
                  <a:pt x="1339276" y="1431914"/>
                </a:cubicBezTo>
                <a:cubicBezTo>
                  <a:pt x="1328928" y="1419496"/>
                  <a:pt x="1314910" y="1410383"/>
                  <a:pt x="1304986" y="1397624"/>
                </a:cubicBezTo>
                <a:cubicBezTo>
                  <a:pt x="1288118" y="1375937"/>
                  <a:pt x="1282126" y="1344284"/>
                  <a:pt x="1259266" y="1329044"/>
                </a:cubicBezTo>
                <a:cubicBezTo>
                  <a:pt x="1225550" y="1306567"/>
                  <a:pt x="1218188" y="1304897"/>
                  <a:pt x="1190686" y="1271894"/>
                </a:cubicBezTo>
                <a:cubicBezTo>
                  <a:pt x="1143061" y="1214744"/>
                  <a:pt x="1196401" y="1256654"/>
                  <a:pt x="1133536" y="1214744"/>
                </a:cubicBezTo>
                <a:cubicBezTo>
                  <a:pt x="1072576" y="1123304"/>
                  <a:pt x="1152586" y="1233794"/>
                  <a:pt x="1076386" y="1157594"/>
                </a:cubicBezTo>
                <a:cubicBezTo>
                  <a:pt x="1000186" y="1081394"/>
                  <a:pt x="1110676" y="1161404"/>
                  <a:pt x="1019236" y="1100444"/>
                </a:cubicBezTo>
                <a:cubicBezTo>
                  <a:pt x="958276" y="1009004"/>
                  <a:pt x="1038286" y="1119494"/>
                  <a:pt x="962086" y="1043294"/>
                </a:cubicBezTo>
                <a:cubicBezTo>
                  <a:pt x="952372" y="1033580"/>
                  <a:pt x="948020" y="1019557"/>
                  <a:pt x="939226" y="1009004"/>
                </a:cubicBezTo>
                <a:cubicBezTo>
                  <a:pt x="928878" y="996586"/>
                  <a:pt x="915284" y="987132"/>
                  <a:pt x="904936" y="974714"/>
                </a:cubicBezTo>
                <a:cubicBezTo>
                  <a:pt x="857311" y="917564"/>
                  <a:pt x="910651" y="959474"/>
                  <a:pt x="847786" y="917564"/>
                </a:cubicBezTo>
                <a:cubicBezTo>
                  <a:pt x="786826" y="826124"/>
                  <a:pt x="866836" y="936614"/>
                  <a:pt x="790636" y="860414"/>
                </a:cubicBezTo>
                <a:cubicBezTo>
                  <a:pt x="714436" y="784214"/>
                  <a:pt x="824926" y="864224"/>
                  <a:pt x="733486" y="803264"/>
                </a:cubicBezTo>
                <a:cubicBezTo>
                  <a:pt x="672526" y="711824"/>
                  <a:pt x="752536" y="822314"/>
                  <a:pt x="676336" y="746114"/>
                </a:cubicBezTo>
                <a:cubicBezTo>
                  <a:pt x="600136" y="669914"/>
                  <a:pt x="710626" y="749924"/>
                  <a:pt x="619186" y="688964"/>
                </a:cubicBezTo>
                <a:cubicBezTo>
                  <a:pt x="558226" y="597524"/>
                  <a:pt x="638236" y="708014"/>
                  <a:pt x="562036" y="631814"/>
                </a:cubicBezTo>
                <a:cubicBezTo>
                  <a:pt x="485836" y="555614"/>
                  <a:pt x="596326" y="635624"/>
                  <a:pt x="504886" y="574664"/>
                </a:cubicBezTo>
                <a:cubicBezTo>
                  <a:pt x="443926" y="483224"/>
                  <a:pt x="523936" y="593714"/>
                  <a:pt x="447736" y="517514"/>
                </a:cubicBezTo>
                <a:cubicBezTo>
                  <a:pt x="371536" y="441314"/>
                  <a:pt x="482026" y="521324"/>
                  <a:pt x="390586" y="460364"/>
                </a:cubicBezTo>
                <a:cubicBezTo>
                  <a:pt x="325072" y="362094"/>
                  <a:pt x="412306" y="477740"/>
                  <a:pt x="333436" y="414644"/>
                </a:cubicBezTo>
                <a:cubicBezTo>
                  <a:pt x="322709" y="406062"/>
                  <a:pt x="320290" y="390068"/>
                  <a:pt x="310576" y="380354"/>
                </a:cubicBezTo>
                <a:cubicBezTo>
                  <a:pt x="300862" y="370640"/>
                  <a:pt x="287716" y="365114"/>
                  <a:pt x="276286" y="357494"/>
                </a:cubicBezTo>
                <a:cubicBezTo>
                  <a:pt x="268666" y="346064"/>
                  <a:pt x="263140" y="332918"/>
                  <a:pt x="253426" y="323204"/>
                </a:cubicBezTo>
                <a:cubicBezTo>
                  <a:pt x="243712" y="313490"/>
                  <a:pt x="228182" y="310682"/>
                  <a:pt x="219136" y="300344"/>
                </a:cubicBezTo>
                <a:cubicBezTo>
                  <a:pt x="125791" y="193664"/>
                  <a:pt x="216278" y="260339"/>
                  <a:pt x="139126" y="208904"/>
                </a:cubicBezTo>
                <a:cubicBezTo>
                  <a:pt x="57438" y="86373"/>
                  <a:pt x="184651" y="272335"/>
                  <a:pt x="81976" y="140324"/>
                </a:cubicBezTo>
                <a:cubicBezTo>
                  <a:pt x="65108" y="118637"/>
                  <a:pt x="36256" y="71744"/>
                  <a:pt x="36256" y="71744"/>
                </a:cubicBezTo>
                <a:cubicBezTo>
                  <a:pt x="48312" y="-594"/>
                  <a:pt x="-30419" y="12689"/>
                  <a:pt x="13396" y="3164"/>
                </a:cubicBezTo>
                <a:close/>
              </a:path>
            </a:pathLst>
          </a:custGeom>
          <a:solidFill>
            <a:schemeClr val="tx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5" name="Freeform 4"/>
          <p:cNvSpPr/>
          <p:nvPr/>
        </p:nvSpPr>
        <p:spPr bwMode="auto">
          <a:xfrm>
            <a:off x="2170652" y="5166360"/>
            <a:ext cx="3395758" cy="742950"/>
          </a:xfrm>
          <a:custGeom>
            <a:avLst/>
            <a:gdLst>
              <a:gd name="connsiteX0" fmla="*/ 1048 w 3395758"/>
              <a:gd name="connsiteY0" fmla="*/ 308610 h 742950"/>
              <a:gd name="connsiteX1" fmla="*/ 12478 w 3395758"/>
              <a:gd name="connsiteY1" fmla="*/ 365760 h 742950"/>
              <a:gd name="connsiteX2" fmla="*/ 58198 w 3395758"/>
              <a:gd name="connsiteY2" fmla="*/ 434340 h 742950"/>
              <a:gd name="connsiteX3" fmla="*/ 115348 w 3395758"/>
              <a:gd name="connsiteY3" fmla="*/ 491490 h 742950"/>
              <a:gd name="connsiteX4" fmla="*/ 138208 w 3395758"/>
              <a:gd name="connsiteY4" fmla="*/ 525780 h 742950"/>
              <a:gd name="connsiteX5" fmla="*/ 206788 w 3395758"/>
              <a:gd name="connsiteY5" fmla="*/ 582930 h 742950"/>
              <a:gd name="connsiteX6" fmla="*/ 263938 w 3395758"/>
              <a:gd name="connsiteY6" fmla="*/ 651510 h 742950"/>
              <a:gd name="connsiteX7" fmla="*/ 286798 w 3395758"/>
              <a:gd name="connsiteY7" fmla="*/ 685800 h 742950"/>
              <a:gd name="connsiteX8" fmla="*/ 389668 w 3395758"/>
              <a:gd name="connsiteY8" fmla="*/ 742950 h 742950"/>
              <a:gd name="connsiteX9" fmla="*/ 515398 w 3395758"/>
              <a:gd name="connsiteY9" fmla="*/ 731520 h 742950"/>
              <a:gd name="connsiteX10" fmla="*/ 583978 w 3395758"/>
              <a:gd name="connsiteY10" fmla="*/ 708660 h 742950"/>
              <a:gd name="connsiteX11" fmla="*/ 629698 w 3395758"/>
              <a:gd name="connsiteY11" fmla="*/ 640080 h 742950"/>
              <a:gd name="connsiteX12" fmla="*/ 652558 w 3395758"/>
              <a:gd name="connsiteY12" fmla="*/ 605790 h 742950"/>
              <a:gd name="connsiteX13" fmla="*/ 663988 w 3395758"/>
              <a:gd name="connsiteY13" fmla="*/ 571500 h 742950"/>
              <a:gd name="connsiteX14" fmla="*/ 686848 w 3395758"/>
              <a:gd name="connsiteY14" fmla="*/ 537210 h 742950"/>
              <a:gd name="connsiteX15" fmla="*/ 732568 w 3395758"/>
              <a:gd name="connsiteY15" fmla="*/ 434340 h 742950"/>
              <a:gd name="connsiteX16" fmla="*/ 812578 w 3395758"/>
              <a:gd name="connsiteY16" fmla="*/ 400050 h 742950"/>
              <a:gd name="connsiteX17" fmla="*/ 1109758 w 3395758"/>
              <a:gd name="connsiteY17" fmla="*/ 422910 h 742950"/>
              <a:gd name="connsiteX18" fmla="*/ 1178338 w 3395758"/>
              <a:gd name="connsiteY18" fmla="*/ 434340 h 742950"/>
              <a:gd name="connsiteX19" fmla="*/ 1246918 w 3395758"/>
              <a:gd name="connsiteY19" fmla="*/ 480060 h 742950"/>
              <a:gd name="connsiteX20" fmla="*/ 1281208 w 3395758"/>
              <a:gd name="connsiteY20" fmla="*/ 502920 h 742950"/>
              <a:gd name="connsiteX21" fmla="*/ 1315498 w 3395758"/>
              <a:gd name="connsiteY21" fmla="*/ 537210 h 742950"/>
              <a:gd name="connsiteX22" fmla="*/ 1384078 w 3395758"/>
              <a:gd name="connsiteY22" fmla="*/ 582930 h 742950"/>
              <a:gd name="connsiteX23" fmla="*/ 1532668 w 3395758"/>
              <a:gd name="connsiteY23" fmla="*/ 548640 h 742950"/>
              <a:gd name="connsiteX24" fmla="*/ 1566958 w 3395758"/>
              <a:gd name="connsiteY24" fmla="*/ 537210 h 742950"/>
              <a:gd name="connsiteX25" fmla="*/ 1589818 w 3395758"/>
              <a:gd name="connsiteY25" fmla="*/ 502920 h 742950"/>
              <a:gd name="connsiteX26" fmla="*/ 1624108 w 3395758"/>
              <a:gd name="connsiteY26" fmla="*/ 468630 h 742950"/>
              <a:gd name="connsiteX27" fmla="*/ 1646968 w 3395758"/>
              <a:gd name="connsiteY27" fmla="*/ 400050 h 742950"/>
              <a:gd name="connsiteX28" fmla="*/ 1726978 w 3395758"/>
              <a:gd name="connsiteY28" fmla="*/ 354330 h 742950"/>
              <a:gd name="connsiteX29" fmla="*/ 1806988 w 3395758"/>
              <a:gd name="connsiteY29" fmla="*/ 331470 h 742950"/>
              <a:gd name="connsiteX30" fmla="*/ 1841278 w 3395758"/>
              <a:gd name="connsiteY30" fmla="*/ 320040 h 742950"/>
              <a:gd name="connsiteX31" fmla="*/ 1921288 w 3395758"/>
              <a:gd name="connsiteY31" fmla="*/ 342900 h 742950"/>
              <a:gd name="connsiteX32" fmla="*/ 1955578 w 3395758"/>
              <a:gd name="connsiteY32" fmla="*/ 411480 h 742950"/>
              <a:gd name="connsiteX33" fmla="*/ 1967008 w 3395758"/>
              <a:gd name="connsiteY33" fmla="*/ 468630 h 742950"/>
              <a:gd name="connsiteX34" fmla="*/ 2001298 w 3395758"/>
              <a:gd name="connsiteY34" fmla="*/ 480060 h 742950"/>
              <a:gd name="connsiteX35" fmla="*/ 2149888 w 3395758"/>
              <a:gd name="connsiteY35" fmla="*/ 468630 h 742950"/>
              <a:gd name="connsiteX36" fmla="*/ 2218468 w 3395758"/>
              <a:gd name="connsiteY36" fmla="*/ 445770 h 742950"/>
              <a:gd name="connsiteX37" fmla="*/ 2287048 w 3395758"/>
              <a:gd name="connsiteY37" fmla="*/ 411480 h 742950"/>
              <a:gd name="connsiteX38" fmla="*/ 2332768 w 3395758"/>
              <a:gd name="connsiteY38" fmla="*/ 342900 h 742950"/>
              <a:gd name="connsiteX39" fmla="*/ 2344198 w 3395758"/>
              <a:gd name="connsiteY39" fmla="*/ 274320 h 742950"/>
              <a:gd name="connsiteX40" fmla="*/ 2378488 w 3395758"/>
              <a:gd name="connsiteY40" fmla="*/ 262890 h 742950"/>
              <a:gd name="connsiteX41" fmla="*/ 2412778 w 3395758"/>
              <a:gd name="connsiteY41" fmla="*/ 274320 h 742950"/>
              <a:gd name="connsiteX42" fmla="*/ 2435638 w 3395758"/>
              <a:gd name="connsiteY42" fmla="*/ 342900 h 742950"/>
              <a:gd name="connsiteX43" fmla="*/ 2504218 w 3395758"/>
              <a:gd name="connsiteY43" fmla="*/ 400050 h 742950"/>
              <a:gd name="connsiteX44" fmla="*/ 2664238 w 3395758"/>
              <a:gd name="connsiteY44" fmla="*/ 388620 h 742950"/>
              <a:gd name="connsiteX45" fmla="*/ 2732818 w 3395758"/>
              <a:gd name="connsiteY45" fmla="*/ 365760 h 742950"/>
              <a:gd name="connsiteX46" fmla="*/ 2767108 w 3395758"/>
              <a:gd name="connsiteY46" fmla="*/ 354330 h 742950"/>
              <a:gd name="connsiteX47" fmla="*/ 2801398 w 3395758"/>
              <a:gd name="connsiteY47" fmla="*/ 342900 h 742950"/>
              <a:gd name="connsiteX48" fmla="*/ 2869978 w 3395758"/>
              <a:gd name="connsiteY48" fmla="*/ 297180 h 742950"/>
              <a:gd name="connsiteX49" fmla="*/ 2927128 w 3395758"/>
              <a:gd name="connsiteY49" fmla="*/ 240030 h 742950"/>
              <a:gd name="connsiteX50" fmla="*/ 2949988 w 3395758"/>
              <a:gd name="connsiteY50" fmla="*/ 205740 h 742950"/>
              <a:gd name="connsiteX51" fmla="*/ 2984278 w 3395758"/>
              <a:gd name="connsiteY51" fmla="*/ 182880 h 742950"/>
              <a:gd name="connsiteX52" fmla="*/ 2949988 w 3395758"/>
              <a:gd name="connsiteY52" fmla="*/ 194310 h 742950"/>
              <a:gd name="connsiteX53" fmla="*/ 2881408 w 3395758"/>
              <a:gd name="connsiteY53" fmla="*/ 240030 h 742950"/>
              <a:gd name="connsiteX54" fmla="*/ 2858548 w 3395758"/>
              <a:gd name="connsiteY54" fmla="*/ 308610 h 742950"/>
              <a:gd name="connsiteX55" fmla="*/ 2847118 w 3395758"/>
              <a:gd name="connsiteY55" fmla="*/ 342900 h 742950"/>
              <a:gd name="connsiteX56" fmla="*/ 2881408 w 3395758"/>
              <a:gd name="connsiteY56" fmla="*/ 434340 h 742950"/>
              <a:gd name="connsiteX57" fmla="*/ 3087148 w 3395758"/>
              <a:gd name="connsiteY57" fmla="*/ 411480 h 742950"/>
              <a:gd name="connsiteX58" fmla="*/ 3155728 w 3395758"/>
              <a:gd name="connsiteY58" fmla="*/ 388620 h 742950"/>
              <a:gd name="connsiteX59" fmla="*/ 3224308 w 3395758"/>
              <a:gd name="connsiteY59" fmla="*/ 354330 h 742950"/>
              <a:gd name="connsiteX60" fmla="*/ 3270028 w 3395758"/>
              <a:gd name="connsiteY60" fmla="*/ 331470 h 742950"/>
              <a:gd name="connsiteX61" fmla="*/ 3315748 w 3395758"/>
              <a:gd name="connsiteY61" fmla="*/ 320040 h 742950"/>
              <a:gd name="connsiteX62" fmla="*/ 3350038 w 3395758"/>
              <a:gd name="connsiteY62" fmla="*/ 308610 h 742950"/>
              <a:gd name="connsiteX63" fmla="*/ 3372898 w 3395758"/>
              <a:gd name="connsiteY63" fmla="*/ 274320 h 742950"/>
              <a:gd name="connsiteX64" fmla="*/ 3395758 w 3395758"/>
              <a:gd name="connsiteY64" fmla="*/ 205740 h 742950"/>
              <a:gd name="connsiteX65" fmla="*/ 3292888 w 3395758"/>
              <a:gd name="connsiteY65" fmla="*/ 160020 h 742950"/>
              <a:gd name="connsiteX66" fmla="*/ 3201448 w 3395758"/>
              <a:gd name="connsiteY66" fmla="*/ 137160 h 742950"/>
              <a:gd name="connsiteX67" fmla="*/ 3155728 w 3395758"/>
              <a:gd name="connsiteY67" fmla="*/ 114300 h 742950"/>
              <a:gd name="connsiteX68" fmla="*/ 3087148 w 3395758"/>
              <a:gd name="connsiteY68" fmla="*/ 91440 h 742950"/>
              <a:gd name="connsiteX69" fmla="*/ 3041428 w 3395758"/>
              <a:gd name="connsiteY69" fmla="*/ 68580 h 742950"/>
              <a:gd name="connsiteX70" fmla="*/ 2972848 w 3395758"/>
              <a:gd name="connsiteY70" fmla="*/ 57150 h 742950"/>
              <a:gd name="connsiteX71" fmla="*/ 2938558 w 3395758"/>
              <a:gd name="connsiteY71" fmla="*/ 45720 h 742950"/>
              <a:gd name="connsiteX72" fmla="*/ 2847118 w 3395758"/>
              <a:gd name="connsiteY72" fmla="*/ 22860 h 742950"/>
              <a:gd name="connsiteX73" fmla="*/ 2812828 w 3395758"/>
              <a:gd name="connsiteY73" fmla="*/ 11430 h 742950"/>
              <a:gd name="connsiteX74" fmla="*/ 2732818 w 3395758"/>
              <a:gd name="connsiteY74" fmla="*/ 0 h 742950"/>
              <a:gd name="connsiteX75" fmla="*/ 2264188 w 3395758"/>
              <a:gd name="connsiteY75" fmla="*/ 11430 h 742950"/>
              <a:gd name="connsiteX76" fmla="*/ 2058448 w 3395758"/>
              <a:gd name="connsiteY76" fmla="*/ 34290 h 742950"/>
              <a:gd name="connsiteX77" fmla="*/ 1921288 w 3395758"/>
              <a:gd name="connsiteY77" fmla="*/ 45720 h 742950"/>
              <a:gd name="connsiteX78" fmla="*/ 1852708 w 3395758"/>
              <a:gd name="connsiteY78" fmla="*/ 57150 h 742950"/>
              <a:gd name="connsiteX79" fmla="*/ 1669828 w 3395758"/>
              <a:gd name="connsiteY79" fmla="*/ 80010 h 742950"/>
              <a:gd name="connsiteX80" fmla="*/ 1544098 w 3395758"/>
              <a:gd name="connsiteY80" fmla="*/ 102870 h 742950"/>
              <a:gd name="connsiteX81" fmla="*/ 1429798 w 3395758"/>
              <a:gd name="connsiteY81" fmla="*/ 137160 h 742950"/>
              <a:gd name="connsiteX82" fmla="*/ 1315498 w 3395758"/>
              <a:gd name="connsiteY82" fmla="*/ 148590 h 742950"/>
              <a:gd name="connsiteX83" fmla="*/ 1258348 w 3395758"/>
              <a:gd name="connsiteY83" fmla="*/ 160020 h 742950"/>
              <a:gd name="connsiteX84" fmla="*/ 995458 w 3395758"/>
              <a:gd name="connsiteY84" fmla="*/ 182880 h 742950"/>
              <a:gd name="connsiteX85" fmla="*/ 778288 w 3395758"/>
              <a:gd name="connsiteY85" fmla="*/ 205740 h 742950"/>
              <a:gd name="connsiteX86" fmla="*/ 686848 w 3395758"/>
              <a:gd name="connsiteY86" fmla="*/ 228600 h 742950"/>
              <a:gd name="connsiteX87" fmla="*/ 641128 w 3395758"/>
              <a:gd name="connsiteY87" fmla="*/ 240030 h 742950"/>
              <a:gd name="connsiteX88" fmla="*/ 446818 w 3395758"/>
              <a:gd name="connsiteY88" fmla="*/ 262890 h 742950"/>
              <a:gd name="connsiteX89" fmla="*/ 172498 w 3395758"/>
              <a:gd name="connsiteY89" fmla="*/ 262890 h 742950"/>
              <a:gd name="connsiteX90" fmla="*/ 103918 w 3395758"/>
              <a:gd name="connsiteY90" fmla="*/ 285750 h 742950"/>
              <a:gd name="connsiteX91" fmla="*/ 69628 w 3395758"/>
              <a:gd name="connsiteY91" fmla="*/ 297180 h 742950"/>
              <a:gd name="connsiteX92" fmla="*/ 35338 w 3395758"/>
              <a:gd name="connsiteY92" fmla="*/ 308610 h 742950"/>
              <a:gd name="connsiteX93" fmla="*/ 1048 w 3395758"/>
              <a:gd name="connsiteY93" fmla="*/ 30861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395758" h="742950">
                <a:moveTo>
                  <a:pt x="1048" y="308610"/>
                </a:moveTo>
                <a:cubicBezTo>
                  <a:pt x="-2762" y="318135"/>
                  <a:pt x="4439" y="348074"/>
                  <a:pt x="12478" y="365760"/>
                </a:cubicBezTo>
                <a:cubicBezTo>
                  <a:pt x="23847" y="390772"/>
                  <a:pt x="42958" y="411480"/>
                  <a:pt x="58198" y="434340"/>
                </a:cubicBezTo>
                <a:cubicBezTo>
                  <a:pt x="88678" y="480060"/>
                  <a:pt x="69628" y="461010"/>
                  <a:pt x="115348" y="491490"/>
                </a:cubicBezTo>
                <a:cubicBezTo>
                  <a:pt x="122968" y="502920"/>
                  <a:pt x="129414" y="515227"/>
                  <a:pt x="138208" y="525780"/>
                </a:cubicBezTo>
                <a:cubicBezTo>
                  <a:pt x="165710" y="558783"/>
                  <a:pt x="173072" y="560453"/>
                  <a:pt x="206788" y="582930"/>
                </a:cubicBezTo>
                <a:cubicBezTo>
                  <a:pt x="263545" y="668066"/>
                  <a:pt x="190599" y="563503"/>
                  <a:pt x="263938" y="651510"/>
                </a:cubicBezTo>
                <a:cubicBezTo>
                  <a:pt x="272732" y="662063"/>
                  <a:pt x="276460" y="676754"/>
                  <a:pt x="286798" y="685800"/>
                </a:cubicBezTo>
                <a:cubicBezTo>
                  <a:pt x="335170" y="728126"/>
                  <a:pt x="342571" y="727251"/>
                  <a:pt x="389668" y="742950"/>
                </a:cubicBezTo>
                <a:cubicBezTo>
                  <a:pt x="431578" y="739140"/>
                  <a:pt x="473956" y="738833"/>
                  <a:pt x="515398" y="731520"/>
                </a:cubicBezTo>
                <a:cubicBezTo>
                  <a:pt x="539128" y="727332"/>
                  <a:pt x="583978" y="708660"/>
                  <a:pt x="583978" y="708660"/>
                </a:cubicBezTo>
                <a:lnTo>
                  <a:pt x="629698" y="640080"/>
                </a:lnTo>
                <a:cubicBezTo>
                  <a:pt x="637318" y="628650"/>
                  <a:pt x="648214" y="618822"/>
                  <a:pt x="652558" y="605790"/>
                </a:cubicBezTo>
                <a:cubicBezTo>
                  <a:pt x="656368" y="594360"/>
                  <a:pt x="658600" y="582276"/>
                  <a:pt x="663988" y="571500"/>
                </a:cubicBezTo>
                <a:cubicBezTo>
                  <a:pt x="670131" y="559213"/>
                  <a:pt x="681269" y="549763"/>
                  <a:pt x="686848" y="537210"/>
                </a:cubicBezTo>
                <a:cubicBezTo>
                  <a:pt x="698551" y="510879"/>
                  <a:pt x="705179" y="457164"/>
                  <a:pt x="732568" y="434340"/>
                </a:cubicBezTo>
                <a:cubicBezTo>
                  <a:pt x="751400" y="418647"/>
                  <a:pt x="788756" y="407991"/>
                  <a:pt x="812578" y="400050"/>
                </a:cubicBezTo>
                <a:cubicBezTo>
                  <a:pt x="921963" y="406887"/>
                  <a:pt x="1004713" y="409779"/>
                  <a:pt x="1109758" y="422910"/>
                </a:cubicBezTo>
                <a:cubicBezTo>
                  <a:pt x="1132754" y="425785"/>
                  <a:pt x="1155478" y="430530"/>
                  <a:pt x="1178338" y="434340"/>
                </a:cubicBezTo>
                <a:lnTo>
                  <a:pt x="1246918" y="480060"/>
                </a:lnTo>
                <a:cubicBezTo>
                  <a:pt x="1258348" y="487680"/>
                  <a:pt x="1271494" y="493206"/>
                  <a:pt x="1281208" y="502920"/>
                </a:cubicBezTo>
                <a:cubicBezTo>
                  <a:pt x="1292638" y="514350"/>
                  <a:pt x="1302739" y="527286"/>
                  <a:pt x="1315498" y="537210"/>
                </a:cubicBezTo>
                <a:cubicBezTo>
                  <a:pt x="1337185" y="554078"/>
                  <a:pt x="1384078" y="582930"/>
                  <a:pt x="1384078" y="582930"/>
                </a:cubicBezTo>
                <a:cubicBezTo>
                  <a:pt x="1487942" y="568092"/>
                  <a:pt x="1438530" y="580019"/>
                  <a:pt x="1532668" y="548640"/>
                </a:cubicBezTo>
                <a:lnTo>
                  <a:pt x="1566958" y="537210"/>
                </a:lnTo>
                <a:cubicBezTo>
                  <a:pt x="1574578" y="525780"/>
                  <a:pt x="1581024" y="513473"/>
                  <a:pt x="1589818" y="502920"/>
                </a:cubicBezTo>
                <a:cubicBezTo>
                  <a:pt x="1600166" y="490502"/>
                  <a:pt x="1616258" y="482760"/>
                  <a:pt x="1624108" y="468630"/>
                </a:cubicBezTo>
                <a:cubicBezTo>
                  <a:pt x="1635810" y="447566"/>
                  <a:pt x="1626918" y="413416"/>
                  <a:pt x="1646968" y="400050"/>
                </a:cubicBezTo>
                <a:cubicBezTo>
                  <a:pt x="1681405" y="377092"/>
                  <a:pt x="1686373" y="371732"/>
                  <a:pt x="1726978" y="354330"/>
                </a:cubicBezTo>
                <a:cubicBezTo>
                  <a:pt x="1754383" y="342585"/>
                  <a:pt x="1777987" y="339756"/>
                  <a:pt x="1806988" y="331470"/>
                </a:cubicBezTo>
                <a:cubicBezTo>
                  <a:pt x="1818573" y="328160"/>
                  <a:pt x="1829848" y="323850"/>
                  <a:pt x="1841278" y="320040"/>
                </a:cubicBezTo>
                <a:cubicBezTo>
                  <a:pt x="1844265" y="320787"/>
                  <a:pt x="1913835" y="336937"/>
                  <a:pt x="1921288" y="342900"/>
                </a:cubicBezTo>
                <a:cubicBezTo>
                  <a:pt x="1938748" y="356868"/>
                  <a:pt x="1950401" y="390774"/>
                  <a:pt x="1955578" y="411480"/>
                </a:cubicBezTo>
                <a:cubicBezTo>
                  <a:pt x="1960290" y="430327"/>
                  <a:pt x="1956232" y="452466"/>
                  <a:pt x="1967008" y="468630"/>
                </a:cubicBezTo>
                <a:cubicBezTo>
                  <a:pt x="1973691" y="478655"/>
                  <a:pt x="1989868" y="476250"/>
                  <a:pt x="2001298" y="480060"/>
                </a:cubicBezTo>
                <a:cubicBezTo>
                  <a:pt x="2050828" y="476250"/>
                  <a:pt x="2100820" y="476378"/>
                  <a:pt x="2149888" y="468630"/>
                </a:cubicBezTo>
                <a:cubicBezTo>
                  <a:pt x="2173690" y="464872"/>
                  <a:pt x="2195608" y="453390"/>
                  <a:pt x="2218468" y="445770"/>
                </a:cubicBezTo>
                <a:cubicBezTo>
                  <a:pt x="2265790" y="429996"/>
                  <a:pt x="2242733" y="441023"/>
                  <a:pt x="2287048" y="411480"/>
                </a:cubicBezTo>
                <a:cubicBezTo>
                  <a:pt x="2302288" y="388620"/>
                  <a:pt x="2328251" y="370000"/>
                  <a:pt x="2332768" y="342900"/>
                </a:cubicBezTo>
                <a:cubicBezTo>
                  <a:pt x="2336578" y="320040"/>
                  <a:pt x="2332700" y="294442"/>
                  <a:pt x="2344198" y="274320"/>
                </a:cubicBezTo>
                <a:cubicBezTo>
                  <a:pt x="2350176" y="263859"/>
                  <a:pt x="2367058" y="266700"/>
                  <a:pt x="2378488" y="262890"/>
                </a:cubicBezTo>
                <a:cubicBezTo>
                  <a:pt x="2389918" y="266700"/>
                  <a:pt x="2405775" y="264516"/>
                  <a:pt x="2412778" y="274320"/>
                </a:cubicBezTo>
                <a:cubicBezTo>
                  <a:pt x="2426784" y="293928"/>
                  <a:pt x="2415588" y="329534"/>
                  <a:pt x="2435638" y="342900"/>
                </a:cubicBezTo>
                <a:cubicBezTo>
                  <a:pt x="2483378" y="374726"/>
                  <a:pt x="2460214" y="356046"/>
                  <a:pt x="2504218" y="400050"/>
                </a:cubicBezTo>
                <a:cubicBezTo>
                  <a:pt x="2557558" y="396240"/>
                  <a:pt x="2611354" y="396553"/>
                  <a:pt x="2664238" y="388620"/>
                </a:cubicBezTo>
                <a:cubicBezTo>
                  <a:pt x="2688068" y="385046"/>
                  <a:pt x="2709958" y="373380"/>
                  <a:pt x="2732818" y="365760"/>
                </a:cubicBezTo>
                <a:lnTo>
                  <a:pt x="2767108" y="354330"/>
                </a:lnTo>
                <a:cubicBezTo>
                  <a:pt x="2778538" y="350520"/>
                  <a:pt x="2791373" y="349583"/>
                  <a:pt x="2801398" y="342900"/>
                </a:cubicBezTo>
                <a:lnTo>
                  <a:pt x="2869978" y="297180"/>
                </a:lnTo>
                <a:cubicBezTo>
                  <a:pt x="2930938" y="205740"/>
                  <a:pt x="2850928" y="316230"/>
                  <a:pt x="2927128" y="240030"/>
                </a:cubicBezTo>
                <a:cubicBezTo>
                  <a:pt x="2936842" y="230316"/>
                  <a:pt x="2940274" y="215454"/>
                  <a:pt x="2949988" y="205740"/>
                </a:cubicBezTo>
                <a:cubicBezTo>
                  <a:pt x="2959702" y="196026"/>
                  <a:pt x="2984278" y="196617"/>
                  <a:pt x="2984278" y="182880"/>
                </a:cubicBezTo>
                <a:cubicBezTo>
                  <a:pt x="2984278" y="170832"/>
                  <a:pt x="2960520" y="188459"/>
                  <a:pt x="2949988" y="194310"/>
                </a:cubicBezTo>
                <a:cubicBezTo>
                  <a:pt x="2925971" y="207653"/>
                  <a:pt x="2881408" y="240030"/>
                  <a:pt x="2881408" y="240030"/>
                </a:cubicBezTo>
                <a:lnTo>
                  <a:pt x="2858548" y="308610"/>
                </a:lnTo>
                <a:lnTo>
                  <a:pt x="2847118" y="342900"/>
                </a:lnTo>
                <a:cubicBezTo>
                  <a:pt x="2848028" y="347452"/>
                  <a:pt x="2857115" y="430603"/>
                  <a:pt x="2881408" y="434340"/>
                </a:cubicBezTo>
                <a:cubicBezTo>
                  <a:pt x="2908119" y="438449"/>
                  <a:pt x="3046045" y="417352"/>
                  <a:pt x="3087148" y="411480"/>
                </a:cubicBezTo>
                <a:cubicBezTo>
                  <a:pt x="3110008" y="403860"/>
                  <a:pt x="3135678" y="401986"/>
                  <a:pt x="3155728" y="388620"/>
                </a:cubicBezTo>
                <a:cubicBezTo>
                  <a:pt x="3221625" y="344689"/>
                  <a:pt x="3158057" y="382723"/>
                  <a:pt x="3224308" y="354330"/>
                </a:cubicBezTo>
                <a:cubicBezTo>
                  <a:pt x="3239969" y="347618"/>
                  <a:pt x="3254074" y="337453"/>
                  <a:pt x="3270028" y="331470"/>
                </a:cubicBezTo>
                <a:cubicBezTo>
                  <a:pt x="3284737" y="325954"/>
                  <a:pt x="3300643" y="324356"/>
                  <a:pt x="3315748" y="320040"/>
                </a:cubicBezTo>
                <a:cubicBezTo>
                  <a:pt x="3327333" y="316730"/>
                  <a:pt x="3338608" y="312420"/>
                  <a:pt x="3350038" y="308610"/>
                </a:cubicBezTo>
                <a:cubicBezTo>
                  <a:pt x="3357658" y="297180"/>
                  <a:pt x="3367319" y="286873"/>
                  <a:pt x="3372898" y="274320"/>
                </a:cubicBezTo>
                <a:cubicBezTo>
                  <a:pt x="3382685" y="252300"/>
                  <a:pt x="3395758" y="205740"/>
                  <a:pt x="3395758" y="205740"/>
                </a:cubicBezTo>
                <a:cubicBezTo>
                  <a:pt x="3350724" y="175717"/>
                  <a:pt x="3358178" y="176342"/>
                  <a:pt x="3292888" y="160020"/>
                </a:cubicBezTo>
                <a:cubicBezTo>
                  <a:pt x="3262408" y="152400"/>
                  <a:pt x="3229549" y="151211"/>
                  <a:pt x="3201448" y="137160"/>
                </a:cubicBezTo>
                <a:cubicBezTo>
                  <a:pt x="3186208" y="129540"/>
                  <a:pt x="3171548" y="120628"/>
                  <a:pt x="3155728" y="114300"/>
                </a:cubicBezTo>
                <a:cubicBezTo>
                  <a:pt x="3133355" y="105351"/>
                  <a:pt x="3108701" y="102216"/>
                  <a:pt x="3087148" y="91440"/>
                </a:cubicBezTo>
                <a:cubicBezTo>
                  <a:pt x="3071908" y="83820"/>
                  <a:pt x="3057748" y="73476"/>
                  <a:pt x="3041428" y="68580"/>
                </a:cubicBezTo>
                <a:cubicBezTo>
                  <a:pt x="3019230" y="61921"/>
                  <a:pt x="2995471" y="62177"/>
                  <a:pt x="2972848" y="57150"/>
                </a:cubicBezTo>
                <a:cubicBezTo>
                  <a:pt x="2961087" y="54536"/>
                  <a:pt x="2950182" y="48890"/>
                  <a:pt x="2938558" y="45720"/>
                </a:cubicBezTo>
                <a:cubicBezTo>
                  <a:pt x="2908247" y="37453"/>
                  <a:pt x="2876924" y="32795"/>
                  <a:pt x="2847118" y="22860"/>
                </a:cubicBezTo>
                <a:cubicBezTo>
                  <a:pt x="2835688" y="19050"/>
                  <a:pt x="2824642" y="13793"/>
                  <a:pt x="2812828" y="11430"/>
                </a:cubicBezTo>
                <a:cubicBezTo>
                  <a:pt x="2786410" y="6146"/>
                  <a:pt x="2759488" y="3810"/>
                  <a:pt x="2732818" y="0"/>
                </a:cubicBezTo>
                <a:lnTo>
                  <a:pt x="2264188" y="11430"/>
                </a:lnTo>
                <a:cubicBezTo>
                  <a:pt x="2032898" y="20158"/>
                  <a:pt x="2208165" y="17655"/>
                  <a:pt x="2058448" y="34290"/>
                </a:cubicBezTo>
                <a:cubicBezTo>
                  <a:pt x="2012850" y="39356"/>
                  <a:pt x="1966886" y="40654"/>
                  <a:pt x="1921288" y="45720"/>
                </a:cubicBezTo>
                <a:cubicBezTo>
                  <a:pt x="1898254" y="48279"/>
                  <a:pt x="1875671" y="54019"/>
                  <a:pt x="1852708" y="57150"/>
                </a:cubicBezTo>
                <a:cubicBezTo>
                  <a:pt x="1791837" y="65451"/>
                  <a:pt x="1730699" y="71709"/>
                  <a:pt x="1669828" y="80010"/>
                </a:cubicBezTo>
                <a:cubicBezTo>
                  <a:pt x="1656564" y="81819"/>
                  <a:pt x="1561540" y="97637"/>
                  <a:pt x="1544098" y="102870"/>
                </a:cubicBezTo>
                <a:cubicBezTo>
                  <a:pt x="1456440" y="129168"/>
                  <a:pt x="1518875" y="125283"/>
                  <a:pt x="1429798" y="137160"/>
                </a:cubicBezTo>
                <a:cubicBezTo>
                  <a:pt x="1391844" y="142221"/>
                  <a:pt x="1353452" y="143529"/>
                  <a:pt x="1315498" y="148590"/>
                </a:cubicBezTo>
                <a:cubicBezTo>
                  <a:pt x="1296241" y="151158"/>
                  <a:pt x="1277580" y="157273"/>
                  <a:pt x="1258348" y="160020"/>
                </a:cubicBezTo>
                <a:cubicBezTo>
                  <a:pt x="1171671" y="172402"/>
                  <a:pt x="1082413" y="176669"/>
                  <a:pt x="995458" y="182880"/>
                </a:cubicBezTo>
                <a:cubicBezTo>
                  <a:pt x="866800" y="215045"/>
                  <a:pt x="1065212" y="168315"/>
                  <a:pt x="778288" y="205740"/>
                </a:cubicBezTo>
                <a:cubicBezTo>
                  <a:pt x="747134" y="209804"/>
                  <a:pt x="717328" y="220980"/>
                  <a:pt x="686848" y="228600"/>
                </a:cubicBezTo>
                <a:cubicBezTo>
                  <a:pt x="671608" y="232410"/>
                  <a:pt x="656773" y="238608"/>
                  <a:pt x="641128" y="240030"/>
                </a:cubicBezTo>
                <a:cubicBezTo>
                  <a:pt x="492318" y="253558"/>
                  <a:pt x="556908" y="244542"/>
                  <a:pt x="446818" y="262890"/>
                </a:cubicBezTo>
                <a:cubicBezTo>
                  <a:pt x="326103" y="253604"/>
                  <a:pt x="288541" y="242412"/>
                  <a:pt x="172498" y="262890"/>
                </a:cubicBezTo>
                <a:cubicBezTo>
                  <a:pt x="148768" y="267078"/>
                  <a:pt x="126778" y="278130"/>
                  <a:pt x="103918" y="285750"/>
                </a:cubicBezTo>
                <a:lnTo>
                  <a:pt x="69628" y="297180"/>
                </a:lnTo>
                <a:cubicBezTo>
                  <a:pt x="58198" y="300990"/>
                  <a:pt x="47027" y="305688"/>
                  <a:pt x="35338" y="308610"/>
                </a:cubicBezTo>
                <a:cubicBezTo>
                  <a:pt x="-14078" y="320964"/>
                  <a:pt x="4858" y="299085"/>
                  <a:pt x="1048" y="308610"/>
                </a:cubicBezTo>
                <a:close/>
              </a:path>
            </a:pathLst>
          </a:cu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solidFill>
                <a:schemeClr val="bg1"/>
              </a:solidFill>
              <a:effectLst/>
              <a:latin typeface="Tahoma" pitchFamily="34" charset="0"/>
            </a:endParaRPr>
          </a:p>
        </p:txBody>
      </p:sp>
      <p:sp>
        <p:nvSpPr>
          <p:cNvPr id="10" name="Freeform 9"/>
          <p:cNvSpPr/>
          <p:nvPr/>
        </p:nvSpPr>
        <p:spPr bwMode="auto">
          <a:xfrm>
            <a:off x="2023110" y="1908810"/>
            <a:ext cx="4149450" cy="5303520"/>
          </a:xfrm>
          <a:custGeom>
            <a:avLst/>
            <a:gdLst>
              <a:gd name="connsiteX0" fmla="*/ 3097530 w 4149450"/>
              <a:gd name="connsiteY0" fmla="*/ 11430 h 5303520"/>
              <a:gd name="connsiteX1" fmla="*/ 3006090 w 4149450"/>
              <a:gd name="connsiteY1" fmla="*/ 22860 h 5303520"/>
              <a:gd name="connsiteX2" fmla="*/ 2754630 w 4149450"/>
              <a:gd name="connsiteY2" fmla="*/ 0 h 5303520"/>
              <a:gd name="connsiteX3" fmla="*/ 2571750 w 4149450"/>
              <a:gd name="connsiteY3" fmla="*/ 34290 h 5303520"/>
              <a:gd name="connsiteX4" fmla="*/ 2491740 w 4149450"/>
              <a:gd name="connsiteY4" fmla="*/ 68580 h 5303520"/>
              <a:gd name="connsiteX5" fmla="*/ 2411730 w 4149450"/>
              <a:gd name="connsiteY5" fmla="*/ 171450 h 5303520"/>
              <a:gd name="connsiteX6" fmla="*/ 2388870 w 4149450"/>
              <a:gd name="connsiteY6" fmla="*/ 205740 h 5303520"/>
              <a:gd name="connsiteX7" fmla="*/ 2377440 w 4149450"/>
              <a:gd name="connsiteY7" fmla="*/ 240030 h 5303520"/>
              <a:gd name="connsiteX8" fmla="*/ 2354580 w 4149450"/>
              <a:gd name="connsiteY8" fmla="*/ 274320 h 5303520"/>
              <a:gd name="connsiteX9" fmla="*/ 2308860 w 4149450"/>
              <a:gd name="connsiteY9" fmla="*/ 377190 h 5303520"/>
              <a:gd name="connsiteX10" fmla="*/ 2286000 w 4149450"/>
              <a:gd name="connsiteY10" fmla="*/ 422910 h 5303520"/>
              <a:gd name="connsiteX11" fmla="*/ 2263140 w 4149450"/>
              <a:gd name="connsiteY11" fmla="*/ 502920 h 5303520"/>
              <a:gd name="connsiteX12" fmla="*/ 2228850 w 4149450"/>
              <a:gd name="connsiteY12" fmla="*/ 617220 h 5303520"/>
              <a:gd name="connsiteX13" fmla="*/ 2217420 w 4149450"/>
              <a:gd name="connsiteY13" fmla="*/ 674370 h 5303520"/>
              <a:gd name="connsiteX14" fmla="*/ 2205990 w 4149450"/>
              <a:gd name="connsiteY14" fmla="*/ 720090 h 5303520"/>
              <a:gd name="connsiteX15" fmla="*/ 2183130 w 4149450"/>
              <a:gd name="connsiteY15" fmla="*/ 811530 h 5303520"/>
              <a:gd name="connsiteX16" fmla="*/ 2183130 w 4149450"/>
              <a:gd name="connsiteY16" fmla="*/ 1245870 h 5303520"/>
              <a:gd name="connsiteX17" fmla="*/ 2194560 w 4149450"/>
              <a:gd name="connsiteY17" fmla="*/ 1291590 h 5303520"/>
              <a:gd name="connsiteX18" fmla="*/ 2217420 w 4149450"/>
              <a:gd name="connsiteY18" fmla="*/ 1405890 h 5303520"/>
              <a:gd name="connsiteX19" fmla="*/ 2228850 w 4149450"/>
              <a:gd name="connsiteY19" fmla="*/ 1463040 h 5303520"/>
              <a:gd name="connsiteX20" fmla="*/ 2251710 w 4149450"/>
              <a:gd name="connsiteY20" fmla="*/ 1554480 h 5303520"/>
              <a:gd name="connsiteX21" fmla="*/ 2263140 w 4149450"/>
              <a:gd name="connsiteY21" fmla="*/ 1611630 h 5303520"/>
              <a:gd name="connsiteX22" fmla="*/ 2286000 w 4149450"/>
              <a:gd name="connsiteY22" fmla="*/ 1703070 h 5303520"/>
              <a:gd name="connsiteX23" fmla="*/ 2308860 w 4149450"/>
              <a:gd name="connsiteY23" fmla="*/ 1828800 h 5303520"/>
              <a:gd name="connsiteX24" fmla="*/ 2320290 w 4149450"/>
              <a:gd name="connsiteY24" fmla="*/ 1908810 h 5303520"/>
              <a:gd name="connsiteX25" fmla="*/ 2343150 w 4149450"/>
              <a:gd name="connsiteY25" fmla="*/ 2011680 h 5303520"/>
              <a:gd name="connsiteX26" fmla="*/ 2320290 w 4149450"/>
              <a:gd name="connsiteY26" fmla="*/ 2205990 h 5303520"/>
              <a:gd name="connsiteX27" fmla="*/ 2263140 w 4149450"/>
              <a:gd name="connsiteY27" fmla="*/ 2286000 h 5303520"/>
              <a:gd name="connsiteX28" fmla="*/ 2217420 w 4149450"/>
              <a:gd name="connsiteY28" fmla="*/ 2354580 h 5303520"/>
              <a:gd name="connsiteX29" fmla="*/ 2194560 w 4149450"/>
              <a:gd name="connsiteY29" fmla="*/ 2388870 h 5303520"/>
              <a:gd name="connsiteX30" fmla="*/ 2183130 w 4149450"/>
              <a:gd name="connsiteY30" fmla="*/ 2423160 h 5303520"/>
              <a:gd name="connsiteX31" fmla="*/ 2171700 w 4149450"/>
              <a:gd name="connsiteY31" fmla="*/ 2468880 h 5303520"/>
              <a:gd name="connsiteX32" fmla="*/ 2148840 w 4149450"/>
              <a:gd name="connsiteY32" fmla="*/ 2514600 h 5303520"/>
              <a:gd name="connsiteX33" fmla="*/ 2125980 w 4149450"/>
              <a:gd name="connsiteY33" fmla="*/ 2583180 h 5303520"/>
              <a:gd name="connsiteX34" fmla="*/ 2114550 w 4149450"/>
              <a:gd name="connsiteY34" fmla="*/ 2617470 h 5303520"/>
              <a:gd name="connsiteX35" fmla="*/ 2103120 w 4149450"/>
              <a:gd name="connsiteY35" fmla="*/ 2720340 h 5303520"/>
              <a:gd name="connsiteX36" fmla="*/ 2068830 w 4149450"/>
              <a:gd name="connsiteY36" fmla="*/ 2971800 h 5303520"/>
              <a:gd name="connsiteX37" fmla="*/ 2034540 w 4149450"/>
              <a:gd name="connsiteY37" fmla="*/ 2994660 h 5303520"/>
              <a:gd name="connsiteX38" fmla="*/ 1977390 w 4149450"/>
              <a:gd name="connsiteY38" fmla="*/ 3040380 h 5303520"/>
              <a:gd name="connsiteX39" fmla="*/ 1943100 w 4149450"/>
              <a:gd name="connsiteY39" fmla="*/ 3074670 h 5303520"/>
              <a:gd name="connsiteX40" fmla="*/ 1874520 w 4149450"/>
              <a:gd name="connsiteY40" fmla="*/ 3120390 h 5303520"/>
              <a:gd name="connsiteX41" fmla="*/ 1771650 w 4149450"/>
              <a:gd name="connsiteY41" fmla="*/ 3166110 h 5303520"/>
              <a:gd name="connsiteX42" fmla="*/ 1520190 w 4149450"/>
              <a:gd name="connsiteY42" fmla="*/ 3177540 h 5303520"/>
              <a:gd name="connsiteX43" fmla="*/ 1485900 w 4149450"/>
              <a:gd name="connsiteY43" fmla="*/ 3200400 h 5303520"/>
              <a:gd name="connsiteX44" fmla="*/ 1451610 w 4149450"/>
              <a:gd name="connsiteY44" fmla="*/ 3211830 h 5303520"/>
              <a:gd name="connsiteX45" fmla="*/ 1371600 w 4149450"/>
              <a:gd name="connsiteY45" fmla="*/ 3314700 h 5303520"/>
              <a:gd name="connsiteX46" fmla="*/ 1348740 w 4149450"/>
              <a:gd name="connsiteY46" fmla="*/ 3383280 h 5303520"/>
              <a:gd name="connsiteX47" fmla="*/ 1337310 w 4149450"/>
              <a:gd name="connsiteY47" fmla="*/ 3463290 h 5303520"/>
              <a:gd name="connsiteX48" fmla="*/ 1303020 w 4149450"/>
              <a:gd name="connsiteY48" fmla="*/ 3486150 h 5303520"/>
              <a:gd name="connsiteX49" fmla="*/ 1211580 w 4149450"/>
              <a:gd name="connsiteY49" fmla="*/ 3531870 h 5303520"/>
              <a:gd name="connsiteX50" fmla="*/ 1062990 w 4149450"/>
              <a:gd name="connsiteY50" fmla="*/ 3520440 h 5303520"/>
              <a:gd name="connsiteX51" fmla="*/ 982980 w 4149450"/>
              <a:gd name="connsiteY51" fmla="*/ 3509010 h 5303520"/>
              <a:gd name="connsiteX52" fmla="*/ 560070 w 4149450"/>
              <a:gd name="connsiteY52" fmla="*/ 3520440 h 5303520"/>
              <a:gd name="connsiteX53" fmla="*/ 525780 w 4149450"/>
              <a:gd name="connsiteY53" fmla="*/ 3531870 h 5303520"/>
              <a:gd name="connsiteX54" fmla="*/ 480060 w 4149450"/>
              <a:gd name="connsiteY54" fmla="*/ 3554730 h 5303520"/>
              <a:gd name="connsiteX55" fmla="*/ 434340 w 4149450"/>
              <a:gd name="connsiteY55" fmla="*/ 3566160 h 5303520"/>
              <a:gd name="connsiteX56" fmla="*/ 365760 w 4149450"/>
              <a:gd name="connsiteY56" fmla="*/ 3623310 h 5303520"/>
              <a:gd name="connsiteX57" fmla="*/ 342900 w 4149450"/>
              <a:gd name="connsiteY57" fmla="*/ 3657600 h 5303520"/>
              <a:gd name="connsiteX58" fmla="*/ 285750 w 4149450"/>
              <a:gd name="connsiteY58" fmla="*/ 3737610 h 5303520"/>
              <a:gd name="connsiteX59" fmla="*/ 274320 w 4149450"/>
              <a:gd name="connsiteY59" fmla="*/ 3771900 h 5303520"/>
              <a:gd name="connsiteX60" fmla="*/ 251460 w 4149450"/>
              <a:gd name="connsiteY60" fmla="*/ 3829050 h 5303520"/>
              <a:gd name="connsiteX61" fmla="*/ 217170 w 4149450"/>
              <a:gd name="connsiteY61" fmla="*/ 3943350 h 5303520"/>
              <a:gd name="connsiteX62" fmla="*/ 205740 w 4149450"/>
              <a:gd name="connsiteY62" fmla="*/ 4057650 h 5303520"/>
              <a:gd name="connsiteX63" fmla="*/ 182880 w 4149450"/>
              <a:gd name="connsiteY63" fmla="*/ 4149090 h 5303520"/>
              <a:gd name="connsiteX64" fmla="*/ 160020 w 4149450"/>
              <a:gd name="connsiteY64" fmla="*/ 4274820 h 5303520"/>
              <a:gd name="connsiteX65" fmla="*/ 148590 w 4149450"/>
              <a:gd name="connsiteY65" fmla="*/ 4320540 h 5303520"/>
              <a:gd name="connsiteX66" fmla="*/ 125730 w 4149450"/>
              <a:gd name="connsiteY66" fmla="*/ 4549140 h 5303520"/>
              <a:gd name="connsiteX67" fmla="*/ 91440 w 4149450"/>
              <a:gd name="connsiteY67" fmla="*/ 4663440 h 5303520"/>
              <a:gd name="connsiteX68" fmla="*/ 80010 w 4149450"/>
              <a:gd name="connsiteY68" fmla="*/ 4709160 h 5303520"/>
              <a:gd name="connsiteX69" fmla="*/ 57150 w 4149450"/>
              <a:gd name="connsiteY69" fmla="*/ 4754880 h 5303520"/>
              <a:gd name="connsiteX70" fmla="*/ 34290 w 4149450"/>
              <a:gd name="connsiteY70" fmla="*/ 4812030 h 5303520"/>
              <a:gd name="connsiteX71" fmla="*/ 11430 w 4149450"/>
              <a:gd name="connsiteY71" fmla="*/ 4857750 h 5303520"/>
              <a:gd name="connsiteX72" fmla="*/ 0 w 4149450"/>
              <a:gd name="connsiteY72" fmla="*/ 4903470 h 5303520"/>
              <a:gd name="connsiteX73" fmla="*/ 34290 w 4149450"/>
              <a:gd name="connsiteY73" fmla="*/ 5040630 h 5303520"/>
              <a:gd name="connsiteX74" fmla="*/ 80010 w 4149450"/>
              <a:gd name="connsiteY74" fmla="*/ 5063490 h 5303520"/>
              <a:gd name="connsiteX75" fmla="*/ 148590 w 4149450"/>
              <a:gd name="connsiteY75" fmla="*/ 5109210 h 5303520"/>
              <a:gd name="connsiteX76" fmla="*/ 205740 w 4149450"/>
              <a:gd name="connsiteY76" fmla="*/ 5132070 h 5303520"/>
              <a:gd name="connsiteX77" fmla="*/ 331470 w 4149450"/>
              <a:gd name="connsiteY77" fmla="*/ 5154930 h 5303520"/>
              <a:gd name="connsiteX78" fmla="*/ 537210 w 4149450"/>
              <a:gd name="connsiteY78" fmla="*/ 5212080 h 5303520"/>
              <a:gd name="connsiteX79" fmla="*/ 697230 w 4149450"/>
              <a:gd name="connsiteY79" fmla="*/ 5223510 h 5303520"/>
              <a:gd name="connsiteX80" fmla="*/ 902970 w 4149450"/>
              <a:gd name="connsiteY80" fmla="*/ 5246370 h 5303520"/>
              <a:gd name="connsiteX81" fmla="*/ 1223010 w 4149450"/>
              <a:gd name="connsiteY81" fmla="*/ 5234940 h 5303520"/>
              <a:gd name="connsiteX82" fmla="*/ 1325880 w 4149450"/>
              <a:gd name="connsiteY82" fmla="*/ 5223510 h 5303520"/>
              <a:gd name="connsiteX83" fmla="*/ 1611630 w 4149450"/>
              <a:gd name="connsiteY83" fmla="*/ 5234940 h 5303520"/>
              <a:gd name="connsiteX84" fmla="*/ 1748790 w 4149450"/>
              <a:gd name="connsiteY84" fmla="*/ 5257800 h 5303520"/>
              <a:gd name="connsiteX85" fmla="*/ 1874520 w 4149450"/>
              <a:gd name="connsiteY85" fmla="*/ 5269230 h 5303520"/>
              <a:gd name="connsiteX86" fmla="*/ 1954530 w 4149450"/>
              <a:gd name="connsiteY86" fmla="*/ 5280660 h 5303520"/>
              <a:gd name="connsiteX87" fmla="*/ 2125980 w 4149450"/>
              <a:gd name="connsiteY87" fmla="*/ 5303520 h 5303520"/>
              <a:gd name="connsiteX88" fmla="*/ 3246120 w 4149450"/>
              <a:gd name="connsiteY88" fmla="*/ 5280660 h 5303520"/>
              <a:gd name="connsiteX89" fmla="*/ 3303270 w 4149450"/>
              <a:gd name="connsiteY89" fmla="*/ 5269230 h 5303520"/>
              <a:gd name="connsiteX90" fmla="*/ 3383280 w 4149450"/>
              <a:gd name="connsiteY90" fmla="*/ 5257800 h 5303520"/>
              <a:gd name="connsiteX91" fmla="*/ 3486150 w 4149450"/>
              <a:gd name="connsiteY91" fmla="*/ 5234940 h 5303520"/>
              <a:gd name="connsiteX92" fmla="*/ 3531870 w 4149450"/>
              <a:gd name="connsiteY92" fmla="*/ 5223510 h 5303520"/>
              <a:gd name="connsiteX93" fmla="*/ 3623310 w 4149450"/>
              <a:gd name="connsiteY93" fmla="*/ 5200650 h 5303520"/>
              <a:gd name="connsiteX94" fmla="*/ 3657600 w 4149450"/>
              <a:gd name="connsiteY94" fmla="*/ 5177790 h 5303520"/>
              <a:gd name="connsiteX95" fmla="*/ 3703320 w 4149450"/>
              <a:gd name="connsiteY95" fmla="*/ 5109210 h 5303520"/>
              <a:gd name="connsiteX96" fmla="*/ 3771900 w 4149450"/>
              <a:gd name="connsiteY96" fmla="*/ 5040630 h 5303520"/>
              <a:gd name="connsiteX97" fmla="*/ 3806190 w 4149450"/>
              <a:gd name="connsiteY97" fmla="*/ 4972050 h 5303520"/>
              <a:gd name="connsiteX98" fmla="*/ 3829050 w 4149450"/>
              <a:gd name="connsiteY98" fmla="*/ 4937760 h 5303520"/>
              <a:gd name="connsiteX99" fmla="*/ 3851910 w 4149450"/>
              <a:gd name="connsiteY99" fmla="*/ 4869180 h 5303520"/>
              <a:gd name="connsiteX100" fmla="*/ 3817620 w 4149450"/>
              <a:gd name="connsiteY100" fmla="*/ 4640580 h 5303520"/>
              <a:gd name="connsiteX101" fmla="*/ 3749040 w 4149450"/>
              <a:gd name="connsiteY101" fmla="*/ 4537710 h 5303520"/>
              <a:gd name="connsiteX102" fmla="*/ 3669030 w 4149450"/>
              <a:gd name="connsiteY102" fmla="*/ 4411980 h 5303520"/>
              <a:gd name="connsiteX103" fmla="*/ 3543300 w 4149450"/>
              <a:gd name="connsiteY103" fmla="*/ 4263390 h 5303520"/>
              <a:gd name="connsiteX104" fmla="*/ 3531870 w 4149450"/>
              <a:gd name="connsiteY104" fmla="*/ 4229100 h 5303520"/>
              <a:gd name="connsiteX105" fmla="*/ 3543300 w 4149450"/>
              <a:gd name="connsiteY105" fmla="*/ 4091940 h 5303520"/>
              <a:gd name="connsiteX106" fmla="*/ 3600450 w 4149450"/>
              <a:gd name="connsiteY106" fmla="*/ 4000500 h 5303520"/>
              <a:gd name="connsiteX107" fmla="*/ 3669030 w 4149450"/>
              <a:gd name="connsiteY107" fmla="*/ 3943350 h 5303520"/>
              <a:gd name="connsiteX108" fmla="*/ 3783330 w 4149450"/>
              <a:gd name="connsiteY108" fmla="*/ 3851910 h 5303520"/>
              <a:gd name="connsiteX109" fmla="*/ 3851910 w 4149450"/>
              <a:gd name="connsiteY109" fmla="*/ 3771900 h 5303520"/>
              <a:gd name="connsiteX110" fmla="*/ 3989070 w 4149450"/>
              <a:gd name="connsiteY110" fmla="*/ 3646170 h 5303520"/>
              <a:gd name="connsiteX111" fmla="*/ 4080510 w 4149450"/>
              <a:gd name="connsiteY111" fmla="*/ 3531870 h 5303520"/>
              <a:gd name="connsiteX112" fmla="*/ 4103370 w 4149450"/>
              <a:gd name="connsiteY112" fmla="*/ 3463290 h 5303520"/>
              <a:gd name="connsiteX113" fmla="*/ 4114800 w 4149450"/>
              <a:gd name="connsiteY113" fmla="*/ 3429000 h 5303520"/>
              <a:gd name="connsiteX114" fmla="*/ 4137660 w 4149450"/>
              <a:gd name="connsiteY114" fmla="*/ 3337560 h 5303520"/>
              <a:gd name="connsiteX115" fmla="*/ 4149090 w 4149450"/>
              <a:gd name="connsiteY115" fmla="*/ 3234690 h 5303520"/>
              <a:gd name="connsiteX116" fmla="*/ 4057650 w 4149450"/>
              <a:gd name="connsiteY116" fmla="*/ 2823210 h 5303520"/>
              <a:gd name="connsiteX117" fmla="*/ 4011930 w 4149450"/>
              <a:gd name="connsiteY117" fmla="*/ 2743200 h 5303520"/>
              <a:gd name="connsiteX118" fmla="*/ 3863340 w 4149450"/>
              <a:gd name="connsiteY118" fmla="*/ 2503170 h 5303520"/>
              <a:gd name="connsiteX119" fmla="*/ 3634740 w 4149450"/>
              <a:gd name="connsiteY119" fmla="*/ 2148840 h 5303520"/>
              <a:gd name="connsiteX120" fmla="*/ 3589020 w 4149450"/>
              <a:gd name="connsiteY120" fmla="*/ 2091690 h 5303520"/>
              <a:gd name="connsiteX121" fmla="*/ 3566160 w 4149450"/>
              <a:gd name="connsiteY121" fmla="*/ 2057400 h 5303520"/>
              <a:gd name="connsiteX122" fmla="*/ 3520440 w 4149450"/>
              <a:gd name="connsiteY122" fmla="*/ 2011680 h 5303520"/>
              <a:gd name="connsiteX123" fmla="*/ 3497580 w 4149450"/>
              <a:gd name="connsiteY123" fmla="*/ 1977390 h 5303520"/>
              <a:gd name="connsiteX124" fmla="*/ 3463290 w 4149450"/>
              <a:gd name="connsiteY124" fmla="*/ 1931670 h 5303520"/>
              <a:gd name="connsiteX125" fmla="*/ 3451860 w 4149450"/>
              <a:gd name="connsiteY125" fmla="*/ 1897380 h 5303520"/>
              <a:gd name="connsiteX126" fmla="*/ 3383280 w 4149450"/>
              <a:gd name="connsiteY126" fmla="*/ 1794510 h 5303520"/>
              <a:gd name="connsiteX127" fmla="*/ 3348990 w 4149450"/>
              <a:gd name="connsiteY127" fmla="*/ 1714500 h 5303520"/>
              <a:gd name="connsiteX128" fmla="*/ 3326130 w 4149450"/>
              <a:gd name="connsiteY128" fmla="*/ 1634490 h 5303520"/>
              <a:gd name="connsiteX129" fmla="*/ 3303270 w 4149450"/>
              <a:gd name="connsiteY129" fmla="*/ 1588770 h 5303520"/>
              <a:gd name="connsiteX130" fmla="*/ 3268980 w 4149450"/>
              <a:gd name="connsiteY130" fmla="*/ 1463040 h 5303520"/>
              <a:gd name="connsiteX131" fmla="*/ 3223260 w 4149450"/>
              <a:gd name="connsiteY131" fmla="*/ 1360170 h 5303520"/>
              <a:gd name="connsiteX132" fmla="*/ 3154680 w 4149450"/>
              <a:gd name="connsiteY132" fmla="*/ 1268730 h 5303520"/>
              <a:gd name="connsiteX133" fmla="*/ 3120390 w 4149450"/>
              <a:gd name="connsiteY133" fmla="*/ 1177290 h 5303520"/>
              <a:gd name="connsiteX134" fmla="*/ 3097530 w 4149450"/>
              <a:gd name="connsiteY134" fmla="*/ 1108710 h 5303520"/>
              <a:gd name="connsiteX135" fmla="*/ 3074670 w 4149450"/>
              <a:gd name="connsiteY135" fmla="*/ 1051560 h 5303520"/>
              <a:gd name="connsiteX136" fmla="*/ 3063240 w 4149450"/>
              <a:gd name="connsiteY136" fmla="*/ 1017270 h 5303520"/>
              <a:gd name="connsiteX137" fmla="*/ 3040380 w 4149450"/>
              <a:gd name="connsiteY137" fmla="*/ 982980 h 5303520"/>
              <a:gd name="connsiteX138" fmla="*/ 3017520 w 4149450"/>
              <a:gd name="connsiteY138" fmla="*/ 902970 h 5303520"/>
              <a:gd name="connsiteX139" fmla="*/ 2983230 w 4149450"/>
              <a:gd name="connsiteY139" fmla="*/ 845820 h 5303520"/>
              <a:gd name="connsiteX140" fmla="*/ 2971800 w 4149450"/>
              <a:gd name="connsiteY140" fmla="*/ 811530 h 5303520"/>
              <a:gd name="connsiteX141" fmla="*/ 2948940 w 4149450"/>
              <a:gd name="connsiteY141" fmla="*/ 777240 h 5303520"/>
              <a:gd name="connsiteX142" fmla="*/ 2937510 w 4149450"/>
              <a:gd name="connsiteY142" fmla="*/ 742950 h 5303520"/>
              <a:gd name="connsiteX143" fmla="*/ 2914650 w 4149450"/>
              <a:gd name="connsiteY143" fmla="*/ 708660 h 5303520"/>
              <a:gd name="connsiteX144" fmla="*/ 2891790 w 4149450"/>
              <a:gd name="connsiteY144" fmla="*/ 640080 h 5303520"/>
              <a:gd name="connsiteX145" fmla="*/ 2880360 w 4149450"/>
              <a:gd name="connsiteY145" fmla="*/ 605790 h 5303520"/>
              <a:gd name="connsiteX146" fmla="*/ 2857500 w 4149450"/>
              <a:gd name="connsiteY146" fmla="*/ 571500 h 5303520"/>
              <a:gd name="connsiteX147" fmla="*/ 2811780 w 4149450"/>
              <a:gd name="connsiteY147" fmla="*/ 468630 h 5303520"/>
              <a:gd name="connsiteX148" fmla="*/ 2834640 w 4149450"/>
              <a:gd name="connsiteY148" fmla="*/ 285750 h 5303520"/>
              <a:gd name="connsiteX149" fmla="*/ 2857500 w 4149450"/>
              <a:gd name="connsiteY149" fmla="*/ 251460 h 5303520"/>
              <a:gd name="connsiteX150" fmla="*/ 2891790 w 4149450"/>
              <a:gd name="connsiteY150" fmla="*/ 228600 h 5303520"/>
              <a:gd name="connsiteX151" fmla="*/ 2914650 w 4149450"/>
              <a:gd name="connsiteY151" fmla="*/ 171450 h 5303520"/>
              <a:gd name="connsiteX152" fmla="*/ 2960370 w 4149450"/>
              <a:gd name="connsiteY152" fmla="*/ 102870 h 5303520"/>
              <a:gd name="connsiteX153" fmla="*/ 2983230 w 4149450"/>
              <a:gd name="connsiteY153" fmla="*/ 68580 h 5303520"/>
              <a:gd name="connsiteX154" fmla="*/ 2994660 w 4149450"/>
              <a:gd name="connsiteY154" fmla="*/ 457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4149450" h="5303520">
                <a:moveTo>
                  <a:pt x="3097530" y="11430"/>
                </a:moveTo>
                <a:cubicBezTo>
                  <a:pt x="3067050" y="15240"/>
                  <a:pt x="3036807" y="22860"/>
                  <a:pt x="3006090" y="22860"/>
                </a:cubicBezTo>
                <a:cubicBezTo>
                  <a:pt x="2949786" y="22860"/>
                  <a:pt x="2818888" y="7140"/>
                  <a:pt x="2754630" y="0"/>
                </a:cubicBezTo>
                <a:cubicBezTo>
                  <a:pt x="2616353" y="13828"/>
                  <a:pt x="2676655" y="-678"/>
                  <a:pt x="2571750" y="34290"/>
                </a:cubicBezTo>
                <a:cubicBezTo>
                  <a:pt x="2543767" y="43618"/>
                  <a:pt x="2516457" y="50925"/>
                  <a:pt x="2491740" y="68580"/>
                </a:cubicBezTo>
                <a:cubicBezTo>
                  <a:pt x="2457556" y="92997"/>
                  <a:pt x="2433216" y="139221"/>
                  <a:pt x="2411730" y="171450"/>
                </a:cubicBezTo>
                <a:cubicBezTo>
                  <a:pt x="2404110" y="182880"/>
                  <a:pt x="2393214" y="192708"/>
                  <a:pt x="2388870" y="205740"/>
                </a:cubicBezTo>
                <a:cubicBezTo>
                  <a:pt x="2385060" y="217170"/>
                  <a:pt x="2382828" y="229254"/>
                  <a:pt x="2377440" y="240030"/>
                </a:cubicBezTo>
                <a:cubicBezTo>
                  <a:pt x="2371297" y="252317"/>
                  <a:pt x="2361396" y="262393"/>
                  <a:pt x="2354580" y="274320"/>
                </a:cubicBezTo>
                <a:cubicBezTo>
                  <a:pt x="2326442" y="323561"/>
                  <a:pt x="2333354" y="322078"/>
                  <a:pt x="2308860" y="377190"/>
                </a:cubicBezTo>
                <a:cubicBezTo>
                  <a:pt x="2301940" y="392760"/>
                  <a:pt x="2292712" y="407249"/>
                  <a:pt x="2286000" y="422910"/>
                </a:cubicBezTo>
                <a:cubicBezTo>
                  <a:pt x="2273196" y="452787"/>
                  <a:pt x="2272807" y="470697"/>
                  <a:pt x="2263140" y="502920"/>
                </a:cubicBezTo>
                <a:cubicBezTo>
                  <a:pt x="2238718" y="584328"/>
                  <a:pt x="2243904" y="549476"/>
                  <a:pt x="2228850" y="617220"/>
                </a:cubicBezTo>
                <a:cubicBezTo>
                  <a:pt x="2224636" y="636185"/>
                  <a:pt x="2221634" y="655405"/>
                  <a:pt x="2217420" y="674370"/>
                </a:cubicBezTo>
                <a:cubicBezTo>
                  <a:pt x="2214012" y="689705"/>
                  <a:pt x="2209398" y="704755"/>
                  <a:pt x="2205990" y="720090"/>
                </a:cubicBezTo>
                <a:cubicBezTo>
                  <a:pt x="2187600" y="802847"/>
                  <a:pt x="2203555" y="750256"/>
                  <a:pt x="2183130" y="811530"/>
                </a:cubicBezTo>
                <a:cubicBezTo>
                  <a:pt x="2156533" y="997709"/>
                  <a:pt x="2164055" y="912051"/>
                  <a:pt x="2183130" y="1245870"/>
                </a:cubicBezTo>
                <a:cubicBezTo>
                  <a:pt x="2184026" y="1261553"/>
                  <a:pt x="2191269" y="1276230"/>
                  <a:pt x="2194560" y="1291590"/>
                </a:cubicBezTo>
                <a:cubicBezTo>
                  <a:pt x="2202701" y="1329582"/>
                  <a:pt x="2209800" y="1367790"/>
                  <a:pt x="2217420" y="1405890"/>
                </a:cubicBezTo>
                <a:cubicBezTo>
                  <a:pt x="2221230" y="1424940"/>
                  <a:pt x="2224138" y="1444193"/>
                  <a:pt x="2228850" y="1463040"/>
                </a:cubicBezTo>
                <a:cubicBezTo>
                  <a:pt x="2236470" y="1493520"/>
                  <a:pt x="2245548" y="1523672"/>
                  <a:pt x="2251710" y="1554480"/>
                </a:cubicBezTo>
                <a:cubicBezTo>
                  <a:pt x="2255520" y="1573530"/>
                  <a:pt x="2258772" y="1592700"/>
                  <a:pt x="2263140" y="1611630"/>
                </a:cubicBezTo>
                <a:cubicBezTo>
                  <a:pt x="2270205" y="1642243"/>
                  <a:pt x="2279838" y="1672262"/>
                  <a:pt x="2286000" y="1703070"/>
                </a:cubicBezTo>
                <a:cubicBezTo>
                  <a:pt x="2297889" y="1762514"/>
                  <a:pt x="2299111" y="1765430"/>
                  <a:pt x="2308860" y="1828800"/>
                </a:cubicBezTo>
                <a:cubicBezTo>
                  <a:pt x="2312957" y="1855427"/>
                  <a:pt x="2315861" y="1882236"/>
                  <a:pt x="2320290" y="1908810"/>
                </a:cubicBezTo>
                <a:cubicBezTo>
                  <a:pt x="2327545" y="1952342"/>
                  <a:pt x="2332875" y="1970580"/>
                  <a:pt x="2343150" y="2011680"/>
                </a:cubicBezTo>
                <a:cubicBezTo>
                  <a:pt x="2341344" y="2036964"/>
                  <a:pt x="2346269" y="2154032"/>
                  <a:pt x="2320290" y="2205990"/>
                </a:cubicBezTo>
                <a:cubicBezTo>
                  <a:pt x="2311000" y="2224570"/>
                  <a:pt x="2272200" y="2273057"/>
                  <a:pt x="2263140" y="2286000"/>
                </a:cubicBezTo>
                <a:cubicBezTo>
                  <a:pt x="2247385" y="2308508"/>
                  <a:pt x="2232660" y="2331720"/>
                  <a:pt x="2217420" y="2354580"/>
                </a:cubicBezTo>
                <a:cubicBezTo>
                  <a:pt x="2209800" y="2366010"/>
                  <a:pt x="2198904" y="2375838"/>
                  <a:pt x="2194560" y="2388870"/>
                </a:cubicBezTo>
                <a:cubicBezTo>
                  <a:pt x="2190750" y="2400300"/>
                  <a:pt x="2186440" y="2411575"/>
                  <a:pt x="2183130" y="2423160"/>
                </a:cubicBezTo>
                <a:cubicBezTo>
                  <a:pt x="2178814" y="2438265"/>
                  <a:pt x="2177216" y="2454171"/>
                  <a:pt x="2171700" y="2468880"/>
                </a:cubicBezTo>
                <a:cubicBezTo>
                  <a:pt x="2165717" y="2484834"/>
                  <a:pt x="2155168" y="2498780"/>
                  <a:pt x="2148840" y="2514600"/>
                </a:cubicBezTo>
                <a:cubicBezTo>
                  <a:pt x="2139891" y="2536973"/>
                  <a:pt x="2133600" y="2560320"/>
                  <a:pt x="2125980" y="2583180"/>
                </a:cubicBezTo>
                <a:lnTo>
                  <a:pt x="2114550" y="2617470"/>
                </a:lnTo>
                <a:cubicBezTo>
                  <a:pt x="2110740" y="2651760"/>
                  <a:pt x="2105578" y="2685927"/>
                  <a:pt x="2103120" y="2720340"/>
                </a:cubicBezTo>
                <a:cubicBezTo>
                  <a:pt x="2099095" y="2776692"/>
                  <a:pt x="2130360" y="2910270"/>
                  <a:pt x="2068830" y="2971800"/>
                </a:cubicBezTo>
                <a:cubicBezTo>
                  <a:pt x="2059116" y="2981514"/>
                  <a:pt x="2045970" y="2987040"/>
                  <a:pt x="2034540" y="2994660"/>
                </a:cubicBezTo>
                <a:cubicBezTo>
                  <a:pt x="1983415" y="3071348"/>
                  <a:pt x="2043641" y="2996213"/>
                  <a:pt x="1977390" y="3040380"/>
                </a:cubicBezTo>
                <a:cubicBezTo>
                  <a:pt x="1963940" y="3049346"/>
                  <a:pt x="1955859" y="3064746"/>
                  <a:pt x="1943100" y="3074670"/>
                </a:cubicBezTo>
                <a:cubicBezTo>
                  <a:pt x="1921413" y="3091538"/>
                  <a:pt x="1897380" y="3105150"/>
                  <a:pt x="1874520" y="3120390"/>
                </a:cubicBezTo>
                <a:cubicBezTo>
                  <a:pt x="1841741" y="3142242"/>
                  <a:pt x="1815442" y="3164119"/>
                  <a:pt x="1771650" y="3166110"/>
                </a:cubicBezTo>
                <a:lnTo>
                  <a:pt x="1520190" y="3177540"/>
                </a:lnTo>
                <a:cubicBezTo>
                  <a:pt x="1508760" y="3185160"/>
                  <a:pt x="1498187" y="3194257"/>
                  <a:pt x="1485900" y="3200400"/>
                </a:cubicBezTo>
                <a:cubicBezTo>
                  <a:pt x="1475124" y="3205788"/>
                  <a:pt x="1461635" y="3205147"/>
                  <a:pt x="1451610" y="3211830"/>
                </a:cubicBezTo>
                <a:cubicBezTo>
                  <a:pt x="1426250" y="3228736"/>
                  <a:pt x="1378088" y="3295237"/>
                  <a:pt x="1371600" y="3314700"/>
                </a:cubicBezTo>
                <a:lnTo>
                  <a:pt x="1348740" y="3383280"/>
                </a:lnTo>
                <a:cubicBezTo>
                  <a:pt x="1344930" y="3409950"/>
                  <a:pt x="1348252" y="3438671"/>
                  <a:pt x="1337310" y="3463290"/>
                </a:cubicBezTo>
                <a:cubicBezTo>
                  <a:pt x="1331731" y="3475843"/>
                  <a:pt x="1312734" y="3476436"/>
                  <a:pt x="1303020" y="3486150"/>
                </a:cubicBezTo>
                <a:cubicBezTo>
                  <a:pt x="1245875" y="3543295"/>
                  <a:pt x="1329863" y="3512156"/>
                  <a:pt x="1211580" y="3531870"/>
                </a:cubicBezTo>
                <a:cubicBezTo>
                  <a:pt x="1162050" y="3528060"/>
                  <a:pt x="1112420" y="3525383"/>
                  <a:pt x="1062990" y="3520440"/>
                </a:cubicBezTo>
                <a:cubicBezTo>
                  <a:pt x="1036183" y="3517759"/>
                  <a:pt x="1009921" y="3509010"/>
                  <a:pt x="982980" y="3509010"/>
                </a:cubicBezTo>
                <a:cubicBezTo>
                  <a:pt x="841959" y="3509010"/>
                  <a:pt x="701040" y="3516630"/>
                  <a:pt x="560070" y="3520440"/>
                </a:cubicBezTo>
                <a:cubicBezTo>
                  <a:pt x="548640" y="3524250"/>
                  <a:pt x="536854" y="3527124"/>
                  <a:pt x="525780" y="3531870"/>
                </a:cubicBezTo>
                <a:cubicBezTo>
                  <a:pt x="510119" y="3538582"/>
                  <a:pt x="496014" y="3548747"/>
                  <a:pt x="480060" y="3554730"/>
                </a:cubicBezTo>
                <a:cubicBezTo>
                  <a:pt x="465351" y="3560246"/>
                  <a:pt x="449580" y="3562350"/>
                  <a:pt x="434340" y="3566160"/>
                </a:cubicBezTo>
                <a:cubicBezTo>
                  <a:pt x="400624" y="3588637"/>
                  <a:pt x="393262" y="3590307"/>
                  <a:pt x="365760" y="3623310"/>
                </a:cubicBezTo>
                <a:cubicBezTo>
                  <a:pt x="356966" y="3633863"/>
                  <a:pt x="350885" y="3646422"/>
                  <a:pt x="342900" y="3657600"/>
                </a:cubicBezTo>
                <a:cubicBezTo>
                  <a:pt x="334271" y="3669681"/>
                  <a:pt x="294729" y="3719652"/>
                  <a:pt x="285750" y="3737610"/>
                </a:cubicBezTo>
                <a:cubicBezTo>
                  <a:pt x="280362" y="3748386"/>
                  <a:pt x="278550" y="3760619"/>
                  <a:pt x="274320" y="3771900"/>
                </a:cubicBezTo>
                <a:cubicBezTo>
                  <a:pt x="267116" y="3791111"/>
                  <a:pt x="258472" y="3809768"/>
                  <a:pt x="251460" y="3829050"/>
                </a:cubicBezTo>
                <a:cubicBezTo>
                  <a:pt x="229198" y="3890271"/>
                  <a:pt x="230816" y="3888766"/>
                  <a:pt x="217170" y="3943350"/>
                </a:cubicBezTo>
                <a:cubicBezTo>
                  <a:pt x="213360" y="3981450"/>
                  <a:pt x="212035" y="4019881"/>
                  <a:pt x="205740" y="4057650"/>
                </a:cubicBezTo>
                <a:cubicBezTo>
                  <a:pt x="200575" y="4088641"/>
                  <a:pt x="188045" y="4118099"/>
                  <a:pt x="182880" y="4149090"/>
                </a:cubicBezTo>
                <a:cubicBezTo>
                  <a:pt x="174609" y="4198719"/>
                  <a:pt x="170670" y="4226895"/>
                  <a:pt x="160020" y="4274820"/>
                </a:cubicBezTo>
                <a:cubicBezTo>
                  <a:pt x="156612" y="4290155"/>
                  <a:pt x="152400" y="4305300"/>
                  <a:pt x="148590" y="4320540"/>
                </a:cubicBezTo>
                <a:cubicBezTo>
                  <a:pt x="145568" y="4356804"/>
                  <a:pt x="135513" y="4500224"/>
                  <a:pt x="125730" y="4549140"/>
                </a:cubicBezTo>
                <a:cubicBezTo>
                  <a:pt x="110228" y="4626651"/>
                  <a:pt x="107008" y="4608954"/>
                  <a:pt x="91440" y="4663440"/>
                </a:cubicBezTo>
                <a:cubicBezTo>
                  <a:pt x="87124" y="4678545"/>
                  <a:pt x="85526" y="4694451"/>
                  <a:pt x="80010" y="4709160"/>
                </a:cubicBezTo>
                <a:cubicBezTo>
                  <a:pt x="74027" y="4725114"/>
                  <a:pt x="64070" y="4739310"/>
                  <a:pt x="57150" y="4754880"/>
                </a:cubicBezTo>
                <a:cubicBezTo>
                  <a:pt x="48817" y="4773629"/>
                  <a:pt x="42623" y="4793281"/>
                  <a:pt x="34290" y="4812030"/>
                </a:cubicBezTo>
                <a:cubicBezTo>
                  <a:pt x="27370" y="4827600"/>
                  <a:pt x="17413" y="4841796"/>
                  <a:pt x="11430" y="4857750"/>
                </a:cubicBezTo>
                <a:cubicBezTo>
                  <a:pt x="5914" y="4872459"/>
                  <a:pt x="3810" y="4888230"/>
                  <a:pt x="0" y="4903470"/>
                </a:cubicBezTo>
                <a:cubicBezTo>
                  <a:pt x="4468" y="4934744"/>
                  <a:pt x="8937" y="5011051"/>
                  <a:pt x="34290" y="5040630"/>
                </a:cubicBezTo>
                <a:cubicBezTo>
                  <a:pt x="45379" y="5053567"/>
                  <a:pt x="65399" y="5054724"/>
                  <a:pt x="80010" y="5063490"/>
                </a:cubicBezTo>
                <a:cubicBezTo>
                  <a:pt x="103569" y="5077625"/>
                  <a:pt x="123081" y="5099006"/>
                  <a:pt x="148590" y="5109210"/>
                </a:cubicBezTo>
                <a:cubicBezTo>
                  <a:pt x="167640" y="5116830"/>
                  <a:pt x="186275" y="5125582"/>
                  <a:pt x="205740" y="5132070"/>
                </a:cubicBezTo>
                <a:cubicBezTo>
                  <a:pt x="246159" y="5145543"/>
                  <a:pt x="289823" y="5148980"/>
                  <a:pt x="331470" y="5154930"/>
                </a:cubicBezTo>
                <a:cubicBezTo>
                  <a:pt x="403354" y="5178891"/>
                  <a:pt x="461554" y="5202212"/>
                  <a:pt x="537210" y="5212080"/>
                </a:cubicBezTo>
                <a:cubicBezTo>
                  <a:pt x="590237" y="5218997"/>
                  <a:pt x="643988" y="5218519"/>
                  <a:pt x="697230" y="5223510"/>
                </a:cubicBezTo>
                <a:cubicBezTo>
                  <a:pt x="765931" y="5229951"/>
                  <a:pt x="834390" y="5238750"/>
                  <a:pt x="902970" y="5246370"/>
                </a:cubicBezTo>
                <a:lnTo>
                  <a:pt x="1223010" y="5234940"/>
                </a:lnTo>
                <a:cubicBezTo>
                  <a:pt x="1257461" y="5233078"/>
                  <a:pt x="1291379" y="5223510"/>
                  <a:pt x="1325880" y="5223510"/>
                </a:cubicBezTo>
                <a:cubicBezTo>
                  <a:pt x="1421206" y="5223510"/>
                  <a:pt x="1516380" y="5231130"/>
                  <a:pt x="1611630" y="5234940"/>
                </a:cubicBezTo>
                <a:cubicBezTo>
                  <a:pt x="1657350" y="5242560"/>
                  <a:pt x="1702829" y="5251805"/>
                  <a:pt x="1748790" y="5257800"/>
                </a:cubicBezTo>
                <a:cubicBezTo>
                  <a:pt x="1790519" y="5263243"/>
                  <a:pt x="1832695" y="5264583"/>
                  <a:pt x="1874520" y="5269230"/>
                </a:cubicBezTo>
                <a:cubicBezTo>
                  <a:pt x="1901296" y="5272205"/>
                  <a:pt x="1927797" y="5277318"/>
                  <a:pt x="1954530" y="5280660"/>
                </a:cubicBezTo>
                <a:cubicBezTo>
                  <a:pt x="2122401" y="5301644"/>
                  <a:pt x="1995177" y="5281720"/>
                  <a:pt x="2125980" y="5303520"/>
                </a:cubicBezTo>
                <a:lnTo>
                  <a:pt x="3246120" y="5280660"/>
                </a:lnTo>
                <a:cubicBezTo>
                  <a:pt x="3265539" y="5280094"/>
                  <a:pt x="3284107" y="5272424"/>
                  <a:pt x="3303270" y="5269230"/>
                </a:cubicBezTo>
                <a:cubicBezTo>
                  <a:pt x="3329844" y="5264801"/>
                  <a:pt x="3356610" y="5261610"/>
                  <a:pt x="3383280" y="5257800"/>
                </a:cubicBezTo>
                <a:cubicBezTo>
                  <a:pt x="3450014" y="5235555"/>
                  <a:pt x="3385570" y="5255056"/>
                  <a:pt x="3486150" y="5234940"/>
                </a:cubicBezTo>
                <a:cubicBezTo>
                  <a:pt x="3501554" y="5231859"/>
                  <a:pt x="3516535" y="5226918"/>
                  <a:pt x="3531870" y="5223510"/>
                </a:cubicBezTo>
                <a:cubicBezTo>
                  <a:pt x="3555346" y="5218293"/>
                  <a:pt x="3598800" y="5212905"/>
                  <a:pt x="3623310" y="5200650"/>
                </a:cubicBezTo>
                <a:cubicBezTo>
                  <a:pt x="3635597" y="5194507"/>
                  <a:pt x="3646170" y="5185410"/>
                  <a:pt x="3657600" y="5177790"/>
                </a:cubicBezTo>
                <a:cubicBezTo>
                  <a:pt x="3672840" y="5154930"/>
                  <a:pt x="3683893" y="5128637"/>
                  <a:pt x="3703320" y="5109210"/>
                </a:cubicBezTo>
                <a:cubicBezTo>
                  <a:pt x="3726180" y="5086350"/>
                  <a:pt x="3757442" y="5069546"/>
                  <a:pt x="3771900" y="5040630"/>
                </a:cubicBezTo>
                <a:cubicBezTo>
                  <a:pt x="3783330" y="5017770"/>
                  <a:pt x="3793778" y="4994392"/>
                  <a:pt x="3806190" y="4972050"/>
                </a:cubicBezTo>
                <a:cubicBezTo>
                  <a:pt x="3812861" y="4960042"/>
                  <a:pt x="3823471" y="4950313"/>
                  <a:pt x="3829050" y="4937760"/>
                </a:cubicBezTo>
                <a:cubicBezTo>
                  <a:pt x="3838837" y="4915740"/>
                  <a:pt x="3851910" y="4869180"/>
                  <a:pt x="3851910" y="4869180"/>
                </a:cubicBezTo>
                <a:cubicBezTo>
                  <a:pt x="3845138" y="4781140"/>
                  <a:pt x="3850339" y="4719105"/>
                  <a:pt x="3817620" y="4640580"/>
                </a:cubicBezTo>
                <a:cubicBezTo>
                  <a:pt x="3799171" y="4596302"/>
                  <a:pt x="3774672" y="4576157"/>
                  <a:pt x="3749040" y="4537710"/>
                </a:cubicBezTo>
                <a:cubicBezTo>
                  <a:pt x="3720646" y="4495119"/>
                  <a:pt x="3702301" y="4451905"/>
                  <a:pt x="3669030" y="4411980"/>
                </a:cubicBezTo>
                <a:cubicBezTo>
                  <a:pt x="3485519" y="4191767"/>
                  <a:pt x="3712262" y="4499936"/>
                  <a:pt x="3543300" y="4263390"/>
                </a:cubicBezTo>
                <a:cubicBezTo>
                  <a:pt x="3539490" y="4251960"/>
                  <a:pt x="3531870" y="4241148"/>
                  <a:pt x="3531870" y="4229100"/>
                </a:cubicBezTo>
                <a:cubicBezTo>
                  <a:pt x="3531870" y="4183222"/>
                  <a:pt x="3535758" y="4137194"/>
                  <a:pt x="3543300" y="4091940"/>
                </a:cubicBezTo>
                <a:cubicBezTo>
                  <a:pt x="3556904" y="4010315"/>
                  <a:pt x="3553864" y="4036734"/>
                  <a:pt x="3600450" y="4000500"/>
                </a:cubicBezTo>
                <a:cubicBezTo>
                  <a:pt x="3623939" y="3982231"/>
                  <a:pt x="3644964" y="3960852"/>
                  <a:pt x="3669030" y="3943350"/>
                </a:cubicBezTo>
                <a:cubicBezTo>
                  <a:pt x="3756079" y="3880041"/>
                  <a:pt x="3702227" y="3943150"/>
                  <a:pt x="3783330" y="3851910"/>
                </a:cubicBezTo>
                <a:cubicBezTo>
                  <a:pt x="3831513" y="3797704"/>
                  <a:pt x="3800591" y="3815888"/>
                  <a:pt x="3851910" y="3771900"/>
                </a:cubicBezTo>
                <a:cubicBezTo>
                  <a:pt x="3934912" y="3700756"/>
                  <a:pt x="3877829" y="3775951"/>
                  <a:pt x="3989070" y="3646170"/>
                </a:cubicBezTo>
                <a:cubicBezTo>
                  <a:pt x="3991629" y="3643185"/>
                  <a:pt x="4067481" y="3561186"/>
                  <a:pt x="4080510" y="3531870"/>
                </a:cubicBezTo>
                <a:cubicBezTo>
                  <a:pt x="4090297" y="3509850"/>
                  <a:pt x="4095750" y="3486150"/>
                  <a:pt x="4103370" y="3463290"/>
                </a:cubicBezTo>
                <a:cubicBezTo>
                  <a:pt x="4107180" y="3451860"/>
                  <a:pt x="4112437" y="3440814"/>
                  <a:pt x="4114800" y="3429000"/>
                </a:cubicBezTo>
                <a:cubicBezTo>
                  <a:pt x="4128593" y="3360036"/>
                  <a:pt x="4120087" y="3390280"/>
                  <a:pt x="4137660" y="3337560"/>
                </a:cubicBezTo>
                <a:cubicBezTo>
                  <a:pt x="4141470" y="3303270"/>
                  <a:pt x="4151464" y="3269109"/>
                  <a:pt x="4149090" y="3234690"/>
                </a:cubicBezTo>
                <a:cubicBezTo>
                  <a:pt x="4139243" y="3091909"/>
                  <a:pt x="4109670" y="2956149"/>
                  <a:pt x="4057650" y="2823210"/>
                </a:cubicBezTo>
                <a:cubicBezTo>
                  <a:pt x="4046457" y="2794605"/>
                  <a:pt x="4027872" y="2769457"/>
                  <a:pt x="4011930" y="2743200"/>
                </a:cubicBezTo>
                <a:cubicBezTo>
                  <a:pt x="3963094" y="2662764"/>
                  <a:pt x="3905423" y="2587336"/>
                  <a:pt x="3863340" y="2503170"/>
                </a:cubicBezTo>
                <a:cubicBezTo>
                  <a:pt x="3773918" y="2324326"/>
                  <a:pt x="3824434" y="2414412"/>
                  <a:pt x="3634740" y="2148840"/>
                </a:cubicBezTo>
                <a:cubicBezTo>
                  <a:pt x="3620560" y="2128988"/>
                  <a:pt x="3602552" y="2111989"/>
                  <a:pt x="3589020" y="2091690"/>
                </a:cubicBezTo>
                <a:cubicBezTo>
                  <a:pt x="3581400" y="2080260"/>
                  <a:pt x="3575100" y="2067830"/>
                  <a:pt x="3566160" y="2057400"/>
                </a:cubicBezTo>
                <a:cubicBezTo>
                  <a:pt x="3552134" y="2041036"/>
                  <a:pt x="3534466" y="2028044"/>
                  <a:pt x="3520440" y="2011680"/>
                </a:cubicBezTo>
                <a:cubicBezTo>
                  <a:pt x="3511500" y="2001250"/>
                  <a:pt x="3505565" y="1988568"/>
                  <a:pt x="3497580" y="1977390"/>
                </a:cubicBezTo>
                <a:cubicBezTo>
                  <a:pt x="3486507" y="1961888"/>
                  <a:pt x="3474720" y="1946910"/>
                  <a:pt x="3463290" y="1931670"/>
                </a:cubicBezTo>
                <a:cubicBezTo>
                  <a:pt x="3459480" y="1920240"/>
                  <a:pt x="3457931" y="1907787"/>
                  <a:pt x="3451860" y="1897380"/>
                </a:cubicBezTo>
                <a:cubicBezTo>
                  <a:pt x="3431095" y="1861782"/>
                  <a:pt x="3396312" y="1833607"/>
                  <a:pt x="3383280" y="1794510"/>
                </a:cubicBezTo>
                <a:cubicBezTo>
                  <a:pt x="3356475" y="1714094"/>
                  <a:pt x="3391362" y="1813369"/>
                  <a:pt x="3348990" y="1714500"/>
                </a:cubicBezTo>
                <a:cubicBezTo>
                  <a:pt x="3321357" y="1650024"/>
                  <a:pt x="3355131" y="1711826"/>
                  <a:pt x="3326130" y="1634490"/>
                </a:cubicBezTo>
                <a:cubicBezTo>
                  <a:pt x="3320147" y="1618536"/>
                  <a:pt x="3310890" y="1604010"/>
                  <a:pt x="3303270" y="1588770"/>
                </a:cubicBezTo>
                <a:cubicBezTo>
                  <a:pt x="3285733" y="1483547"/>
                  <a:pt x="3302868" y="1556231"/>
                  <a:pt x="3268980" y="1463040"/>
                </a:cubicBezTo>
                <a:cubicBezTo>
                  <a:pt x="3242607" y="1390513"/>
                  <a:pt x="3259013" y="1409330"/>
                  <a:pt x="3223260" y="1360170"/>
                </a:cubicBezTo>
                <a:cubicBezTo>
                  <a:pt x="3200851" y="1329357"/>
                  <a:pt x="3154680" y="1268730"/>
                  <a:pt x="3154680" y="1268730"/>
                </a:cubicBezTo>
                <a:cubicBezTo>
                  <a:pt x="3127583" y="1133243"/>
                  <a:pt x="3163200" y="1273612"/>
                  <a:pt x="3120390" y="1177290"/>
                </a:cubicBezTo>
                <a:cubicBezTo>
                  <a:pt x="3110603" y="1155270"/>
                  <a:pt x="3106479" y="1131083"/>
                  <a:pt x="3097530" y="1108710"/>
                </a:cubicBezTo>
                <a:cubicBezTo>
                  <a:pt x="3089910" y="1089660"/>
                  <a:pt x="3081874" y="1070771"/>
                  <a:pt x="3074670" y="1051560"/>
                </a:cubicBezTo>
                <a:cubicBezTo>
                  <a:pt x="3070440" y="1040279"/>
                  <a:pt x="3068628" y="1028046"/>
                  <a:pt x="3063240" y="1017270"/>
                </a:cubicBezTo>
                <a:cubicBezTo>
                  <a:pt x="3057097" y="1004983"/>
                  <a:pt x="3046523" y="995267"/>
                  <a:pt x="3040380" y="982980"/>
                </a:cubicBezTo>
                <a:cubicBezTo>
                  <a:pt x="3012520" y="927260"/>
                  <a:pt x="3046818" y="968889"/>
                  <a:pt x="3017520" y="902970"/>
                </a:cubicBezTo>
                <a:cubicBezTo>
                  <a:pt x="3008497" y="882669"/>
                  <a:pt x="2993165" y="865691"/>
                  <a:pt x="2983230" y="845820"/>
                </a:cubicBezTo>
                <a:cubicBezTo>
                  <a:pt x="2977842" y="835044"/>
                  <a:pt x="2977188" y="822306"/>
                  <a:pt x="2971800" y="811530"/>
                </a:cubicBezTo>
                <a:cubicBezTo>
                  <a:pt x="2965657" y="799243"/>
                  <a:pt x="2955083" y="789527"/>
                  <a:pt x="2948940" y="777240"/>
                </a:cubicBezTo>
                <a:cubicBezTo>
                  <a:pt x="2943552" y="766464"/>
                  <a:pt x="2942898" y="753726"/>
                  <a:pt x="2937510" y="742950"/>
                </a:cubicBezTo>
                <a:cubicBezTo>
                  <a:pt x="2931367" y="730663"/>
                  <a:pt x="2920229" y="721213"/>
                  <a:pt x="2914650" y="708660"/>
                </a:cubicBezTo>
                <a:cubicBezTo>
                  <a:pt x="2904863" y="686640"/>
                  <a:pt x="2899410" y="662940"/>
                  <a:pt x="2891790" y="640080"/>
                </a:cubicBezTo>
                <a:cubicBezTo>
                  <a:pt x="2887980" y="628650"/>
                  <a:pt x="2887043" y="615815"/>
                  <a:pt x="2880360" y="605790"/>
                </a:cubicBezTo>
                <a:cubicBezTo>
                  <a:pt x="2872740" y="594360"/>
                  <a:pt x="2863079" y="584053"/>
                  <a:pt x="2857500" y="571500"/>
                </a:cubicBezTo>
                <a:cubicBezTo>
                  <a:pt x="2803092" y="449082"/>
                  <a:pt x="2863515" y="546233"/>
                  <a:pt x="2811780" y="468630"/>
                </a:cubicBezTo>
                <a:cubicBezTo>
                  <a:pt x="2813962" y="440269"/>
                  <a:pt x="2809968" y="335094"/>
                  <a:pt x="2834640" y="285750"/>
                </a:cubicBezTo>
                <a:cubicBezTo>
                  <a:pt x="2840783" y="273463"/>
                  <a:pt x="2847786" y="261174"/>
                  <a:pt x="2857500" y="251460"/>
                </a:cubicBezTo>
                <a:cubicBezTo>
                  <a:pt x="2867214" y="241746"/>
                  <a:pt x="2880360" y="236220"/>
                  <a:pt x="2891790" y="228600"/>
                </a:cubicBezTo>
                <a:cubicBezTo>
                  <a:pt x="2899410" y="209550"/>
                  <a:pt x="2904825" y="189462"/>
                  <a:pt x="2914650" y="171450"/>
                </a:cubicBezTo>
                <a:cubicBezTo>
                  <a:pt x="2927806" y="147330"/>
                  <a:pt x="2945130" y="125730"/>
                  <a:pt x="2960370" y="102870"/>
                </a:cubicBezTo>
                <a:cubicBezTo>
                  <a:pt x="2967990" y="91440"/>
                  <a:pt x="2977087" y="80867"/>
                  <a:pt x="2983230" y="68580"/>
                </a:cubicBezTo>
                <a:lnTo>
                  <a:pt x="2994660" y="45720"/>
                </a:lnTo>
              </a:path>
            </a:pathLst>
          </a:custGeom>
          <a:solidFill>
            <a:schemeClr val="bg2">
              <a:lumMod val="20000"/>
              <a:lumOff val="80000"/>
              <a:alpha val="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4" name="Rounded Rectangle 3"/>
          <p:cNvSpPr/>
          <p:nvPr/>
        </p:nvSpPr>
        <p:spPr bwMode="auto">
          <a:xfrm>
            <a:off x="304800" y="5166360"/>
            <a:ext cx="8382000" cy="115824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6" name="TextBox 5"/>
          <p:cNvSpPr txBox="1"/>
          <p:nvPr/>
        </p:nvSpPr>
        <p:spPr>
          <a:xfrm>
            <a:off x="495300" y="5247590"/>
            <a:ext cx="8191500" cy="1261884"/>
          </a:xfrm>
          <a:prstGeom prst="rect">
            <a:avLst/>
          </a:prstGeom>
          <a:noFill/>
        </p:spPr>
        <p:txBody>
          <a:bodyPr wrap="square" rtlCol="0">
            <a:spAutoFit/>
          </a:bodyPr>
          <a:lstStyle/>
          <a:p>
            <a:r>
              <a:rPr lang="en-US" sz="1600" dirty="0">
                <a:solidFill>
                  <a:srgbClr val="FFFF99"/>
                </a:solidFill>
              </a:rPr>
              <a:t>Sodium bicarbonate </a:t>
            </a:r>
            <a:r>
              <a:rPr lang="en-US" sz="1600" dirty="0"/>
              <a:t>and </a:t>
            </a:r>
            <a:r>
              <a:rPr lang="en-US" sz="1600" dirty="0">
                <a:solidFill>
                  <a:srgbClr val="996633"/>
                </a:solidFill>
              </a:rPr>
              <a:t>vinegar</a:t>
            </a:r>
            <a:r>
              <a:rPr lang="en-US" sz="1600" dirty="0"/>
              <a:t> =&gt; </a:t>
            </a:r>
            <a:r>
              <a:rPr lang="en-US" sz="1600" dirty="0">
                <a:solidFill>
                  <a:srgbClr val="9966FF"/>
                </a:solidFill>
              </a:rPr>
              <a:t>Sodium acetate </a:t>
            </a:r>
            <a:r>
              <a:rPr lang="en-US" sz="1600" dirty="0"/>
              <a:t>and </a:t>
            </a:r>
            <a:r>
              <a:rPr lang="en-US" sz="1600" dirty="0">
                <a:solidFill>
                  <a:srgbClr val="00B0F0"/>
                </a:solidFill>
              </a:rPr>
              <a:t>water</a:t>
            </a:r>
            <a:r>
              <a:rPr lang="en-US" sz="1600" dirty="0"/>
              <a:t> and </a:t>
            </a:r>
            <a:r>
              <a:rPr lang="en-US" sz="1600" dirty="0">
                <a:solidFill>
                  <a:srgbClr val="FFC000"/>
                </a:solidFill>
              </a:rPr>
              <a:t>carbon dioxide</a:t>
            </a:r>
          </a:p>
          <a:p>
            <a:endParaRPr lang="en-US" sz="2000" dirty="0" smtClean="0">
              <a:solidFill>
                <a:srgbClr val="FFFF99"/>
              </a:solidFill>
            </a:endParaRPr>
          </a:p>
          <a:p>
            <a:r>
              <a:rPr lang="en-US" sz="2000" dirty="0" smtClean="0">
                <a:solidFill>
                  <a:srgbClr val="FFFF99"/>
                </a:solidFill>
              </a:rPr>
              <a:t>NaHCO</a:t>
            </a:r>
            <a:r>
              <a:rPr lang="en-US" sz="2000" baseline="-25000" dirty="0" smtClean="0">
                <a:solidFill>
                  <a:srgbClr val="FFFF99"/>
                </a:solidFill>
              </a:rPr>
              <a:t>3</a:t>
            </a:r>
            <a:r>
              <a:rPr lang="en-US" sz="2000" dirty="0" smtClean="0">
                <a:solidFill>
                  <a:srgbClr val="FFFF99"/>
                </a:solidFill>
              </a:rPr>
              <a:t> </a:t>
            </a:r>
            <a:r>
              <a:rPr lang="en-US" sz="2000" dirty="0"/>
              <a:t>+ </a:t>
            </a:r>
            <a:r>
              <a:rPr lang="en-US" sz="2000" dirty="0">
                <a:solidFill>
                  <a:srgbClr val="996633"/>
                </a:solidFill>
              </a:rPr>
              <a:t>CH</a:t>
            </a:r>
            <a:r>
              <a:rPr lang="en-US" sz="2000" baseline="-25000" dirty="0">
                <a:solidFill>
                  <a:srgbClr val="996633"/>
                </a:solidFill>
              </a:rPr>
              <a:t>3</a:t>
            </a:r>
            <a:r>
              <a:rPr lang="en-US" sz="2000" dirty="0">
                <a:solidFill>
                  <a:srgbClr val="996633"/>
                </a:solidFill>
              </a:rPr>
              <a:t>COOH </a:t>
            </a:r>
            <a:r>
              <a:rPr lang="en-US" sz="2000" dirty="0" smtClean="0"/>
              <a:t>        =&gt;  </a:t>
            </a:r>
            <a:r>
              <a:rPr lang="en-US" sz="2000" dirty="0">
                <a:solidFill>
                  <a:srgbClr val="9966FF"/>
                </a:solidFill>
              </a:rPr>
              <a:t>CH</a:t>
            </a:r>
            <a:r>
              <a:rPr lang="en-US" sz="2000" baseline="-25000" dirty="0">
                <a:solidFill>
                  <a:srgbClr val="9966FF"/>
                </a:solidFill>
              </a:rPr>
              <a:t>3</a:t>
            </a:r>
            <a:r>
              <a:rPr lang="en-US" sz="2000" dirty="0">
                <a:solidFill>
                  <a:srgbClr val="9966FF"/>
                </a:solidFill>
              </a:rPr>
              <a:t>COO</a:t>
            </a:r>
            <a:r>
              <a:rPr lang="en-US" sz="2000" baseline="30000" dirty="0">
                <a:solidFill>
                  <a:srgbClr val="9966FF"/>
                </a:solidFill>
              </a:rPr>
              <a:t>-</a:t>
            </a:r>
            <a:r>
              <a:rPr lang="en-US" sz="2000" dirty="0">
                <a:solidFill>
                  <a:srgbClr val="9966FF"/>
                </a:solidFill>
              </a:rPr>
              <a:t>Na</a:t>
            </a:r>
            <a:r>
              <a:rPr lang="en-US" sz="2000" baseline="30000" dirty="0" smtClean="0">
                <a:solidFill>
                  <a:srgbClr val="9966FF"/>
                </a:solidFill>
              </a:rPr>
              <a:t>+  </a:t>
            </a:r>
            <a:r>
              <a:rPr lang="en-US" sz="2000" dirty="0" smtClean="0">
                <a:solidFill>
                  <a:srgbClr val="9966FF"/>
                </a:solidFill>
              </a:rPr>
              <a:t> </a:t>
            </a:r>
            <a:r>
              <a:rPr lang="en-US" sz="2000" dirty="0"/>
              <a:t>+ </a:t>
            </a:r>
            <a:r>
              <a:rPr lang="en-US" sz="2000" dirty="0">
                <a:solidFill>
                  <a:srgbClr val="00B0F0"/>
                </a:solidFill>
              </a:rPr>
              <a:t>H</a:t>
            </a:r>
            <a:r>
              <a:rPr lang="en-US" sz="2000" baseline="-25000" dirty="0">
                <a:solidFill>
                  <a:srgbClr val="00B0F0"/>
                </a:solidFill>
              </a:rPr>
              <a:t>2</a:t>
            </a:r>
            <a:r>
              <a:rPr lang="en-US" sz="2000" dirty="0">
                <a:solidFill>
                  <a:srgbClr val="00B0F0"/>
                </a:solidFill>
              </a:rPr>
              <a:t>O </a:t>
            </a:r>
            <a:r>
              <a:rPr lang="en-US" sz="2000" dirty="0" smtClean="0"/>
              <a:t>  +    </a:t>
            </a:r>
            <a:r>
              <a:rPr lang="en-US" sz="2000" dirty="0" smtClean="0">
                <a:solidFill>
                  <a:srgbClr val="FFC000"/>
                </a:solidFill>
              </a:rPr>
              <a:t>CO</a:t>
            </a:r>
            <a:r>
              <a:rPr lang="en-US" sz="2000" baseline="-25000" dirty="0" smtClean="0">
                <a:solidFill>
                  <a:srgbClr val="FFC000"/>
                </a:solidFill>
              </a:rPr>
              <a:t>2 (g)</a:t>
            </a:r>
            <a:endParaRPr lang="en-US" sz="2000" dirty="0">
              <a:solidFill>
                <a:srgbClr val="FFC000"/>
              </a:solidFill>
            </a:endParaRPr>
          </a:p>
          <a:p>
            <a:endParaRPr lang="en-US" sz="2000" dirty="0"/>
          </a:p>
        </p:txBody>
      </p:sp>
      <p:sp>
        <p:nvSpPr>
          <p:cNvPr id="7" name="Rectangle 6"/>
          <p:cNvSpPr/>
          <p:nvPr/>
        </p:nvSpPr>
        <p:spPr>
          <a:xfrm>
            <a:off x="495300" y="4343415"/>
            <a:ext cx="8223726"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Which put out the fire?</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39938217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6172200" cy="5821363"/>
          </a:xfrm>
        </p:spPr>
        <p:txBody>
          <a:bodyPr/>
          <a:lstStyle/>
          <a:p>
            <a:r>
              <a:rPr lang="en-US" dirty="0" smtClean="0">
                <a:solidFill>
                  <a:srgbClr val="FFFF99"/>
                </a:solidFill>
              </a:rPr>
              <a:t>Light row of votive candles.</a:t>
            </a:r>
          </a:p>
          <a:p>
            <a:pPr lvl="1"/>
            <a:r>
              <a:rPr lang="en-US" dirty="0" smtClean="0"/>
              <a:t>Add baking soda to bottom of container.</a:t>
            </a:r>
          </a:p>
          <a:p>
            <a:pPr lvl="1"/>
            <a:r>
              <a:rPr lang="en-US" dirty="0" smtClean="0">
                <a:solidFill>
                  <a:srgbClr val="996633"/>
                </a:solidFill>
              </a:rPr>
              <a:t>Add enough vinegar to create foam that goes close to top.</a:t>
            </a:r>
          </a:p>
          <a:p>
            <a:pPr lvl="1"/>
            <a:r>
              <a:rPr lang="en-US" dirty="0" smtClean="0">
                <a:solidFill>
                  <a:schemeClr val="accent1">
                    <a:lumMod val="60000"/>
                    <a:lumOff val="40000"/>
                  </a:schemeClr>
                </a:solidFill>
              </a:rPr>
              <a:t>Let the foam settle.</a:t>
            </a:r>
          </a:p>
          <a:p>
            <a:pPr lvl="1"/>
            <a:r>
              <a:rPr lang="en-US" dirty="0" smtClean="0">
                <a:solidFill>
                  <a:srgbClr val="FF5050"/>
                </a:solidFill>
              </a:rPr>
              <a:t>Pour out the invisible carbon dioxide gas onto the votive candles without spilling the liquid.</a:t>
            </a:r>
            <a:endParaRPr lang="en-US" dirty="0">
              <a:solidFill>
                <a:srgbClr val="FF5050"/>
              </a:solidFill>
            </a:endParaRPr>
          </a:p>
        </p:txBody>
      </p:sp>
      <p:pic>
        <p:nvPicPr>
          <p:cNvPr id="8" name="Picture 4" descr="http://carmenamato.net/wp-content/uploads/2012/05/row-of-gold-candl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 y="4960620"/>
            <a:ext cx="5833110" cy="175260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bwMode="auto">
          <a:xfrm rot="19025875">
            <a:off x="6096000" y="685800"/>
            <a:ext cx="2667000" cy="5257800"/>
          </a:xfrm>
          <a:prstGeom prst="roundRect">
            <a:avLst/>
          </a:prstGeom>
          <a:solidFill>
            <a:schemeClr val="accent1">
              <a:lumMod val="40000"/>
              <a:lumOff val="60000"/>
              <a:alpha val="42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2" name="Freeform 1"/>
          <p:cNvSpPr/>
          <p:nvPr/>
        </p:nvSpPr>
        <p:spPr bwMode="auto">
          <a:xfrm>
            <a:off x="6273104" y="4043056"/>
            <a:ext cx="3065206" cy="1911974"/>
          </a:xfrm>
          <a:custGeom>
            <a:avLst/>
            <a:gdLst>
              <a:gd name="connsiteX0" fmla="*/ 13396 w 3065206"/>
              <a:gd name="connsiteY0" fmla="*/ 3164 h 1911974"/>
              <a:gd name="connsiteX1" fmla="*/ 299146 w 3065206"/>
              <a:gd name="connsiteY1" fmla="*/ 14594 h 1911974"/>
              <a:gd name="connsiteX2" fmla="*/ 413446 w 3065206"/>
              <a:gd name="connsiteY2" fmla="*/ 48884 h 1911974"/>
              <a:gd name="connsiteX3" fmla="*/ 447736 w 3065206"/>
              <a:gd name="connsiteY3" fmla="*/ 60314 h 1911974"/>
              <a:gd name="connsiteX4" fmla="*/ 482026 w 3065206"/>
              <a:gd name="connsiteY4" fmla="*/ 71744 h 1911974"/>
              <a:gd name="connsiteX5" fmla="*/ 550606 w 3065206"/>
              <a:gd name="connsiteY5" fmla="*/ 83174 h 1911974"/>
              <a:gd name="connsiteX6" fmla="*/ 1019236 w 3065206"/>
              <a:gd name="connsiteY6" fmla="*/ 71744 h 1911974"/>
              <a:gd name="connsiteX7" fmla="*/ 1693606 w 3065206"/>
              <a:gd name="connsiteY7" fmla="*/ 83174 h 1911974"/>
              <a:gd name="connsiteX8" fmla="*/ 2859466 w 3065206"/>
              <a:gd name="connsiteY8" fmla="*/ 94604 h 1911974"/>
              <a:gd name="connsiteX9" fmla="*/ 2893756 w 3065206"/>
              <a:gd name="connsiteY9" fmla="*/ 117464 h 1911974"/>
              <a:gd name="connsiteX10" fmla="*/ 2905186 w 3065206"/>
              <a:gd name="connsiteY10" fmla="*/ 151754 h 1911974"/>
              <a:gd name="connsiteX11" fmla="*/ 2928046 w 3065206"/>
              <a:gd name="connsiteY11" fmla="*/ 186044 h 1911974"/>
              <a:gd name="connsiteX12" fmla="*/ 2939476 w 3065206"/>
              <a:gd name="connsiteY12" fmla="*/ 220334 h 1911974"/>
              <a:gd name="connsiteX13" fmla="*/ 2973766 w 3065206"/>
              <a:gd name="connsiteY13" fmla="*/ 243194 h 1911974"/>
              <a:gd name="connsiteX14" fmla="*/ 3008056 w 3065206"/>
              <a:gd name="connsiteY14" fmla="*/ 323204 h 1911974"/>
              <a:gd name="connsiteX15" fmla="*/ 3030916 w 3065206"/>
              <a:gd name="connsiteY15" fmla="*/ 368924 h 1911974"/>
              <a:gd name="connsiteX16" fmla="*/ 3065206 w 3065206"/>
              <a:gd name="connsiteY16" fmla="*/ 483224 h 1911974"/>
              <a:gd name="connsiteX17" fmla="*/ 3053776 w 3065206"/>
              <a:gd name="connsiteY17" fmla="*/ 928994 h 1911974"/>
              <a:gd name="connsiteX18" fmla="*/ 3030916 w 3065206"/>
              <a:gd name="connsiteY18" fmla="*/ 997574 h 1911974"/>
              <a:gd name="connsiteX19" fmla="*/ 2996626 w 3065206"/>
              <a:gd name="connsiteY19" fmla="*/ 1020434 h 1911974"/>
              <a:gd name="connsiteX20" fmla="*/ 2950906 w 3065206"/>
              <a:gd name="connsiteY20" fmla="*/ 1089014 h 1911974"/>
              <a:gd name="connsiteX21" fmla="*/ 2928046 w 3065206"/>
              <a:gd name="connsiteY21" fmla="*/ 1157594 h 1911974"/>
              <a:gd name="connsiteX22" fmla="*/ 2893756 w 3065206"/>
              <a:gd name="connsiteY22" fmla="*/ 1191884 h 1911974"/>
              <a:gd name="connsiteX23" fmla="*/ 2870896 w 3065206"/>
              <a:gd name="connsiteY23" fmla="*/ 1226174 h 1911974"/>
              <a:gd name="connsiteX24" fmla="*/ 2836606 w 3065206"/>
              <a:gd name="connsiteY24" fmla="*/ 1249034 h 1911974"/>
              <a:gd name="connsiteX25" fmla="*/ 2802316 w 3065206"/>
              <a:gd name="connsiteY25" fmla="*/ 1283324 h 1911974"/>
              <a:gd name="connsiteX26" fmla="*/ 2779456 w 3065206"/>
              <a:gd name="connsiteY26" fmla="*/ 1317614 h 1911974"/>
              <a:gd name="connsiteX27" fmla="*/ 2710876 w 3065206"/>
              <a:gd name="connsiteY27" fmla="*/ 1363334 h 1911974"/>
              <a:gd name="connsiteX28" fmla="*/ 2665156 w 3065206"/>
              <a:gd name="connsiteY28" fmla="*/ 1420484 h 1911974"/>
              <a:gd name="connsiteX29" fmla="*/ 2608006 w 3065206"/>
              <a:gd name="connsiteY29" fmla="*/ 1477634 h 1911974"/>
              <a:gd name="connsiteX30" fmla="*/ 2493706 w 3065206"/>
              <a:gd name="connsiteY30" fmla="*/ 1591934 h 1911974"/>
              <a:gd name="connsiteX31" fmla="*/ 2459416 w 3065206"/>
              <a:gd name="connsiteY31" fmla="*/ 1614794 h 1911974"/>
              <a:gd name="connsiteX32" fmla="*/ 2402266 w 3065206"/>
              <a:gd name="connsiteY32" fmla="*/ 1671944 h 1911974"/>
              <a:gd name="connsiteX33" fmla="*/ 2379406 w 3065206"/>
              <a:gd name="connsiteY33" fmla="*/ 1706234 h 1911974"/>
              <a:gd name="connsiteX34" fmla="*/ 2345116 w 3065206"/>
              <a:gd name="connsiteY34" fmla="*/ 1729094 h 1911974"/>
              <a:gd name="connsiteX35" fmla="*/ 2276536 w 3065206"/>
              <a:gd name="connsiteY35" fmla="*/ 1786244 h 1911974"/>
              <a:gd name="connsiteX36" fmla="*/ 2219386 w 3065206"/>
              <a:gd name="connsiteY36" fmla="*/ 1843394 h 1911974"/>
              <a:gd name="connsiteX37" fmla="*/ 2185096 w 3065206"/>
              <a:gd name="connsiteY37" fmla="*/ 1877684 h 1911974"/>
              <a:gd name="connsiteX38" fmla="*/ 2116516 w 3065206"/>
              <a:gd name="connsiteY38" fmla="*/ 1900544 h 1911974"/>
              <a:gd name="connsiteX39" fmla="*/ 2082226 w 3065206"/>
              <a:gd name="connsiteY39" fmla="*/ 1911974 h 1911974"/>
              <a:gd name="connsiteX40" fmla="*/ 1922206 w 3065206"/>
              <a:gd name="connsiteY40" fmla="*/ 1900544 h 1911974"/>
              <a:gd name="connsiteX41" fmla="*/ 1853626 w 3065206"/>
              <a:gd name="connsiteY41" fmla="*/ 1877684 h 1911974"/>
              <a:gd name="connsiteX42" fmla="*/ 1750756 w 3065206"/>
              <a:gd name="connsiteY42" fmla="*/ 1797674 h 1911974"/>
              <a:gd name="connsiteX43" fmla="*/ 1647886 w 3065206"/>
              <a:gd name="connsiteY43" fmla="*/ 1740524 h 1911974"/>
              <a:gd name="connsiteX44" fmla="*/ 1579306 w 3065206"/>
              <a:gd name="connsiteY44" fmla="*/ 1683374 h 1911974"/>
              <a:gd name="connsiteX45" fmla="*/ 1545016 w 3065206"/>
              <a:gd name="connsiteY45" fmla="*/ 1649084 h 1911974"/>
              <a:gd name="connsiteX46" fmla="*/ 1510726 w 3065206"/>
              <a:gd name="connsiteY46" fmla="*/ 1626224 h 1911974"/>
              <a:gd name="connsiteX47" fmla="*/ 1453576 w 3065206"/>
              <a:gd name="connsiteY47" fmla="*/ 1557644 h 1911974"/>
              <a:gd name="connsiteX48" fmla="*/ 1419286 w 3065206"/>
              <a:gd name="connsiteY48" fmla="*/ 1534784 h 1911974"/>
              <a:gd name="connsiteX49" fmla="*/ 1362136 w 3065206"/>
              <a:gd name="connsiteY49" fmla="*/ 1466204 h 1911974"/>
              <a:gd name="connsiteX50" fmla="*/ 1339276 w 3065206"/>
              <a:gd name="connsiteY50" fmla="*/ 1431914 h 1911974"/>
              <a:gd name="connsiteX51" fmla="*/ 1304986 w 3065206"/>
              <a:gd name="connsiteY51" fmla="*/ 1397624 h 1911974"/>
              <a:gd name="connsiteX52" fmla="*/ 1259266 w 3065206"/>
              <a:gd name="connsiteY52" fmla="*/ 1329044 h 1911974"/>
              <a:gd name="connsiteX53" fmla="*/ 1190686 w 3065206"/>
              <a:gd name="connsiteY53" fmla="*/ 1271894 h 1911974"/>
              <a:gd name="connsiteX54" fmla="*/ 1133536 w 3065206"/>
              <a:gd name="connsiteY54" fmla="*/ 1214744 h 1911974"/>
              <a:gd name="connsiteX55" fmla="*/ 1076386 w 3065206"/>
              <a:gd name="connsiteY55" fmla="*/ 1157594 h 1911974"/>
              <a:gd name="connsiteX56" fmla="*/ 1019236 w 3065206"/>
              <a:gd name="connsiteY56" fmla="*/ 1100444 h 1911974"/>
              <a:gd name="connsiteX57" fmla="*/ 962086 w 3065206"/>
              <a:gd name="connsiteY57" fmla="*/ 1043294 h 1911974"/>
              <a:gd name="connsiteX58" fmla="*/ 939226 w 3065206"/>
              <a:gd name="connsiteY58" fmla="*/ 1009004 h 1911974"/>
              <a:gd name="connsiteX59" fmla="*/ 904936 w 3065206"/>
              <a:gd name="connsiteY59" fmla="*/ 974714 h 1911974"/>
              <a:gd name="connsiteX60" fmla="*/ 847786 w 3065206"/>
              <a:gd name="connsiteY60" fmla="*/ 917564 h 1911974"/>
              <a:gd name="connsiteX61" fmla="*/ 790636 w 3065206"/>
              <a:gd name="connsiteY61" fmla="*/ 860414 h 1911974"/>
              <a:gd name="connsiteX62" fmla="*/ 733486 w 3065206"/>
              <a:gd name="connsiteY62" fmla="*/ 803264 h 1911974"/>
              <a:gd name="connsiteX63" fmla="*/ 676336 w 3065206"/>
              <a:gd name="connsiteY63" fmla="*/ 746114 h 1911974"/>
              <a:gd name="connsiteX64" fmla="*/ 619186 w 3065206"/>
              <a:gd name="connsiteY64" fmla="*/ 688964 h 1911974"/>
              <a:gd name="connsiteX65" fmla="*/ 562036 w 3065206"/>
              <a:gd name="connsiteY65" fmla="*/ 631814 h 1911974"/>
              <a:gd name="connsiteX66" fmla="*/ 504886 w 3065206"/>
              <a:gd name="connsiteY66" fmla="*/ 574664 h 1911974"/>
              <a:gd name="connsiteX67" fmla="*/ 447736 w 3065206"/>
              <a:gd name="connsiteY67" fmla="*/ 517514 h 1911974"/>
              <a:gd name="connsiteX68" fmla="*/ 390586 w 3065206"/>
              <a:gd name="connsiteY68" fmla="*/ 460364 h 1911974"/>
              <a:gd name="connsiteX69" fmla="*/ 333436 w 3065206"/>
              <a:gd name="connsiteY69" fmla="*/ 414644 h 1911974"/>
              <a:gd name="connsiteX70" fmla="*/ 310576 w 3065206"/>
              <a:gd name="connsiteY70" fmla="*/ 380354 h 1911974"/>
              <a:gd name="connsiteX71" fmla="*/ 276286 w 3065206"/>
              <a:gd name="connsiteY71" fmla="*/ 357494 h 1911974"/>
              <a:gd name="connsiteX72" fmla="*/ 253426 w 3065206"/>
              <a:gd name="connsiteY72" fmla="*/ 323204 h 1911974"/>
              <a:gd name="connsiteX73" fmla="*/ 219136 w 3065206"/>
              <a:gd name="connsiteY73" fmla="*/ 300344 h 1911974"/>
              <a:gd name="connsiteX74" fmla="*/ 139126 w 3065206"/>
              <a:gd name="connsiteY74" fmla="*/ 208904 h 1911974"/>
              <a:gd name="connsiteX75" fmla="*/ 81976 w 3065206"/>
              <a:gd name="connsiteY75" fmla="*/ 140324 h 1911974"/>
              <a:gd name="connsiteX76" fmla="*/ 36256 w 3065206"/>
              <a:gd name="connsiteY76" fmla="*/ 71744 h 1911974"/>
              <a:gd name="connsiteX77" fmla="*/ 13396 w 3065206"/>
              <a:gd name="connsiteY77" fmla="*/ 3164 h 191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065206" h="1911974">
                <a:moveTo>
                  <a:pt x="13396" y="3164"/>
                </a:moveTo>
                <a:cubicBezTo>
                  <a:pt x="57211" y="-6361"/>
                  <a:pt x="204046" y="8035"/>
                  <a:pt x="299146" y="14594"/>
                </a:cubicBezTo>
                <a:cubicBezTo>
                  <a:pt x="320927" y="16096"/>
                  <a:pt x="402543" y="45250"/>
                  <a:pt x="413446" y="48884"/>
                </a:cubicBezTo>
                <a:lnTo>
                  <a:pt x="447736" y="60314"/>
                </a:lnTo>
                <a:cubicBezTo>
                  <a:pt x="459166" y="64124"/>
                  <a:pt x="470142" y="69763"/>
                  <a:pt x="482026" y="71744"/>
                </a:cubicBezTo>
                <a:lnTo>
                  <a:pt x="550606" y="83174"/>
                </a:lnTo>
                <a:cubicBezTo>
                  <a:pt x="706816" y="79364"/>
                  <a:pt x="862980" y="71744"/>
                  <a:pt x="1019236" y="71744"/>
                </a:cubicBezTo>
                <a:cubicBezTo>
                  <a:pt x="1244058" y="71744"/>
                  <a:pt x="1468801" y="80381"/>
                  <a:pt x="1693606" y="83174"/>
                </a:cubicBezTo>
                <a:lnTo>
                  <a:pt x="2859466" y="94604"/>
                </a:lnTo>
                <a:cubicBezTo>
                  <a:pt x="2870896" y="102224"/>
                  <a:pt x="2885174" y="106737"/>
                  <a:pt x="2893756" y="117464"/>
                </a:cubicBezTo>
                <a:cubicBezTo>
                  <a:pt x="2901282" y="126872"/>
                  <a:pt x="2899798" y="140978"/>
                  <a:pt x="2905186" y="151754"/>
                </a:cubicBezTo>
                <a:cubicBezTo>
                  <a:pt x="2911329" y="164041"/>
                  <a:pt x="2921903" y="173757"/>
                  <a:pt x="2928046" y="186044"/>
                </a:cubicBezTo>
                <a:cubicBezTo>
                  <a:pt x="2933434" y="196820"/>
                  <a:pt x="2931950" y="210926"/>
                  <a:pt x="2939476" y="220334"/>
                </a:cubicBezTo>
                <a:cubicBezTo>
                  <a:pt x="2948058" y="231061"/>
                  <a:pt x="2962336" y="235574"/>
                  <a:pt x="2973766" y="243194"/>
                </a:cubicBezTo>
                <a:cubicBezTo>
                  <a:pt x="3020093" y="312684"/>
                  <a:pt x="2976424" y="238851"/>
                  <a:pt x="3008056" y="323204"/>
                </a:cubicBezTo>
                <a:cubicBezTo>
                  <a:pt x="3014039" y="339158"/>
                  <a:pt x="3024588" y="353104"/>
                  <a:pt x="3030916" y="368924"/>
                </a:cubicBezTo>
                <a:cubicBezTo>
                  <a:pt x="3049468" y="415303"/>
                  <a:pt x="3053979" y="438315"/>
                  <a:pt x="3065206" y="483224"/>
                </a:cubicBezTo>
                <a:cubicBezTo>
                  <a:pt x="3061396" y="631814"/>
                  <a:pt x="3063663" y="780684"/>
                  <a:pt x="3053776" y="928994"/>
                </a:cubicBezTo>
                <a:cubicBezTo>
                  <a:pt x="3052173" y="953037"/>
                  <a:pt x="3050966" y="984208"/>
                  <a:pt x="3030916" y="997574"/>
                </a:cubicBezTo>
                <a:lnTo>
                  <a:pt x="2996626" y="1020434"/>
                </a:lnTo>
                <a:cubicBezTo>
                  <a:pt x="2981386" y="1043294"/>
                  <a:pt x="2959594" y="1062950"/>
                  <a:pt x="2950906" y="1089014"/>
                </a:cubicBezTo>
                <a:cubicBezTo>
                  <a:pt x="2943286" y="1111874"/>
                  <a:pt x="2945085" y="1140555"/>
                  <a:pt x="2928046" y="1157594"/>
                </a:cubicBezTo>
                <a:cubicBezTo>
                  <a:pt x="2916616" y="1169024"/>
                  <a:pt x="2904104" y="1179466"/>
                  <a:pt x="2893756" y="1191884"/>
                </a:cubicBezTo>
                <a:cubicBezTo>
                  <a:pt x="2884962" y="1202437"/>
                  <a:pt x="2880610" y="1216460"/>
                  <a:pt x="2870896" y="1226174"/>
                </a:cubicBezTo>
                <a:cubicBezTo>
                  <a:pt x="2861182" y="1235888"/>
                  <a:pt x="2847159" y="1240240"/>
                  <a:pt x="2836606" y="1249034"/>
                </a:cubicBezTo>
                <a:cubicBezTo>
                  <a:pt x="2824188" y="1259382"/>
                  <a:pt x="2812664" y="1270906"/>
                  <a:pt x="2802316" y="1283324"/>
                </a:cubicBezTo>
                <a:cubicBezTo>
                  <a:pt x="2793522" y="1293877"/>
                  <a:pt x="2789794" y="1308568"/>
                  <a:pt x="2779456" y="1317614"/>
                </a:cubicBezTo>
                <a:cubicBezTo>
                  <a:pt x="2758779" y="1335706"/>
                  <a:pt x="2710876" y="1363334"/>
                  <a:pt x="2710876" y="1363334"/>
                </a:cubicBezTo>
                <a:cubicBezTo>
                  <a:pt x="2688624" y="1430090"/>
                  <a:pt x="2716857" y="1368783"/>
                  <a:pt x="2665156" y="1420484"/>
                </a:cubicBezTo>
                <a:cubicBezTo>
                  <a:pt x="2588956" y="1496684"/>
                  <a:pt x="2699446" y="1416674"/>
                  <a:pt x="2608006" y="1477634"/>
                </a:cubicBezTo>
                <a:cubicBezTo>
                  <a:pt x="2547046" y="1569074"/>
                  <a:pt x="2585146" y="1530974"/>
                  <a:pt x="2493706" y="1591934"/>
                </a:cubicBezTo>
                <a:lnTo>
                  <a:pt x="2459416" y="1614794"/>
                </a:lnTo>
                <a:cubicBezTo>
                  <a:pt x="2398456" y="1706234"/>
                  <a:pt x="2478466" y="1595744"/>
                  <a:pt x="2402266" y="1671944"/>
                </a:cubicBezTo>
                <a:cubicBezTo>
                  <a:pt x="2392552" y="1681658"/>
                  <a:pt x="2389120" y="1696520"/>
                  <a:pt x="2379406" y="1706234"/>
                </a:cubicBezTo>
                <a:cubicBezTo>
                  <a:pt x="2369692" y="1715948"/>
                  <a:pt x="2355669" y="1720300"/>
                  <a:pt x="2345116" y="1729094"/>
                </a:cubicBezTo>
                <a:cubicBezTo>
                  <a:pt x="2257109" y="1802433"/>
                  <a:pt x="2361672" y="1729487"/>
                  <a:pt x="2276536" y="1786244"/>
                </a:cubicBezTo>
                <a:cubicBezTo>
                  <a:pt x="2234626" y="1849109"/>
                  <a:pt x="2276536" y="1795769"/>
                  <a:pt x="2219386" y="1843394"/>
                </a:cubicBezTo>
                <a:cubicBezTo>
                  <a:pt x="2206968" y="1853742"/>
                  <a:pt x="2199226" y="1869834"/>
                  <a:pt x="2185096" y="1877684"/>
                </a:cubicBezTo>
                <a:cubicBezTo>
                  <a:pt x="2164032" y="1889386"/>
                  <a:pt x="2139376" y="1892924"/>
                  <a:pt x="2116516" y="1900544"/>
                </a:cubicBezTo>
                <a:lnTo>
                  <a:pt x="2082226" y="1911974"/>
                </a:lnTo>
                <a:cubicBezTo>
                  <a:pt x="2028886" y="1908164"/>
                  <a:pt x="1975090" y="1908477"/>
                  <a:pt x="1922206" y="1900544"/>
                </a:cubicBezTo>
                <a:cubicBezTo>
                  <a:pt x="1898376" y="1896970"/>
                  <a:pt x="1853626" y="1877684"/>
                  <a:pt x="1853626" y="1877684"/>
                </a:cubicBezTo>
                <a:cubicBezTo>
                  <a:pt x="1824040" y="1848098"/>
                  <a:pt x="1791771" y="1811346"/>
                  <a:pt x="1750756" y="1797674"/>
                </a:cubicBezTo>
                <a:cubicBezTo>
                  <a:pt x="1707637" y="1783301"/>
                  <a:pt x="1687188" y="1779826"/>
                  <a:pt x="1647886" y="1740524"/>
                </a:cubicBezTo>
                <a:cubicBezTo>
                  <a:pt x="1547707" y="1640345"/>
                  <a:pt x="1674785" y="1762940"/>
                  <a:pt x="1579306" y="1683374"/>
                </a:cubicBezTo>
                <a:cubicBezTo>
                  <a:pt x="1566888" y="1673026"/>
                  <a:pt x="1557434" y="1659432"/>
                  <a:pt x="1545016" y="1649084"/>
                </a:cubicBezTo>
                <a:cubicBezTo>
                  <a:pt x="1534463" y="1640290"/>
                  <a:pt x="1521279" y="1635018"/>
                  <a:pt x="1510726" y="1626224"/>
                </a:cubicBezTo>
                <a:cubicBezTo>
                  <a:pt x="1398376" y="1532599"/>
                  <a:pt x="1543486" y="1647554"/>
                  <a:pt x="1453576" y="1557644"/>
                </a:cubicBezTo>
                <a:cubicBezTo>
                  <a:pt x="1443862" y="1547930"/>
                  <a:pt x="1430716" y="1542404"/>
                  <a:pt x="1419286" y="1534784"/>
                </a:cubicBezTo>
                <a:cubicBezTo>
                  <a:pt x="1362529" y="1449648"/>
                  <a:pt x="1435475" y="1554211"/>
                  <a:pt x="1362136" y="1466204"/>
                </a:cubicBezTo>
                <a:cubicBezTo>
                  <a:pt x="1353342" y="1455651"/>
                  <a:pt x="1348070" y="1442467"/>
                  <a:pt x="1339276" y="1431914"/>
                </a:cubicBezTo>
                <a:cubicBezTo>
                  <a:pt x="1328928" y="1419496"/>
                  <a:pt x="1314910" y="1410383"/>
                  <a:pt x="1304986" y="1397624"/>
                </a:cubicBezTo>
                <a:cubicBezTo>
                  <a:pt x="1288118" y="1375937"/>
                  <a:pt x="1282126" y="1344284"/>
                  <a:pt x="1259266" y="1329044"/>
                </a:cubicBezTo>
                <a:cubicBezTo>
                  <a:pt x="1225550" y="1306567"/>
                  <a:pt x="1218188" y="1304897"/>
                  <a:pt x="1190686" y="1271894"/>
                </a:cubicBezTo>
                <a:cubicBezTo>
                  <a:pt x="1143061" y="1214744"/>
                  <a:pt x="1196401" y="1256654"/>
                  <a:pt x="1133536" y="1214744"/>
                </a:cubicBezTo>
                <a:cubicBezTo>
                  <a:pt x="1072576" y="1123304"/>
                  <a:pt x="1152586" y="1233794"/>
                  <a:pt x="1076386" y="1157594"/>
                </a:cubicBezTo>
                <a:cubicBezTo>
                  <a:pt x="1000186" y="1081394"/>
                  <a:pt x="1110676" y="1161404"/>
                  <a:pt x="1019236" y="1100444"/>
                </a:cubicBezTo>
                <a:cubicBezTo>
                  <a:pt x="958276" y="1009004"/>
                  <a:pt x="1038286" y="1119494"/>
                  <a:pt x="962086" y="1043294"/>
                </a:cubicBezTo>
                <a:cubicBezTo>
                  <a:pt x="952372" y="1033580"/>
                  <a:pt x="948020" y="1019557"/>
                  <a:pt x="939226" y="1009004"/>
                </a:cubicBezTo>
                <a:cubicBezTo>
                  <a:pt x="928878" y="996586"/>
                  <a:pt x="915284" y="987132"/>
                  <a:pt x="904936" y="974714"/>
                </a:cubicBezTo>
                <a:cubicBezTo>
                  <a:pt x="857311" y="917564"/>
                  <a:pt x="910651" y="959474"/>
                  <a:pt x="847786" y="917564"/>
                </a:cubicBezTo>
                <a:cubicBezTo>
                  <a:pt x="786826" y="826124"/>
                  <a:pt x="866836" y="936614"/>
                  <a:pt x="790636" y="860414"/>
                </a:cubicBezTo>
                <a:cubicBezTo>
                  <a:pt x="714436" y="784214"/>
                  <a:pt x="824926" y="864224"/>
                  <a:pt x="733486" y="803264"/>
                </a:cubicBezTo>
                <a:cubicBezTo>
                  <a:pt x="672526" y="711824"/>
                  <a:pt x="752536" y="822314"/>
                  <a:pt x="676336" y="746114"/>
                </a:cubicBezTo>
                <a:cubicBezTo>
                  <a:pt x="600136" y="669914"/>
                  <a:pt x="710626" y="749924"/>
                  <a:pt x="619186" y="688964"/>
                </a:cubicBezTo>
                <a:cubicBezTo>
                  <a:pt x="558226" y="597524"/>
                  <a:pt x="638236" y="708014"/>
                  <a:pt x="562036" y="631814"/>
                </a:cubicBezTo>
                <a:cubicBezTo>
                  <a:pt x="485836" y="555614"/>
                  <a:pt x="596326" y="635624"/>
                  <a:pt x="504886" y="574664"/>
                </a:cubicBezTo>
                <a:cubicBezTo>
                  <a:pt x="443926" y="483224"/>
                  <a:pt x="523936" y="593714"/>
                  <a:pt x="447736" y="517514"/>
                </a:cubicBezTo>
                <a:cubicBezTo>
                  <a:pt x="371536" y="441314"/>
                  <a:pt x="482026" y="521324"/>
                  <a:pt x="390586" y="460364"/>
                </a:cubicBezTo>
                <a:cubicBezTo>
                  <a:pt x="325072" y="362094"/>
                  <a:pt x="412306" y="477740"/>
                  <a:pt x="333436" y="414644"/>
                </a:cubicBezTo>
                <a:cubicBezTo>
                  <a:pt x="322709" y="406062"/>
                  <a:pt x="320290" y="390068"/>
                  <a:pt x="310576" y="380354"/>
                </a:cubicBezTo>
                <a:cubicBezTo>
                  <a:pt x="300862" y="370640"/>
                  <a:pt x="287716" y="365114"/>
                  <a:pt x="276286" y="357494"/>
                </a:cubicBezTo>
                <a:cubicBezTo>
                  <a:pt x="268666" y="346064"/>
                  <a:pt x="263140" y="332918"/>
                  <a:pt x="253426" y="323204"/>
                </a:cubicBezTo>
                <a:cubicBezTo>
                  <a:pt x="243712" y="313490"/>
                  <a:pt x="228182" y="310682"/>
                  <a:pt x="219136" y="300344"/>
                </a:cubicBezTo>
                <a:cubicBezTo>
                  <a:pt x="125791" y="193664"/>
                  <a:pt x="216278" y="260339"/>
                  <a:pt x="139126" y="208904"/>
                </a:cubicBezTo>
                <a:cubicBezTo>
                  <a:pt x="57438" y="86373"/>
                  <a:pt x="184651" y="272335"/>
                  <a:pt x="81976" y="140324"/>
                </a:cubicBezTo>
                <a:cubicBezTo>
                  <a:pt x="65108" y="118637"/>
                  <a:pt x="36256" y="71744"/>
                  <a:pt x="36256" y="71744"/>
                </a:cubicBezTo>
                <a:cubicBezTo>
                  <a:pt x="48312" y="-594"/>
                  <a:pt x="-30419" y="12689"/>
                  <a:pt x="13396" y="3164"/>
                </a:cubicBezTo>
                <a:close/>
              </a:path>
            </a:pathLst>
          </a:custGeom>
          <a:solidFill>
            <a:schemeClr val="tx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5" name="Freeform 4"/>
          <p:cNvSpPr/>
          <p:nvPr/>
        </p:nvSpPr>
        <p:spPr bwMode="auto">
          <a:xfrm>
            <a:off x="2170652" y="5166360"/>
            <a:ext cx="3395758" cy="742950"/>
          </a:xfrm>
          <a:custGeom>
            <a:avLst/>
            <a:gdLst>
              <a:gd name="connsiteX0" fmla="*/ 1048 w 3395758"/>
              <a:gd name="connsiteY0" fmla="*/ 308610 h 742950"/>
              <a:gd name="connsiteX1" fmla="*/ 12478 w 3395758"/>
              <a:gd name="connsiteY1" fmla="*/ 365760 h 742950"/>
              <a:gd name="connsiteX2" fmla="*/ 58198 w 3395758"/>
              <a:gd name="connsiteY2" fmla="*/ 434340 h 742950"/>
              <a:gd name="connsiteX3" fmla="*/ 115348 w 3395758"/>
              <a:gd name="connsiteY3" fmla="*/ 491490 h 742950"/>
              <a:gd name="connsiteX4" fmla="*/ 138208 w 3395758"/>
              <a:gd name="connsiteY4" fmla="*/ 525780 h 742950"/>
              <a:gd name="connsiteX5" fmla="*/ 206788 w 3395758"/>
              <a:gd name="connsiteY5" fmla="*/ 582930 h 742950"/>
              <a:gd name="connsiteX6" fmla="*/ 263938 w 3395758"/>
              <a:gd name="connsiteY6" fmla="*/ 651510 h 742950"/>
              <a:gd name="connsiteX7" fmla="*/ 286798 w 3395758"/>
              <a:gd name="connsiteY7" fmla="*/ 685800 h 742950"/>
              <a:gd name="connsiteX8" fmla="*/ 389668 w 3395758"/>
              <a:gd name="connsiteY8" fmla="*/ 742950 h 742950"/>
              <a:gd name="connsiteX9" fmla="*/ 515398 w 3395758"/>
              <a:gd name="connsiteY9" fmla="*/ 731520 h 742950"/>
              <a:gd name="connsiteX10" fmla="*/ 583978 w 3395758"/>
              <a:gd name="connsiteY10" fmla="*/ 708660 h 742950"/>
              <a:gd name="connsiteX11" fmla="*/ 629698 w 3395758"/>
              <a:gd name="connsiteY11" fmla="*/ 640080 h 742950"/>
              <a:gd name="connsiteX12" fmla="*/ 652558 w 3395758"/>
              <a:gd name="connsiteY12" fmla="*/ 605790 h 742950"/>
              <a:gd name="connsiteX13" fmla="*/ 663988 w 3395758"/>
              <a:gd name="connsiteY13" fmla="*/ 571500 h 742950"/>
              <a:gd name="connsiteX14" fmla="*/ 686848 w 3395758"/>
              <a:gd name="connsiteY14" fmla="*/ 537210 h 742950"/>
              <a:gd name="connsiteX15" fmla="*/ 732568 w 3395758"/>
              <a:gd name="connsiteY15" fmla="*/ 434340 h 742950"/>
              <a:gd name="connsiteX16" fmla="*/ 812578 w 3395758"/>
              <a:gd name="connsiteY16" fmla="*/ 400050 h 742950"/>
              <a:gd name="connsiteX17" fmla="*/ 1109758 w 3395758"/>
              <a:gd name="connsiteY17" fmla="*/ 422910 h 742950"/>
              <a:gd name="connsiteX18" fmla="*/ 1178338 w 3395758"/>
              <a:gd name="connsiteY18" fmla="*/ 434340 h 742950"/>
              <a:gd name="connsiteX19" fmla="*/ 1246918 w 3395758"/>
              <a:gd name="connsiteY19" fmla="*/ 480060 h 742950"/>
              <a:gd name="connsiteX20" fmla="*/ 1281208 w 3395758"/>
              <a:gd name="connsiteY20" fmla="*/ 502920 h 742950"/>
              <a:gd name="connsiteX21" fmla="*/ 1315498 w 3395758"/>
              <a:gd name="connsiteY21" fmla="*/ 537210 h 742950"/>
              <a:gd name="connsiteX22" fmla="*/ 1384078 w 3395758"/>
              <a:gd name="connsiteY22" fmla="*/ 582930 h 742950"/>
              <a:gd name="connsiteX23" fmla="*/ 1532668 w 3395758"/>
              <a:gd name="connsiteY23" fmla="*/ 548640 h 742950"/>
              <a:gd name="connsiteX24" fmla="*/ 1566958 w 3395758"/>
              <a:gd name="connsiteY24" fmla="*/ 537210 h 742950"/>
              <a:gd name="connsiteX25" fmla="*/ 1589818 w 3395758"/>
              <a:gd name="connsiteY25" fmla="*/ 502920 h 742950"/>
              <a:gd name="connsiteX26" fmla="*/ 1624108 w 3395758"/>
              <a:gd name="connsiteY26" fmla="*/ 468630 h 742950"/>
              <a:gd name="connsiteX27" fmla="*/ 1646968 w 3395758"/>
              <a:gd name="connsiteY27" fmla="*/ 400050 h 742950"/>
              <a:gd name="connsiteX28" fmla="*/ 1726978 w 3395758"/>
              <a:gd name="connsiteY28" fmla="*/ 354330 h 742950"/>
              <a:gd name="connsiteX29" fmla="*/ 1806988 w 3395758"/>
              <a:gd name="connsiteY29" fmla="*/ 331470 h 742950"/>
              <a:gd name="connsiteX30" fmla="*/ 1841278 w 3395758"/>
              <a:gd name="connsiteY30" fmla="*/ 320040 h 742950"/>
              <a:gd name="connsiteX31" fmla="*/ 1921288 w 3395758"/>
              <a:gd name="connsiteY31" fmla="*/ 342900 h 742950"/>
              <a:gd name="connsiteX32" fmla="*/ 1955578 w 3395758"/>
              <a:gd name="connsiteY32" fmla="*/ 411480 h 742950"/>
              <a:gd name="connsiteX33" fmla="*/ 1967008 w 3395758"/>
              <a:gd name="connsiteY33" fmla="*/ 468630 h 742950"/>
              <a:gd name="connsiteX34" fmla="*/ 2001298 w 3395758"/>
              <a:gd name="connsiteY34" fmla="*/ 480060 h 742950"/>
              <a:gd name="connsiteX35" fmla="*/ 2149888 w 3395758"/>
              <a:gd name="connsiteY35" fmla="*/ 468630 h 742950"/>
              <a:gd name="connsiteX36" fmla="*/ 2218468 w 3395758"/>
              <a:gd name="connsiteY36" fmla="*/ 445770 h 742950"/>
              <a:gd name="connsiteX37" fmla="*/ 2287048 w 3395758"/>
              <a:gd name="connsiteY37" fmla="*/ 411480 h 742950"/>
              <a:gd name="connsiteX38" fmla="*/ 2332768 w 3395758"/>
              <a:gd name="connsiteY38" fmla="*/ 342900 h 742950"/>
              <a:gd name="connsiteX39" fmla="*/ 2344198 w 3395758"/>
              <a:gd name="connsiteY39" fmla="*/ 274320 h 742950"/>
              <a:gd name="connsiteX40" fmla="*/ 2378488 w 3395758"/>
              <a:gd name="connsiteY40" fmla="*/ 262890 h 742950"/>
              <a:gd name="connsiteX41" fmla="*/ 2412778 w 3395758"/>
              <a:gd name="connsiteY41" fmla="*/ 274320 h 742950"/>
              <a:gd name="connsiteX42" fmla="*/ 2435638 w 3395758"/>
              <a:gd name="connsiteY42" fmla="*/ 342900 h 742950"/>
              <a:gd name="connsiteX43" fmla="*/ 2504218 w 3395758"/>
              <a:gd name="connsiteY43" fmla="*/ 400050 h 742950"/>
              <a:gd name="connsiteX44" fmla="*/ 2664238 w 3395758"/>
              <a:gd name="connsiteY44" fmla="*/ 388620 h 742950"/>
              <a:gd name="connsiteX45" fmla="*/ 2732818 w 3395758"/>
              <a:gd name="connsiteY45" fmla="*/ 365760 h 742950"/>
              <a:gd name="connsiteX46" fmla="*/ 2767108 w 3395758"/>
              <a:gd name="connsiteY46" fmla="*/ 354330 h 742950"/>
              <a:gd name="connsiteX47" fmla="*/ 2801398 w 3395758"/>
              <a:gd name="connsiteY47" fmla="*/ 342900 h 742950"/>
              <a:gd name="connsiteX48" fmla="*/ 2869978 w 3395758"/>
              <a:gd name="connsiteY48" fmla="*/ 297180 h 742950"/>
              <a:gd name="connsiteX49" fmla="*/ 2927128 w 3395758"/>
              <a:gd name="connsiteY49" fmla="*/ 240030 h 742950"/>
              <a:gd name="connsiteX50" fmla="*/ 2949988 w 3395758"/>
              <a:gd name="connsiteY50" fmla="*/ 205740 h 742950"/>
              <a:gd name="connsiteX51" fmla="*/ 2984278 w 3395758"/>
              <a:gd name="connsiteY51" fmla="*/ 182880 h 742950"/>
              <a:gd name="connsiteX52" fmla="*/ 2949988 w 3395758"/>
              <a:gd name="connsiteY52" fmla="*/ 194310 h 742950"/>
              <a:gd name="connsiteX53" fmla="*/ 2881408 w 3395758"/>
              <a:gd name="connsiteY53" fmla="*/ 240030 h 742950"/>
              <a:gd name="connsiteX54" fmla="*/ 2858548 w 3395758"/>
              <a:gd name="connsiteY54" fmla="*/ 308610 h 742950"/>
              <a:gd name="connsiteX55" fmla="*/ 2847118 w 3395758"/>
              <a:gd name="connsiteY55" fmla="*/ 342900 h 742950"/>
              <a:gd name="connsiteX56" fmla="*/ 2881408 w 3395758"/>
              <a:gd name="connsiteY56" fmla="*/ 434340 h 742950"/>
              <a:gd name="connsiteX57" fmla="*/ 3087148 w 3395758"/>
              <a:gd name="connsiteY57" fmla="*/ 411480 h 742950"/>
              <a:gd name="connsiteX58" fmla="*/ 3155728 w 3395758"/>
              <a:gd name="connsiteY58" fmla="*/ 388620 h 742950"/>
              <a:gd name="connsiteX59" fmla="*/ 3224308 w 3395758"/>
              <a:gd name="connsiteY59" fmla="*/ 354330 h 742950"/>
              <a:gd name="connsiteX60" fmla="*/ 3270028 w 3395758"/>
              <a:gd name="connsiteY60" fmla="*/ 331470 h 742950"/>
              <a:gd name="connsiteX61" fmla="*/ 3315748 w 3395758"/>
              <a:gd name="connsiteY61" fmla="*/ 320040 h 742950"/>
              <a:gd name="connsiteX62" fmla="*/ 3350038 w 3395758"/>
              <a:gd name="connsiteY62" fmla="*/ 308610 h 742950"/>
              <a:gd name="connsiteX63" fmla="*/ 3372898 w 3395758"/>
              <a:gd name="connsiteY63" fmla="*/ 274320 h 742950"/>
              <a:gd name="connsiteX64" fmla="*/ 3395758 w 3395758"/>
              <a:gd name="connsiteY64" fmla="*/ 205740 h 742950"/>
              <a:gd name="connsiteX65" fmla="*/ 3292888 w 3395758"/>
              <a:gd name="connsiteY65" fmla="*/ 160020 h 742950"/>
              <a:gd name="connsiteX66" fmla="*/ 3201448 w 3395758"/>
              <a:gd name="connsiteY66" fmla="*/ 137160 h 742950"/>
              <a:gd name="connsiteX67" fmla="*/ 3155728 w 3395758"/>
              <a:gd name="connsiteY67" fmla="*/ 114300 h 742950"/>
              <a:gd name="connsiteX68" fmla="*/ 3087148 w 3395758"/>
              <a:gd name="connsiteY68" fmla="*/ 91440 h 742950"/>
              <a:gd name="connsiteX69" fmla="*/ 3041428 w 3395758"/>
              <a:gd name="connsiteY69" fmla="*/ 68580 h 742950"/>
              <a:gd name="connsiteX70" fmla="*/ 2972848 w 3395758"/>
              <a:gd name="connsiteY70" fmla="*/ 57150 h 742950"/>
              <a:gd name="connsiteX71" fmla="*/ 2938558 w 3395758"/>
              <a:gd name="connsiteY71" fmla="*/ 45720 h 742950"/>
              <a:gd name="connsiteX72" fmla="*/ 2847118 w 3395758"/>
              <a:gd name="connsiteY72" fmla="*/ 22860 h 742950"/>
              <a:gd name="connsiteX73" fmla="*/ 2812828 w 3395758"/>
              <a:gd name="connsiteY73" fmla="*/ 11430 h 742950"/>
              <a:gd name="connsiteX74" fmla="*/ 2732818 w 3395758"/>
              <a:gd name="connsiteY74" fmla="*/ 0 h 742950"/>
              <a:gd name="connsiteX75" fmla="*/ 2264188 w 3395758"/>
              <a:gd name="connsiteY75" fmla="*/ 11430 h 742950"/>
              <a:gd name="connsiteX76" fmla="*/ 2058448 w 3395758"/>
              <a:gd name="connsiteY76" fmla="*/ 34290 h 742950"/>
              <a:gd name="connsiteX77" fmla="*/ 1921288 w 3395758"/>
              <a:gd name="connsiteY77" fmla="*/ 45720 h 742950"/>
              <a:gd name="connsiteX78" fmla="*/ 1852708 w 3395758"/>
              <a:gd name="connsiteY78" fmla="*/ 57150 h 742950"/>
              <a:gd name="connsiteX79" fmla="*/ 1669828 w 3395758"/>
              <a:gd name="connsiteY79" fmla="*/ 80010 h 742950"/>
              <a:gd name="connsiteX80" fmla="*/ 1544098 w 3395758"/>
              <a:gd name="connsiteY80" fmla="*/ 102870 h 742950"/>
              <a:gd name="connsiteX81" fmla="*/ 1429798 w 3395758"/>
              <a:gd name="connsiteY81" fmla="*/ 137160 h 742950"/>
              <a:gd name="connsiteX82" fmla="*/ 1315498 w 3395758"/>
              <a:gd name="connsiteY82" fmla="*/ 148590 h 742950"/>
              <a:gd name="connsiteX83" fmla="*/ 1258348 w 3395758"/>
              <a:gd name="connsiteY83" fmla="*/ 160020 h 742950"/>
              <a:gd name="connsiteX84" fmla="*/ 995458 w 3395758"/>
              <a:gd name="connsiteY84" fmla="*/ 182880 h 742950"/>
              <a:gd name="connsiteX85" fmla="*/ 778288 w 3395758"/>
              <a:gd name="connsiteY85" fmla="*/ 205740 h 742950"/>
              <a:gd name="connsiteX86" fmla="*/ 686848 w 3395758"/>
              <a:gd name="connsiteY86" fmla="*/ 228600 h 742950"/>
              <a:gd name="connsiteX87" fmla="*/ 641128 w 3395758"/>
              <a:gd name="connsiteY87" fmla="*/ 240030 h 742950"/>
              <a:gd name="connsiteX88" fmla="*/ 446818 w 3395758"/>
              <a:gd name="connsiteY88" fmla="*/ 262890 h 742950"/>
              <a:gd name="connsiteX89" fmla="*/ 172498 w 3395758"/>
              <a:gd name="connsiteY89" fmla="*/ 262890 h 742950"/>
              <a:gd name="connsiteX90" fmla="*/ 103918 w 3395758"/>
              <a:gd name="connsiteY90" fmla="*/ 285750 h 742950"/>
              <a:gd name="connsiteX91" fmla="*/ 69628 w 3395758"/>
              <a:gd name="connsiteY91" fmla="*/ 297180 h 742950"/>
              <a:gd name="connsiteX92" fmla="*/ 35338 w 3395758"/>
              <a:gd name="connsiteY92" fmla="*/ 308610 h 742950"/>
              <a:gd name="connsiteX93" fmla="*/ 1048 w 3395758"/>
              <a:gd name="connsiteY93" fmla="*/ 30861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395758" h="742950">
                <a:moveTo>
                  <a:pt x="1048" y="308610"/>
                </a:moveTo>
                <a:cubicBezTo>
                  <a:pt x="-2762" y="318135"/>
                  <a:pt x="4439" y="348074"/>
                  <a:pt x="12478" y="365760"/>
                </a:cubicBezTo>
                <a:cubicBezTo>
                  <a:pt x="23847" y="390772"/>
                  <a:pt x="42958" y="411480"/>
                  <a:pt x="58198" y="434340"/>
                </a:cubicBezTo>
                <a:cubicBezTo>
                  <a:pt x="88678" y="480060"/>
                  <a:pt x="69628" y="461010"/>
                  <a:pt x="115348" y="491490"/>
                </a:cubicBezTo>
                <a:cubicBezTo>
                  <a:pt x="122968" y="502920"/>
                  <a:pt x="129414" y="515227"/>
                  <a:pt x="138208" y="525780"/>
                </a:cubicBezTo>
                <a:cubicBezTo>
                  <a:pt x="165710" y="558783"/>
                  <a:pt x="173072" y="560453"/>
                  <a:pt x="206788" y="582930"/>
                </a:cubicBezTo>
                <a:cubicBezTo>
                  <a:pt x="263545" y="668066"/>
                  <a:pt x="190599" y="563503"/>
                  <a:pt x="263938" y="651510"/>
                </a:cubicBezTo>
                <a:cubicBezTo>
                  <a:pt x="272732" y="662063"/>
                  <a:pt x="276460" y="676754"/>
                  <a:pt x="286798" y="685800"/>
                </a:cubicBezTo>
                <a:cubicBezTo>
                  <a:pt x="335170" y="728126"/>
                  <a:pt x="342571" y="727251"/>
                  <a:pt x="389668" y="742950"/>
                </a:cubicBezTo>
                <a:cubicBezTo>
                  <a:pt x="431578" y="739140"/>
                  <a:pt x="473956" y="738833"/>
                  <a:pt x="515398" y="731520"/>
                </a:cubicBezTo>
                <a:cubicBezTo>
                  <a:pt x="539128" y="727332"/>
                  <a:pt x="583978" y="708660"/>
                  <a:pt x="583978" y="708660"/>
                </a:cubicBezTo>
                <a:lnTo>
                  <a:pt x="629698" y="640080"/>
                </a:lnTo>
                <a:cubicBezTo>
                  <a:pt x="637318" y="628650"/>
                  <a:pt x="648214" y="618822"/>
                  <a:pt x="652558" y="605790"/>
                </a:cubicBezTo>
                <a:cubicBezTo>
                  <a:pt x="656368" y="594360"/>
                  <a:pt x="658600" y="582276"/>
                  <a:pt x="663988" y="571500"/>
                </a:cubicBezTo>
                <a:cubicBezTo>
                  <a:pt x="670131" y="559213"/>
                  <a:pt x="681269" y="549763"/>
                  <a:pt x="686848" y="537210"/>
                </a:cubicBezTo>
                <a:cubicBezTo>
                  <a:pt x="698551" y="510879"/>
                  <a:pt x="705179" y="457164"/>
                  <a:pt x="732568" y="434340"/>
                </a:cubicBezTo>
                <a:cubicBezTo>
                  <a:pt x="751400" y="418647"/>
                  <a:pt x="788756" y="407991"/>
                  <a:pt x="812578" y="400050"/>
                </a:cubicBezTo>
                <a:cubicBezTo>
                  <a:pt x="921963" y="406887"/>
                  <a:pt x="1004713" y="409779"/>
                  <a:pt x="1109758" y="422910"/>
                </a:cubicBezTo>
                <a:cubicBezTo>
                  <a:pt x="1132754" y="425785"/>
                  <a:pt x="1155478" y="430530"/>
                  <a:pt x="1178338" y="434340"/>
                </a:cubicBezTo>
                <a:lnTo>
                  <a:pt x="1246918" y="480060"/>
                </a:lnTo>
                <a:cubicBezTo>
                  <a:pt x="1258348" y="487680"/>
                  <a:pt x="1271494" y="493206"/>
                  <a:pt x="1281208" y="502920"/>
                </a:cubicBezTo>
                <a:cubicBezTo>
                  <a:pt x="1292638" y="514350"/>
                  <a:pt x="1302739" y="527286"/>
                  <a:pt x="1315498" y="537210"/>
                </a:cubicBezTo>
                <a:cubicBezTo>
                  <a:pt x="1337185" y="554078"/>
                  <a:pt x="1384078" y="582930"/>
                  <a:pt x="1384078" y="582930"/>
                </a:cubicBezTo>
                <a:cubicBezTo>
                  <a:pt x="1487942" y="568092"/>
                  <a:pt x="1438530" y="580019"/>
                  <a:pt x="1532668" y="548640"/>
                </a:cubicBezTo>
                <a:lnTo>
                  <a:pt x="1566958" y="537210"/>
                </a:lnTo>
                <a:cubicBezTo>
                  <a:pt x="1574578" y="525780"/>
                  <a:pt x="1581024" y="513473"/>
                  <a:pt x="1589818" y="502920"/>
                </a:cubicBezTo>
                <a:cubicBezTo>
                  <a:pt x="1600166" y="490502"/>
                  <a:pt x="1616258" y="482760"/>
                  <a:pt x="1624108" y="468630"/>
                </a:cubicBezTo>
                <a:cubicBezTo>
                  <a:pt x="1635810" y="447566"/>
                  <a:pt x="1626918" y="413416"/>
                  <a:pt x="1646968" y="400050"/>
                </a:cubicBezTo>
                <a:cubicBezTo>
                  <a:pt x="1681405" y="377092"/>
                  <a:pt x="1686373" y="371732"/>
                  <a:pt x="1726978" y="354330"/>
                </a:cubicBezTo>
                <a:cubicBezTo>
                  <a:pt x="1754383" y="342585"/>
                  <a:pt x="1777987" y="339756"/>
                  <a:pt x="1806988" y="331470"/>
                </a:cubicBezTo>
                <a:cubicBezTo>
                  <a:pt x="1818573" y="328160"/>
                  <a:pt x="1829848" y="323850"/>
                  <a:pt x="1841278" y="320040"/>
                </a:cubicBezTo>
                <a:cubicBezTo>
                  <a:pt x="1844265" y="320787"/>
                  <a:pt x="1913835" y="336937"/>
                  <a:pt x="1921288" y="342900"/>
                </a:cubicBezTo>
                <a:cubicBezTo>
                  <a:pt x="1938748" y="356868"/>
                  <a:pt x="1950401" y="390774"/>
                  <a:pt x="1955578" y="411480"/>
                </a:cubicBezTo>
                <a:cubicBezTo>
                  <a:pt x="1960290" y="430327"/>
                  <a:pt x="1956232" y="452466"/>
                  <a:pt x="1967008" y="468630"/>
                </a:cubicBezTo>
                <a:cubicBezTo>
                  <a:pt x="1973691" y="478655"/>
                  <a:pt x="1989868" y="476250"/>
                  <a:pt x="2001298" y="480060"/>
                </a:cubicBezTo>
                <a:cubicBezTo>
                  <a:pt x="2050828" y="476250"/>
                  <a:pt x="2100820" y="476378"/>
                  <a:pt x="2149888" y="468630"/>
                </a:cubicBezTo>
                <a:cubicBezTo>
                  <a:pt x="2173690" y="464872"/>
                  <a:pt x="2195608" y="453390"/>
                  <a:pt x="2218468" y="445770"/>
                </a:cubicBezTo>
                <a:cubicBezTo>
                  <a:pt x="2265790" y="429996"/>
                  <a:pt x="2242733" y="441023"/>
                  <a:pt x="2287048" y="411480"/>
                </a:cubicBezTo>
                <a:cubicBezTo>
                  <a:pt x="2302288" y="388620"/>
                  <a:pt x="2328251" y="370000"/>
                  <a:pt x="2332768" y="342900"/>
                </a:cubicBezTo>
                <a:cubicBezTo>
                  <a:pt x="2336578" y="320040"/>
                  <a:pt x="2332700" y="294442"/>
                  <a:pt x="2344198" y="274320"/>
                </a:cubicBezTo>
                <a:cubicBezTo>
                  <a:pt x="2350176" y="263859"/>
                  <a:pt x="2367058" y="266700"/>
                  <a:pt x="2378488" y="262890"/>
                </a:cubicBezTo>
                <a:cubicBezTo>
                  <a:pt x="2389918" y="266700"/>
                  <a:pt x="2405775" y="264516"/>
                  <a:pt x="2412778" y="274320"/>
                </a:cubicBezTo>
                <a:cubicBezTo>
                  <a:pt x="2426784" y="293928"/>
                  <a:pt x="2415588" y="329534"/>
                  <a:pt x="2435638" y="342900"/>
                </a:cubicBezTo>
                <a:cubicBezTo>
                  <a:pt x="2483378" y="374726"/>
                  <a:pt x="2460214" y="356046"/>
                  <a:pt x="2504218" y="400050"/>
                </a:cubicBezTo>
                <a:cubicBezTo>
                  <a:pt x="2557558" y="396240"/>
                  <a:pt x="2611354" y="396553"/>
                  <a:pt x="2664238" y="388620"/>
                </a:cubicBezTo>
                <a:cubicBezTo>
                  <a:pt x="2688068" y="385046"/>
                  <a:pt x="2709958" y="373380"/>
                  <a:pt x="2732818" y="365760"/>
                </a:cubicBezTo>
                <a:lnTo>
                  <a:pt x="2767108" y="354330"/>
                </a:lnTo>
                <a:cubicBezTo>
                  <a:pt x="2778538" y="350520"/>
                  <a:pt x="2791373" y="349583"/>
                  <a:pt x="2801398" y="342900"/>
                </a:cubicBezTo>
                <a:lnTo>
                  <a:pt x="2869978" y="297180"/>
                </a:lnTo>
                <a:cubicBezTo>
                  <a:pt x="2930938" y="205740"/>
                  <a:pt x="2850928" y="316230"/>
                  <a:pt x="2927128" y="240030"/>
                </a:cubicBezTo>
                <a:cubicBezTo>
                  <a:pt x="2936842" y="230316"/>
                  <a:pt x="2940274" y="215454"/>
                  <a:pt x="2949988" y="205740"/>
                </a:cubicBezTo>
                <a:cubicBezTo>
                  <a:pt x="2959702" y="196026"/>
                  <a:pt x="2984278" y="196617"/>
                  <a:pt x="2984278" y="182880"/>
                </a:cubicBezTo>
                <a:cubicBezTo>
                  <a:pt x="2984278" y="170832"/>
                  <a:pt x="2960520" y="188459"/>
                  <a:pt x="2949988" y="194310"/>
                </a:cubicBezTo>
                <a:cubicBezTo>
                  <a:pt x="2925971" y="207653"/>
                  <a:pt x="2881408" y="240030"/>
                  <a:pt x="2881408" y="240030"/>
                </a:cubicBezTo>
                <a:lnTo>
                  <a:pt x="2858548" y="308610"/>
                </a:lnTo>
                <a:lnTo>
                  <a:pt x="2847118" y="342900"/>
                </a:lnTo>
                <a:cubicBezTo>
                  <a:pt x="2848028" y="347452"/>
                  <a:pt x="2857115" y="430603"/>
                  <a:pt x="2881408" y="434340"/>
                </a:cubicBezTo>
                <a:cubicBezTo>
                  <a:pt x="2908119" y="438449"/>
                  <a:pt x="3046045" y="417352"/>
                  <a:pt x="3087148" y="411480"/>
                </a:cubicBezTo>
                <a:cubicBezTo>
                  <a:pt x="3110008" y="403860"/>
                  <a:pt x="3135678" y="401986"/>
                  <a:pt x="3155728" y="388620"/>
                </a:cubicBezTo>
                <a:cubicBezTo>
                  <a:pt x="3221625" y="344689"/>
                  <a:pt x="3158057" y="382723"/>
                  <a:pt x="3224308" y="354330"/>
                </a:cubicBezTo>
                <a:cubicBezTo>
                  <a:pt x="3239969" y="347618"/>
                  <a:pt x="3254074" y="337453"/>
                  <a:pt x="3270028" y="331470"/>
                </a:cubicBezTo>
                <a:cubicBezTo>
                  <a:pt x="3284737" y="325954"/>
                  <a:pt x="3300643" y="324356"/>
                  <a:pt x="3315748" y="320040"/>
                </a:cubicBezTo>
                <a:cubicBezTo>
                  <a:pt x="3327333" y="316730"/>
                  <a:pt x="3338608" y="312420"/>
                  <a:pt x="3350038" y="308610"/>
                </a:cubicBezTo>
                <a:cubicBezTo>
                  <a:pt x="3357658" y="297180"/>
                  <a:pt x="3367319" y="286873"/>
                  <a:pt x="3372898" y="274320"/>
                </a:cubicBezTo>
                <a:cubicBezTo>
                  <a:pt x="3382685" y="252300"/>
                  <a:pt x="3395758" y="205740"/>
                  <a:pt x="3395758" y="205740"/>
                </a:cubicBezTo>
                <a:cubicBezTo>
                  <a:pt x="3350724" y="175717"/>
                  <a:pt x="3358178" y="176342"/>
                  <a:pt x="3292888" y="160020"/>
                </a:cubicBezTo>
                <a:cubicBezTo>
                  <a:pt x="3262408" y="152400"/>
                  <a:pt x="3229549" y="151211"/>
                  <a:pt x="3201448" y="137160"/>
                </a:cubicBezTo>
                <a:cubicBezTo>
                  <a:pt x="3186208" y="129540"/>
                  <a:pt x="3171548" y="120628"/>
                  <a:pt x="3155728" y="114300"/>
                </a:cubicBezTo>
                <a:cubicBezTo>
                  <a:pt x="3133355" y="105351"/>
                  <a:pt x="3108701" y="102216"/>
                  <a:pt x="3087148" y="91440"/>
                </a:cubicBezTo>
                <a:cubicBezTo>
                  <a:pt x="3071908" y="83820"/>
                  <a:pt x="3057748" y="73476"/>
                  <a:pt x="3041428" y="68580"/>
                </a:cubicBezTo>
                <a:cubicBezTo>
                  <a:pt x="3019230" y="61921"/>
                  <a:pt x="2995471" y="62177"/>
                  <a:pt x="2972848" y="57150"/>
                </a:cubicBezTo>
                <a:cubicBezTo>
                  <a:pt x="2961087" y="54536"/>
                  <a:pt x="2950182" y="48890"/>
                  <a:pt x="2938558" y="45720"/>
                </a:cubicBezTo>
                <a:cubicBezTo>
                  <a:pt x="2908247" y="37453"/>
                  <a:pt x="2876924" y="32795"/>
                  <a:pt x="2847118" y="22860"/>
                </a:cubicBezTo>
                <a:cubicBezTo>
                  <a:pt x="2835688" y="19050"/>
                  <a:pt x="2824642" y="13793"/>
                  <a:pt x="2812828" y="11430"/>
                </a:cubicBezTo>
                <a:cubicBezTo>
                  <a:pt x="2786410" y="6146"/>
                  <a:pt x="2759488" y="3810"/>
                  <a:pt x="2732818" y="0"/>
                </a:cubicBezTo>
                <a:lnTo>
                  <a:pt x="2264188" y="11430"/>
                </a:lnTo>
                <a:cubicBezTo>
                  <a:pt x="2032898" y="20158"/>
                  <a:pt x="2208165" y="17655"/>
                  <a:pt x="2058448" y="34290"/>
                </a:cubicBezTo>
                <a:cubicBezTo>
                  <a:pt x="2012850" y="39356"/>
                  <a:pt x="1966886" y="40654"/>
                  <a:pt x="1921288" y="45720"/>
                </a:cubicBezTo>
                <a:cubicBezTo>
                  <a:pt x="1898254" y="48279"/>
                  <a:pt x="1875671" y="54019"/>
                  <a:pt x="1852708" y="57150"/>
                </a:cubicBezTo>
                <a:cubicBezTo>
                  <a:pt x="1791837" y="65451"/>
                  <a:pt x="1730699" y="71709"/>
                  <a:pt x="1669828" y="80010"/>
                </a:cubicBezTo>
                <a:cubicBezTo>
                  <a:pt x="1656564" y="81819"/>
                  <a:pt x="1561540" y="97637"/>
                  <a:pt x="1544098" y="102870"/>
                </a:cubicBezTo>
                <a:cubicBezTo>
                  <a:pt x="1456440" y="129168"/>
                  <a:pt x="1518875" y="125283"/>
                  <a:pt x="1429798" y="137160"/>
                </a:cubicBezTo>
                <a:cubicBezTo>
                  <a:pt x="1391844" y="142221"/>
                  <a:pt x="1353452" y="143529"/>
                  <a:pt x="1315498" y="148590"/>
                </a:cubicBezTo>
                <a:cubicBezTo>
                  <a:pt x="1296241" y="151158"/>
                  <a:pt x="1277580" y="157273"/>
                  <a:pt x="1258348" y="160020"/>
                </a:cubicBezTo>
                <a:cubicBezTo>
                  <a:pt x="1171671" y="172402"/>
                  <a:pt x="1082413" y="176669"/>
                  <a:pt x="995458" y="182880"/>
                </a:cubicBezTo>
                <a:cubicBezTo>
                  <a:pt x="866800" y="215045"/>
                  <a:pt x="1065212" y="168315"/>
                  <a:pt x="778288" y="205740"/>
                </a:cubicBezTo>
                <a:cubicBezTo>
                  <a:pt x="747134" y="209804"/>
                  <a:pt x="717328" y="220980"/>
                  <a:pt x="686848" y="228600"/>
                </a:cubicBezTo>
                <a:cubicBezTo>
                  <a:pt x="671608" y="232410"/>
                  <a:pt x="656773" y="238608"/>
                  <a:pt x="641128" y="240030"/>
                </a:cubicBezTo>
                <a:cubicBezTo>
                  <a:pt x="492318" y="253558"/>
                  <a:pt x="556908" y="244542"/>
                  <a:pt x="446818" y="262890"/>
                </a:cubicBezTo>
                <a:cubicBezTo>
                  <a:pt x="326103" y="253604"/>
                  <a:pt x="288541" y="242412"/>
                  <a:pt x="172498" y="262890"/>
                </a:cubicBezTo>
                <a:cubicBezTo>
                  <a:pt x="148768" y="267078"/>
                  <a:pt x="126778" y="278130"/>
                  <a:pt x="103918" y="285750"/>
                </a:cubicBezTo>
                <a:lnTo>
                  <a:pt x="69628" y="297180"/>
                </a:lnTo>
                <a:cubicBezTo>
                  <a:pt x="58198" y="300990"/>
                  <a:pt x="47027" y="305688"/>
                  <a:pt x="35338" y="308610"/>
                </a:cubicBezTo>
                <a:cubicBezTo>
                  <a:pt x="-14078" y="320964"/>
                  <a:pt x="4858" y="299085"/>
                  <a:pt x="1048" y="308610"/>
                </a:cubicBezTo>
                <a:close/>
              </a:path>
            </a:pathLst>
          </a:cu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solidFill>
                <a:schemeClr val="bg1"/>
              </a:solidFill>
              <a:effectLst/>
              <a:latin typeface="Tahoma" pitchFamily="34" charset="0"/>
            </a:endParaRPr>
          </a:p>
        </p:txBody>
      </p:sp>
      <p:sp>
        <p:nvSpPr>
          <p:cNvPr id="10" name="Freeform 9"/>
          <p:cNvSpPr/>
          <p:nvPr/>
        </p:nvSpPr>
        <p:spPr bwMode="auto">
          <a:xfrm>
            <a:off x="2023110" y="1908810"/>
            <a:ext cx="4149450" cy="5303520"/>
          </a:xfrm>
          <a:custGeom>
            <a:avLst/>
            <a:gdLst>
              <a:gd name="connsiteX0" fmla="*/ 3097530 w 4149450"/>
              <a:gd name="connsiteY0" fmla="*/ 11430 h 5303520"/>
              <a:gd name="connsiteX1" fmla="*/ 3006090 w 4149450"/>
              <a:gd name="connsiteY1" fmla="*/ 22860 h 5303520"/>
              <a:gd name="connsiteX2" fmla="*/ 2754630 w 4149450"/>
              <a:gd name="connsiteY2" fmla="*/ 0 h 5303520"/>
              <a:gd name="connsiteX3" fmla="*/ 2571750 w 4149450"/>
              <a:gd name="connsiteY3" fmla="*/ 34290 h 5303520"/>
              <a:gd name="connsiteX4" fmla="*/ 2491740 w 4149450"/>
              <a:gd name="connsiteY4" fmla="*/ 68580 h 5303520"/>
              <a:gd name="connsiteX5" fmla="*/ 2411730 w 4149450"/>
              <a:gd name="connsiteY5" fmla="*/ 171450 h 5303520"/>
              <a:gd name="connsiteX6" fmla="*/ 2388870 w 4149450"/>
              <a:gd name="connsiteY6" fmla="*/ 205740 h 5303520"/>
              <a:gd name="connsiteX7" fmla="*/ 2377440 w 4149450"/>
              <a:gd name="connsiteY7" fmla="*/ 240030 h 5303520"/>
              <a:gd name="connsiteX8" fmla="*/ 2354580 w 4149450"/>
              <a:gd name="connsiteY8" fmla="*/ 274320 h 5303520"/>
              <a:gd name="connsiteX9" fmla="*/ 2308860 w 4149450"/>
              <a:gd name="connsiteY9" fmla="*/ 377190 h 5303520"/>
              <a:gd name="connsiteX10" fmla="*/ 2286000 w 4149450"/>
              <a:gd name="connsiteY10" fmla="*/ 422910 h 5303520"/>
              <a:gd name="connsiteX11" fmla="*/ 2263140 w 4149450"/>
              <a:gd name="connsiteY11" fmla="*/ 502920 h 5303520"/>
              <a:gd name="connsiteX12" fmla="*/ 2228850 w 4149450"/>
              <a:gd name="connsiteY12" fmla="*/ 617220 h 5303520"/>
              <a:gd name="connsiteX13" fmla="*/ 2217420 w 4149450"/>
              <a:gd name="connsiteY13" fmla="*/ 674370 h 5303520"/>
              <a:gd name="connsiteX14" fmla="*/ 2205990 w 4149450"/>
              <a:gd name="connsiteY14" fmla="*/ 720090 h 5303520"/>
              <a:gd name="connsiteX15" fmla="*/ 2183130 w 4149450"/>
              <a:gd name="connsiteY15" fmla="*/ 811530 h 5303520"/>
              <a:gd name="connsiteX16" fmla="*/ 2183130 w 4149450"/>
              <a:gd name="connsiteY16" fmla="*/ 1245870 h 5303520"/>
              <a:gd name="connsiteX17" fmla="*/ 2194560 w 4149450"/>
              <a:gd name="connsiteY17" fmla="*/ 1291590 h 5303520"/>
              <a:gd name="connsiteX18" fmla="*/ 2217420 w 4149450"/>
              <a:gd name="connsiteY18" fmla="*/ 1405890 h 5303520"/>
              <a:gd name="connsiteX19" fmla="*/ 2228850 w 4149450"/>
              <a:gd name="connsiteY19" fmla="*/ 1463040 h 5303520"/>
              <a:gd name="connsiteX20" fmla="*/ 2251710 w 4149450"/>
              <a:gd name="connsiteY20" fmla="*/ 1554480 h 5303520"/>
              <a:gd name="connsiteX21" fmla="*/ 2263140 w 4149450"/>
              <a:gd name="connsiteY21" fmla="*/ 1611630 h 5303520"/>
              <a:gd name="connsiteX22" fmla="*/ 2286000 w 4149450"/>
              <a:gd name="connsiteY22" fmla="*/ 1703070 h 5303520"/>
              <a:gd name="connsiteX23" fmla="*/ 2308860 w 4149450"/>
              <a:gd name="connsiteY23" fmla="*/ 1828800 h 5303520"/>
              <a:gd name="connsiteX24" fmla="*/ 2320290 w 4149450"/>
              <a:gd name="connsiteY24" fmla="*/ 1908810 h 5303520"/>
              <a:gd name="connsiteX25" fmla="*/ 2343150 w 4149450"/>
              <a:gd name="connsiteY25" fmla="*/ 2011680 h 5303520"/>
              <a:gd name="connsiteX26" fmla="*/ 2320290 w 4149450"/>
              <a:gd name="connsiteY26" fmla="*/ 2205990 h 5303520"/>
              <a:gd name="connsiteX27" fmla="*/ 2263140 w 4149450"/>
              <a:gd name="connsiteY27" fmla="*/ 2286000 h 5303520"/>
              <a:gd name="connsiteX28" fmla="*/ 2217420 w 4149450"/>
              <a:gd name="connsiteY28" fmla="*/ 2354580 h 5303520"/>
              <a:gd name="connsiteX29" fmla="*/ 2194560 w 4149450"/>
              <a:gd name="connsiteY29" fmla="*/ 2388870 h 5303520"/>
              <a:gd name="connsiteX30" fmla="*/ 2183130 w 4149450"/>
              <a:gd name="connsiteY30" fmla="*/ 2423160 h 5303520"/>
              <a:gd name="connsiteX31" fmla="*/ 2171700 w 4149450"/>
              <a:gd name="connsiteY31" fmla="*/ 2468880 h 5303520"/>
              <a:gd name="connsiteX32" fmla="*/ 2148840 w 4149450"/>
              <a:gd name="connsiteY32" fmla="*/ 2514600 h 5303520"/>
              <a:gd name="connsiteX33" fmla="*/ 2125980 w 4149450"/>
              <a:gd name="connsiteY33" fmla="*/ 2583180 h 5303520"/>
              <a:gd name="connsiteX34" fmla="*/ 2114550 w 4149450"/>
              <a:gd name="connsiteY34" fmla="*/ 2617470 h 5303520"/>
              <a:gd name="connsiteX35" fmla="*/ 2103120 w 4149450"/>
              <a:gd name="connsiteY35" fmla="*/ 2720340 h 5303520"/>
              <a:gd name="connsiteX36" fmla="*/ 2068830 w 4149450"/>
              <a:gd name="connsiteY36" fmla="*/ 2971800 h 5303520"/>
              <a:gd name="connsiteX37" fmla="*/ 2034540 w 4149450"/>
              <a:gd name="connsiteY37" fmla="*/ 2994660 h 5303520"/>
              <a:gd name="connsiteX38" fmla="*/ 1977390 w 4149450"/>
              <a:gd name="connsiteY38" fmla="*/ 3040380 h 5303520"/>
              <a:gd name="connsiteX39" fmla="*/ 1943100 w 4149450"/>
              <a:gd name="connsiteY39" fmla="*/ 3074670 h 5303520"/>
              <a:gd name="connsiteX40" fmla="*/ 1874520 w 4149450"/>
              <a:gd name="connsiteY40" fmla="*/ 3120390 h 5303520"/>
              <a:gd name="connsiteX41" fmla="*/ 1771650 w 4149450"/>
              <a:gd name="connsiteY41" fmla="*/ 3166110 h 5303520"/>
              <a:gd name="connsiteX42" fmla="*/ 1520190 w 4149450"/>
              <a:gd name="connsiteY42" fmla="*/ 3177540 h 5303520"/>
              <a:gd name="connsiteX43" fmla="*/ 1485900 w 4149450"/>
              <a:gd name="connsiteY43" fmla="*/ 3200400 h 5303520"/>
              <a:gd name="connsiteX44" fmla="*/ 1451610 w 4149450"/>
              <a:gd name="connsiteY44" fmla="*/ 3211830 h 5303520"/>
              <a:gd name="connsiteX45" fmla="*/ 1371600 w 4149450"/>
              <a:gd name="connsiteY45" fmla="*/ 3314700 h 5303520"/>
              <a:gd name="connsiteX46" fmla="*/ 1348740 w 4149450"/>
              <a:gd name="connsiteY46" fmla="*/ 3383280 h 5303520"/>
              <a:gd name="connsiteX47" fmla="*/ 1337310 w 4149450"/>
              <a:gd name="connsiteY47" fmla="*/ 3463290 h 5303520"/>
              <a:gd name="connsiteX48" fmla="*/ 1303020 w 4149450"/>
              <a:gd name="connsiteY48" fmla="*/ 3486150 h 5303520"/>
              <a:gd name="connsiteX49" fmla="*/ 1211580 w 4149450"/>
              <a:gd name="connsiteY49" fmla="*/ 3531870 h 5303520"/>
              <a:gd name="connsiteX50" fmla="*/ 1062990 w 4149450"/>
              <a:gd name="connsiteY50" fmla="*/ 3520440 h 5303520"/>
              <a:gd name="connsiteX51" fmla="*/ 982980 w 4149450"/>
              <a:gd name="connsiteY51" fmla="*/ 3509010 h 5303520"/>
              <a:gd name="connsiteX52" fmla="*/ 560070 w 4149450"/>
              <a:gd name="connsiteY52" fmla="*/ 3520440 h 5303520"/>
              <a:gd name="connsiteX53" fmla="*/ 525780 w 4149450"/>
              <a:gd name="connsiteY53" fmla="*/ 3531870 h 5303520"/>
              <a:gd name="connsiteX54" fmla="*/ 480060 w 4149450"/>
              <a:gd name="connsiteY54" fmla="*/ 3554730 h 5303520"/>
              <a:gd name="connsiteX55" fmla="*/ 434340 w 4149450"/>
              <a:gd name="connsiteY55" fmla="*/ 3566160 h 5303520"/>
              <a:gd name="connsiteX56" fmla="*/ 365760 w 4149450"/>
              <a:gd name="connsiteY56" fmla="*/ 3623310 h 5303520"/>
              <a:gd name="connsiteX57" fmla="*/ 342900 w 4149450"/>
              <a:gd name="connsiteY57" fmla="*/ 3657600 h 5303520"/>
              <a:gd name="connsiteX58" fmla="*/ 285750 w 4149450"/>
              <a:gd name="connsiteY58" fmla="*/ 3737610 h 5303520"/>
              <a:gd name="connsiteX59" fmla="*/ 274320 w 4149450"/>
              <a:gd name="connsiteY59" fmla="*/ 3771900 h 5303520"/>
              <a:gd name="connsiteX60" fmla="*/ 251460 w 4149450"/>
              <a:gd name="connsiteY60" fmla="*/ 3829050 h 5303520"/>
              <a:gd name="connsiteX61" fmla="*/ 217170 w 4149450"/>
              <a:gd name="connsiteY61" fmla="*/ 3943350 h 5303520"/>
              <a:gd name="connsiteX62" fmla="*/ 205740 w 4149450"/>
              <a:gd name="connsiteY62" fmla="*/ 4057650 h 5303520"/>
              <a:gd name="connsiteX63" fmla="*/ 182880 w 4149450"/>
              <a:gd name="connsiteY63" fmla="*/ 4149090 h 5303520"/>
              <a:gd name="connsiteX64" fmla="*/ 160020 w 4149450"/>
              <a:gd name="connsiteY64" fmla="*/ 4274820 h 5303520"/>
              <a:gd name="connsiteX65" fmla="*/ 148590 w 4149450"/>
              <a:gd name="connsiteY65" fmla="*/ 4320540 h 5303520"/>
              <a:gd name="connsiteX66" fmla="*/ 125730 w 4149450"/>
              <a:gd name="connsiteY66" fmla="*/ 4549140 h 5303520"/>
              <a:gd name="connsiteX67" fmla="*/ 91440 w 4149450"/>
              <a:gd name="connsiteY67" fmla="*/ 4663440 h 5303520"/>
              <a:gd name="connsiteX68" fmla="*/ 80010 w 4149450"/>
              <a:gd name="connsiteY68" fmla="*/ 4709160 h 5303520"/>
              <a:gd name="connsiteX69" fmla="*/ 57150 w 4149450"/>
              <a:gd name="connsiteY69" fmla="*/ 4754880 h 5303520"/>
              <a:gd name="connsiteX70" fmla="*/ 34290 w 4149450"/>
              <a:gd name="connsiteY70" fmla="*/ 4812030 h 5303520"/>
              <a:gd name="connsiteX71" fmla="*/ 11430 w 4149450"/>
              <a:gd name="connsiteY71" fmla="*/ 4857750 h 5303520"/>
              <a:gd name="connsiteX72" fmla="*/ 0 w 4149450"/>
              <a:gd name="connsiteY72" fmla="*/ 4903470 h 5303520"/>
              <a:gd name="connsiteX73" fmla="*/ 34290 w 4149450"/>
              <a:gd name="connsiteY73" fmla="*/ 5040630 h 5303520"/>
              <a:gd name="connsiteX74" fmla="*/ 80010 w 4149450"/>
              <a:gd name="connsiteY74" fmla="*/ 5063490 h 5303520"/>
              <a:gd name="connsiteX75" fmla="*/ 148590 w 4149450"/>
              <a:gd name="connsiteY75" fmla="*/ 5109210 h 5303520"/>
              <a:gd name="connsiteX76" fmla="*/ 205740 w 4149450"/>
              <a:gd name="connsiteY76" fmla="*/ 5132070 h 5303520"/>
              <a:gd name="connsiteX77" fmla="*/ 331470 w 4149450"/>
              <a:gd name="connsiteY77" fmla="*/ 5154930 h 5303520"/>
              <a:gd name="connsiteX78" fmla="*/ 537210 w 4149450"/>
              <a:gd name="connsiteY78" fmla="*/ 5212080 h 5303520"/>
              <a:gd name="connsiteX79" fmla="*/ 697230 w 4149450"/>
              <a:gd name="connsiteY79" fmla="*/ 5223510 h 5303520"/>
              <a:gd name="connsiteX80" fmla="*/ 902970 w 4149450"/>
              <a:gd name="connsiteY80" fmla="*/ 5246370 h 5303520"/>
              <a:gd name="connsiteX81" fmla="*/ 1223010 w 4149450"/>
              <a:gd name="connsiteY81" fmla="*/ 5234940 h 5303520"/>
              <a:gd name="connsiteX82" fmla="*/ 1325880 w 4149450"/>
              <a:gd name="connsiteY82" fmla="*/ 5223510 h 5303520"/>
              <a:gd name="connsiteX83" fmla="*/ 1611630 w 4149450"/>
              <a:gd name="connsiteY83" fmla="*/ 5234940 h 5303520"/>
              <a:gd name="connsiteX84" fmla="*/ 1748790 w 4149450"/>
              <a:gd name="connsiteY84" fmla="*/ 5257800 h 5303520"/>
              <a:gd name="connsiteX85" fmla="*/ 1874520 w 4149450"/>
              <a:gd name="connsiteY85" fmla="*/ 5269230 h 5303520"/>
              <a:gd name="connsiteX86" fmla="*/ 1954530 w 4149450"/>
              <a:gd name="connsiteY86" fmla="*/ 5280660 h 5303520"/>
              <a:gd name="connsiteX87" fmla="*/ 2125980 w 4149450"/>
              <a:gd name="connsiteY87" fmla="*/ 5303520 h 5303520"/>
              <a:gd name="connsiteX88" fmla="*/ 3246120 w 4149450"/>
              <a:gd name="connsiteY88" fmla="*/ 5280660 h 5303520"/>
              <a:gd name="connsiteX89" fmla="*/ 3303270 w 4149450"/>
              <a:gd name="connsiteY89" fmla="*/ 5269230 h 5303520"/>
              <a:gd name="connsiteX90" fmla="*/ 3383280 w 4149450"/>
              <a:gd name="connsiteY90" fmla="*/ 5257800 h 5303520"/>
              <a:gd name="connsiteX91" fmla="*/ 3486150 w 4149450"/>
              <a:gd name="connsiteY91" fmla="*/ 5234940 h 5303520"/>
              <a:gd name="connsiteX92" fmla="*/ 3531870 w 4149450"/>
              <a:gd name="connsiteY92" fmla="*/ 5223510 h 5303520"/>
              <a:gd name="connsiteX93" fmla="*/ 3623310 w 4149450"/>
              <a:gd name="connsiteY93" fmla="*/ 5200650 h 5303520"/>
              <a:gd name="connsiteX94" fmla="*/ 3657600 w 4149450"/>
              <a:gd name="connsiteY94" fmla="*/ 5177790 h 5303520"/>
              <a:gd name="connsiteX95" fmla="*/ 3703320 w 4149450"/>
              <a:gd name="connsiteY95" fmla="*/ 5109210 h 5303520"/>
              <a:gd name="connsiteX96" fmla="*/ 3771900 w 4149450"/>
              <a:gd name="connsiteY96" fmla="*/ 5040630 h 5303520"/>
              <a:gd name="connsiteX97" fmla="*/ 3806190 w 4149450"/>
              <a:gd name="connsiteY97" fmla="*/ 4972050 h 5303520"/>
              <a:gd name="connsiteX98" fmla="*/ 3829050 w 4149450"/>
              <a:gd name="connsiteY98" fmla="*/ 4937760 h 5303520"/>
              <a:gd name="connsiteX99" fmla="*/ 3851910 w 4149450"/>
              <a:gd name="connsiteY99" fmla="*/ 4869180 h 5303520"/>
              <a:gd name="connsiteX100" fmla="*/ 3817620 w 4149450"/>
              <a:gd name="connsiteY100" fmla="*/ 4640580 h 5303520"/>
              <a:gd name="connsiteX101" fmla="*/ 3749040 w 4149450"/>
              <a:gd name="connsiteY101" fmla="*/ 4537710 h 5303520"/>
              <a:gd name="connsiteX102" fmla="*/ 3669030 w 4149450"/>
              <a:gd name="connsiteY102" fmla="*/ 4411980 h 5303520"/>
              <a:gd name="connsiteX103" fmla="*/ 3543300 w 4149450"/>
              <a:gd name="connsiteY103" fmla="*/ 4263390 h 5303520"/>
              <a:gd name="connsiteX104" fmla="*/ 3531870 w 4149450"/>
              <a:gd name="connsiteY104" fmla="*/ 4229100 h 5303520"/>
              <a:gd name="connsiteX105" fmla="*/ 3543300 w 4149450"/>
              <a:gd name="connsiteY105" fmla="*/ 4091940 h 5303520"/>
              <a:gd name="connsiteX106" fmla="*/ 3600450 w 4149450"/>
              <a:gd name="connsiteY106" fmla="*/ 4000500 h 5303520"/>
              <a:gd name="connsiteX107" fmla="*/ 3669030 w 4149450"/>
              <a:gd name="connsiteY107" fmla="*/ 3943350 h 5303520"/>
              <a:gd name="connsiteX108" fmla="*/ 3783330 w 4149450"/>
              <a:gd name="connsiteY108" fmla="*/ 3851910 h 5303520"/>
              <a:gd name="connsiteX109" fmla="*/ 3851910 w 4149450"/>
              <a:gd name="connsiteY109" fmla="*/ 3771900 h 5303520"/>
              <a:gd name="connsiteX110" fmla="*/ 3989070 w 4149450"/>
              <a:gd name="connsiteY110" fmla="*/ 3646170 h 5303520"/>
              <a:gd name="connsiteX111" fmla="*/ 4080510 w 4149450"/>
              <a:gd name="connsiteY111" fmla="*/ 3531870 h 5303520"/>
              <a:gd name="connsiteX112" fmla="*/ 4103370 w 4149450"/>
              <a:gd name="connsiteY112" fmla="*/ 3463290 h 5303520"/>
              <a:gd name="connsiteX113" fmla="*/ 4114800 w 4149450"/>
              <a:gd name="connsiteY113" fmla="*/ 3429000 h 5303520"/>
              <a:gd name="connsiteX114" fmla="*/ 4137660 w 4149450"/>
              <a:gd name="connsiteY114" fmla="*/ 3337560 h 5303520"/>
              <a:gd name="connsiteX115" fmla="*/ 4149090 w 4149450"/>
              <a:gd name="connsiteY115" fmla="*/ 3234690 h 5303520"/>
              <a:gd name="connsiteX116" fmla="*/ 4057650 w 4149450"/>
              <a:gd name="connsiteY116" fmla="*/ 2823210 h 5303520"/>
              <a:gd name="connsiteX117" fmla="*/ 4011930 w 4149450"/>
              <a:gd name="connsiteY117" fmla="*/ 2743200 h 5303520"/>
              <a:gd name="connsiteX118" fmla="*/ 3863340 w 4149450"/>
              <a:gd name="connsiteY118" fmla="*/ 2503170 h 5303520"/>
              <a:gd name="connsiteX119" fmla="*/ 3634740 w 4149450"/>
              <a:gd name="connsiteY119" fmla="*/ 2148840 h 5303520"/>
              <a:gd name="connsiteX120" fmla="*/ 3589020 w 4149450"/>
              <a:gd name="connsiteY120" fmla="*/ 2091690 h 5303520"/>
              <a:gd name="connsiteX121" fmla="*/ 3566160 w 4149450"/>
              <a:gd name="connsiteY121" fmla="*/ 2057400 h 5303520"/>
              <a:gd name="connsiteX122" fmla="*/ 3520440 w 4149450"/>
              <a:gd name="connsiteY122" fmla="*/ 2011680 h 5303520"/>
              <a:gd name="connsiteX123" fmla="*/ 3497580 w 4149450"/>
              <a:gd name="connsiteY123" fmla="*/ 1977390 h 5303520"/>
              <a:gd name="connsiteX124" fmla="*/ 3463290 w 4149450"/>
              <a:gd name="connsiteY124" fmla="*/ 1931670 h 5303520"/>
              <a:gd name="connsiteX125" fmla="*/ 3451860 w 4149450"/>
              <a:gd name="connsiteY125" fmla="*/ 1897380 h 5303520"/>
              <a:gd name="connsiteX126" fmla="*/ 3383280 w 4149450"/>
              <a:gd name="connsiteY126" fmla="*/ 1794510 h 5303520"/>
              <a:gd name="connsiteX127" fmla="*/ 3348990 w 4149450"/>
              <a:gd name="connsiteY127" fmla="*/ 1714500 h 5303520"/>
              <a:gd name="connsiteX128" fmla="*/ 3326130 w 4149450"/>
              <a:gd name="connsiteY128" fmla="*/ 1634490 h 5303520"/>
              <a:gd name="connsiteX129" fmla="*/ 3303270 w 4149450"/>
              <a:gd name="connsiteY129" fmla="*/ 1588770 h 5303520"/>
              <a:gd name="connsiteX130" fmla="*/ 3268980 w 4149450"/>
              <a:gd name="connsiteY130" fmla="*/ 1463040 h 5303520"/>
              <a:gd name="connsiteX131" fmla="*/ 3223260 w 4149450"/>
              <a:gd name="connsiteY131" fmla="*/ 1360170 h 5303520"/>
              <a:gd name="connsiteX132" fmla="*/ 3154680 w 4149450"/>
              <a:gd name="connsiteY132" fmla="*/ 1268730 h 5303520"/>
              <a:gd name="connsiteX133" fmla="*/ 3120390 w 4149450"/>
              <a:gd name="connsiteY133" fmla="*/ 1177290 h 5303520"/>
              <a:gd name="connsiteX134" fmla="*/ 3097530 w 4149450"/>
              <a:gd name="connsiteY134" fmla="*/ 1108710 h 5303520"/>
              <a:gd name="connsiteX135" fmla="*/ 3074670 w 4149450"/>
              <a:gd name="connsiteY135" fmla="*/ 1051560 h 5303520"/>
              <a:gd name="connsiteX136" fmla="*/ 3063240 w 4149450"/>
              <a:gd name="connsiteY136" fmla="*/ 1017270 h 5303520"/>
              <a:gd name="connsiteX137" fmla="*/ 3040380 w 4149450"/>
              <a:gd name="connsiteY137" fmla="*/ 982980 h 5303520"/>
              <a:gd name="connsiteX138" fmla="*/ 3017520 w 4149450"/>
              <a:gd name="connsiteY138" fmla="*/ 902970 h 5303520"/>
              <a:gd name="connsiteX139" fmla="*/ 2983230 w 4149450"/>
              <a:gd name="connsiteY139" fmla="*/ 845820 h 5303520"/>
              <a:gd name="connsiteX140" fmla="*/ 2971800 w 4149450"/>
              <a:gd name="connsiteY140" fmla="*/ 811530 h 5303520"/>
              <a:gd name="connsiteX141" fmla="*/ 2948940 w 4149450"/>
              <a:gd name="connsiteY141" fmla="*/ 777240 h 5303520"/>
              <a:gd name="connsiteX142" fmla="*/ 2937510 w 4149450"/>
              <a:gd name="connsiteY142" fmla="*/ 742950 h 5303520"/>
              <a:gd name="connsiteX143" fmla="*/ 2914650 w 4149450"/>
              <a:gd name="connsiteY143" fmla="*/ 708660 h 5303520"/>
              <a:gd name="connsiteX144" fmla="*/ 2891790 w 4149450"/>
              <a:gd name="connsiteY144" fmla="*/ 640080 h 5303520"/>
              <a:gd name="connsiteX145" fmla="*/ 2880360 w 4149450"/>
              <a:gd name="connsiteY145" fmla="*/ 605790 h 5303520"/>
              <a:gd name="connsiteX146" fmla="*/ 2857500 w 4149450"/>
              <a:gd name="connsiteY146" fmla="*/ 571500 h 5303520"/>
              <a:gd name="connsiteX147" fmla="*/ 2811780 w 4149450"/>
              <a:gd name="connsiteY147" fmla="*/ 468630 h 5303520"/>
              <a:gd name="connsiteX148" fmla="*/ 2834640 w 4149450"/>
              <a:gd name="connsiteY148" fmla="*/ 285750 h 5303520"/>
              <a:gd name="connsiteX149" fmla="*/ 2857500 w 4149450"/>
              <a:gd name="connsiteY149" fmla="*/ 251460 h 5303520"/>
              <a:gd name="connsiteX150" fmla="*/ 2891790 w 4149450"/>
              <a:gd name="connsiteY150" fmla="*/ 228600 h 5303520"/>
              <a:gd name="connsiteX151" fmla="*/ 2914650 w 4149450"/>
              <a:gd name="connsiteY151" fmla="*/ 171450 h 5303520"/>
              <a:gd name="connsiteX152" fmla="*/ 2960370 w 4149450"/>
              <a:gd name="connsiteY152" fmla="*/ 102870 h 5303520"/>
              <a:gd name="connsiteX153" fmla="*/ 2983230 w 4149450"/>
              <a:gd name="connsiteY153" fmla="*/ 68580 h 5303520"/>
              <a:gd name="connsiteX154" fmla="*/ 2994660 w 4149450"/>
              <a:gd name="connsiteY154" fmla="*/ 457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4149450" h="5303520">
                <a:moveTo>
                  <a:pt x="3097530" y="11430"/>
                </a:moveTo>
                <a:cubicBezTo>
                  <a:pt x="3067050" y="15240"/>
                  <a:pt x="3036807" y="22860"/>
                  <a:pt x="3006090" y="22860"/>
                </a:cubicBezTo>
                <a:cubicBezTo>
                  <a:pt x="2949786" y="22860"/>
                  <a:pt x="2818888" y="7140"/>
                  <a:pt x="2754630" y="0"/>
                </a:cubicBezTo>
                <a:cubicBezTo>
                  <a:pt x="2616353" y="13828"/>
                  <a:pt x="2676655" y="-678"/>
                  <a:pt x="2571750" y="34290"/>
                </a:cubicBezTo>
                <a:cubicBezTo>
                  <a:pt x="2543767" y="43618"/>
                  <a:pt x="2516457" y="50925"/>
                  <a:pt x="2491740" y="68580"/>
                </a:cubicBezTo>
                <a:cubicBezTo>
                  <a:pt x="2457556" y="92997"/>
                  <a:pt x="2433216" y="139221"/>
                  <a:pt x="2411730" y="171450"/>
                </a:cubicBezTo>
                <a:cubicBezTo>
                  <a:pt x="2404110" y="182880"/>
                  <a:pt x="2393214" y="192708"/>
                  <a:pt x="2388870" y="205740"/>
                </a:cubicBezTo>
                <a:cubicBezTo>
                  <a:pt x="2385060" y="217170"/>
                  <a:pt x="2382828" y="229254"/>
                  <a:pt x="2377440" y="240030"/>
                </a:cubicBezTo>
                <a:cubicBezTo>
                  <a:pt x="2371297" y="252317"/>
                  <a:pt x="2361396" y="262393"/>
                  <a:pt x="2354580" y="274320"/>
                </a:cubicBezTo>
                <a:cubicBezTo>
                  <a:pt x="2326442" y="323561"/>
                  <a:pt x="2333354" y="322078"/>
                  <a:pt x="2308860" y="377190"/>
                </a:cubicBezTo>
                <a:cubicBezTo>
                  <a:pt x="2301940" y="392760"/>
                  <a:pt x="2292712" y="407249"/>
                  <a:pt x="2286000" y="422910"/>
                </a:cubicBezTo>
                <a:cubicBezTo>
                  <a:pt x="2273196" y="452787"/>
                  <a:pt x="2272807" y="470697"/>
                  <a:pt x="2263140" y="502920"/>
                </a:cubicBezTo>
                <a:cubicBezTo>
                  <a:pt x="2238718" y="584328"/>
                  <a:pt x="2243904" y="549476"/>
                  <a:pt x="2228850" y="617220"/>
                </a:cubicBezTo>
                <a:cubicBezTo>
                  <a:pt x="2224636" y="636185"/>
                  <a:pt x="2221634" y="655405"/>
                  <a:pt x="2217420" y="674370"/>
                </a:cubicBezTo>
                <a:cubicBezTo>
                  <a:pt x="2214012" y="689705"/>
                  <a:pt x="2209398" y="704755"/>
                  <a:pt x="2205990" y="720090"/>
                </a:cubicBezTo>
                <a:cubicBezTo>
                  <a:pt x="2187600" y="802847"/>
                  <a:pt x="2203555" y="750256"/>
                  <a:pt x="2183130" y="811530"/>
                </a:cubicBezTo>
                <a:cubicBezTo>
                  <a:pt x="2156533" y="997709"/>
                  <a:pt x="2164055" y="912051"/>
                  <a:pt x="2183130" y="1245870"/>
                </a:cubicBezTo>
                <a:cubicBezTo>
                  <a:pt x="2184026" y="1261553"/>
                  <a:pt x="2191269" y="1276230"/>
                  <a:pt x="2194560" y="1291590"/>
                </a:cubicBezTo>
                <a:cubicBezTo>
                  <a:pt x="2202701" y="1329582"/>
                  <a:pt x="2209800" y="1367790"/>
                  <a:pt x="2217420" y="1405890"/>
                </a:cubicBezTo>
                <a:cubicBezTo>
                  <a:pt x="2221230" y="1424940"/>
                  <a:pt x="2224138" y="1444193"/>
                  <a:pt x="2228850" y="1463040"/>
                </a:cubicBezTo>
                <a:cubicBezTo>
                  <a:pt x="2236470" y="1493520"/>
                  <a:pt x="2245548" y="1523672"/>
                  <a:pt x="2251710" y="1554480"/>
                </a:cubicBezTo>
                <a:cubicBezTo>
                  <a:pt x="2255520" y="1573530"/>
                  <a:pt x="2258772" y="1592700"/>
                  <a:pt x="2263140" y="1611630"/>
                </a:cubicBezTo>
                <a:cubicBezTo>
                  <a:pt x="2270205" y="1642243"/>
                  <a:pt x="2279838" y="1672262"/>
                  <a:pt x="2286000" y="1703070"/>
                </a:cubicBezTo>
                <a:cubicBezTo>
                  <a:pt x="2297889" y="1762514"/>
                  <a:pt x="2299111" y="1765430"/>
                  <a:pt x="2308860" y="1828800"/>
                </a:cubicBezTo>
                <a:cubicBezTo>
                  <a:pt x="2312957" y="1855427"/>
                  <a:pt x="2315861" y="1882236"/>
                  <a:pt x="2320290" y="1908810"/>
                </a:cubicBezTo>
                <a:cubicBezTo>
                  <a:pt x="2327545" y="1952342"/>
                  <a:pt x="2332875" y="1970580"/>
                  <a:pt x="2343150" y="2011680"/>
                </a:cubicBezTo>
                <a:cubicBezTo>
                  <a:pt x="2341344" y="2036964"/>
                  <a:pt x="2346269" y="2154032"/>
                  <a:pt x="2320290" y="2205990"/>
                </a:cubicBezTo>
                <a:cubicBezTo>
                  <a:pt x="2311000" y="2224570"/>
                  <a:pt x="2272200" y="2273057"/>
                  <a:pt x="2263140" y="2286000"/>
                </a:cubicBezTo>
                <a:cubicBezTo>
                  <a:pt x="2247385" y="2308508"/>
                  <a:pt x="2232660" y="2331720"/>
                  <a:pt x="2217420" y="2354580"/>
                </a:cubicBezTo>
                <a:cubicBezTo>
                  <a:pt x="2209800" y="2366010"/>
                  <a:pt x="2198904" y="2375838"/>
                  <a:pt x="2194560" y="2388870"/>
                </a:cubicBezTo>
                <a:cubicBezTo>
                  <a:pt x="2190750" y="2400300"/>
                  <a:pt x="2186440" y="2411575"/>
                  <a:pt x="2183130" y="2423160"/>
                </a:cubicBezTo>
                <a:cubicBezTo>
                  <a:pt x="2178814" y="2438265"/>
                  <a:pt x="2177216" y="2454171"/>
                  <a:pt x="2171700" y="2468880"/>
                </a:cubicBezTo>
                <a:cubicBezTo>
                  <a:pt x="2165717" y="2484834"/>
                  <a:pt x="2155168" y="2498780"/>
                  <a:pt x="2148840" y="2514600"/>
                </a:cubicBezTo>
                <a:cubicBezTo>
                  <a:pt x="2139891" y="2536973"/>
                  <a:pt x="2133600" y="2560320"/>
                  <a:pt x="2125980" y="2583180"/>
                </a:cubicBezTo>
                <a:lnTo>
                  <a:pt x="2114550" y="2617470"/>
                </a:lnTo>
                <a:cubicBezTo>
                  <a:pt x="2110740" y="2651760"/>
                  <a:pt x="2105578" y="2685927"/>
                  <a:pt x="2103120" y="2720340"/>
                </a:cubicBezTo>
                <a:cubicBezTo>
                  <a:pt x="2099095" y="2776692"/>
                  <a:pt x="2130360" y="2910270"/>
                  <a:pt x="2068830" y="2971800"/>
                </a:cubicBezTo>
                <a:cubicBezTo>
                  <a:pt x="2059116" y="2981514"/>
                  <a:pt x="2045970" y="2987040"/>
                  <a:pt x="2034540" y="2994660"/>
                </a:cubicBezTo>
                <a:cubicBezTo>
                  <a:pt x="1983415" y="3071348"/>
                  <a:pt x="2043641" y="2996213"/>
                  <a:pt x="1977390" y="3040380"/>
                </a:cubicBezTo>
                <a:cubicBezTo>
                  <a:pt x="1963940" y="3049346"/>
                  <a:pt x="1955859" y="3064746"/>
                  <a:pt x="1943100" y="3074670"/>
                </a:cubicBezTo>
                <a:cubicBezTo>
                  <a:pt x="1921413" y="3091538"/>
                  <a:pt x="1897380" y="3105150"/>
                  <a:pt x="1874520" y="3120390"/>
                </a:cubicBezTo>
                <a:cubicBezTo>
                  <a:pt x="1841741" y="3142242"/>
                  <a:pt x="1815442" y="3164119"/>
                  <a:pt x="1771650" y="3166110"/>
                </a:cubicBezTo>
                <a:lnTo>
                  <a:pt x="1520190" y="3177540"/>
                </a:lnTo>
                <a:cubicBezTo>
                  <a:pt x="1508760" y="3185160"/>
                  <a:pt x="1498187" y="3194257"/>
                  <a:pt x="1485900" y="3200400"/>
                </a:cubicBezTo>
                <a:cubicBezTo>
                  <a:pt x="1475124" y="3205788"/>
                  <a:pt x="1461635" y="3205147"/>
                  <a:pt x="1451610" y="3211830"/>
                </a:cubicBezTo>
                <a:cubicBezTo>
                  <a:pt x="1426250" y="3228736"/>
                  <a:pt x="1378088" y="3295237"/>
                  <a:pt x="1371600" y="3314700"/>
                </a:cubicBezTo>
                <a:lnTo>
                  <a:pt x="1348740" y="3383280"/>
                </a:lnTo>
                <a:cubicBezTo>
                  <a:pt x="1344930" y="3409950"/>
                  <a:pt x="1348252" y="3438671"/>
                  <a:pt x="1337310" y="3463290"/>
                </a:cubicBezTo>
                <a:cubicBezTo>
                  <a:pt x="1331731" y="3475843"/>
                  <a:pt x="1312734" y="3476436"/>
                  <a:pt x="1303020" y="3486150"/>
                </a:cubicBezTo>
                <a:cubicBezTo>
                  <a:pt x="1245875" y="3543295"/>
                  <a:pt x="1329863" y="3512156"/>
                  <a:pt x="1211580" y="3531870"/>
                </a:cubicBezTo>
                <a:cubicBezTo>
                  <a:pt x="1162050" y="3528060"/>
                  <a:pt x="1112420" y="3525383"/>
                  <a:pt x="1062990" y="3520440"/>
                </a:cubicBezTo>
                <a:cubicBezTo>
                  <a:pt x="1036183" y="3517759"/>
                  <a:pt x="1009921" y="3509010"/>
                  <a:pt x="982980" y="3509010"/>
                </a:cubicBezTo>
                <a:cubicBezTo>
                  <a:pt x="841959" y="3509010"/>
                  <a:pt x="701040" y="3516630"/>
                  <a:pt x="560070" y="3520440"/>
                </a:cubicBezTo>
                <a:cubicBezTo>
                  <a:pt x="548640" y="3524250"/>
                  <a:pt x="536854" y="3527124"/>
                  <a:pt x="525780" y="3531870"/>
                </a:cubicBezTo>
                <a:cubicBezTo>
                  <a:pt x="510119" y="3538582"/>
                  <a:pt x="496014" y="3548747"/>
                  <a:pt x="480060" y="3554730"/>
                </a:cubicBezTo>
                <a:cubicBezTo>
                  <a:pt x="465351" y="3560246"/>
                  <a:pt x="449580" y="3562350"/>
                  <a:pt x="434340" y="3566160"/>
                </a:cubicBezTo>
                <a:cubicBezTo>
                  <a:pt x="400624" y="3588637"/>
                  <a:pt x="393262" y="3590307"/>
                  <a:pt x="365760" y="3623310"/>
                </a:cubicBezTo>
                <a:cubicBezTo>
                  <a:pt x="356966" y="3633863"/>
                  <a:pt x="350885" y="3646422"/>
                  <a:pt x="342900" y="3657600"/>
                </a:cubicBezTo>
                <a:cubicBezTo>
                  <a:pt x="334271" y="3669681"/>
                  <a:pt x="294729" y="3719652"/>
                  <a:pt x="285750" y="3737610"/>
                </a:cubicBezTo>
                <a:cubicBezTo>
                  <a:pt x="280362" y="3748386"/>
                  <a:pt x="278550" y="3760619"/>
                  <a:pt x="274320" y="3771900"/>
                </a:cubicBezTo>
                <a:cubicBezTo>
                  <a:pt x="267116" y="3791111"/>
                  <a:pt x="258472" y="3809768"/>
                  <a:pt x="251460" y="3829050"/>
                </a:cubicBezTo>
                <a:cubicBezTo>
                  <a:pt x="229198" y="3890271"/>
                  <a:pt x="230816" y="3888766"/>
                  <a:pt x="217170" y="3943350"/>
                </a:cubicBezTo>
                <a:cubicBezTo>
                  <a:pt x="213360" y="3981450"/>
                  <a:pt x="212035" y="4019881"/>
                  <a:pt x="205740" y="4057650"/>
                </a:cubicBezTo>
                <a:cubicBezTo>
                  <a:pt x="200575" y="4088641"/>
                  <a:pt x="188045" y="4118099"/>
                  <a:pt x="182880" y="4149090"/>
                </a:cubicBezTo>
                <a:cubicBezTo>
                  <a:pt x="174609" y="4198719"/>
                  <a:pt x="170670" y="4226895"/>
                  <a:pt x="160020" y="4274820"/>
                </a:cubicBezTo>
                <a:cubicBezTo>
                  <a:pt x="156612" y="4290155"/>
                  <a:pt x="152400" y="4305300"/>
                  <a:pt x="148590" y="4320540"/>
                </a:cubicBezTo>
                <a:cubicBezTo>
                  <a:pt x="145568" y="4356804"/>
                  <a:pt x="135513" y="4500224"/>
                  <a:pt x="125730" y="4549140"/>
                </a:cubicBezTo>
                <a:cubicBezTo>
                  <a:pt x="110228" y="4626651"/>
                  <a:pt x="107008" y="4608954"/>
                  <a:pt x="91440" y="4663440"/>
                </a:cubicBezTo>
                <a:cubicBezTo>
                  <a:pt x="87124" y="4678545"/>
                  <a:pt x="85526" y="4694451"/>
                  <a:pt x="80010" y="4709160"/>
                </a:cubicBezTo>
                <a:cubicBezTo>
                  <a:pt x="74027" y="4725114"/>
                  <a:pt x="64070" y="4739310"/>
                  <a:pt x="57150" y="4754880"/>
                </a:cubicBezTo>
                <a:cubicBezTo>
                  <a:pt x="48817" y="4773629"/>
                  <a:pt x="42623" y="4793281"/>
                  <a:pt x="34290" y="4812030"/>
                </a:cubicBezTo>
                <a:cubicBezTo>
                  <a:pt x="27370" y="4827600"/>
                  <a:pt x="17413" y="4841796"/>
                  <a:pt x="11430" y="4857750"/>
                </a:cubicBezTo>
                <a:cubicBezTo>
                  <a:pt x="5914" y="4872459"/>
                  <a:pt x="3810" y="4888230"/>
                  <a:pt x="0" y="4903470"/>
                </a:cubicBezTo>
                <a:cubicBezTo>
                  <a:pt x="4468" y="4934744"/>
                  <a:pt x="8937" y="5011051"/>
                  <a:pt x="34290" y="5040630"/>
                </a:cubicBezTo>
                <a:cubicBezTo>
                  <a:pt x="45379" y="5053567"/>
                  <a:pt x="65399" y="5054724"/>
                  <a:pt x="80010" y="5063490"/>
                </a:cubicBezTo>
                <a:cubicBezTo>
                  <a:pt x="103569" y="5077625"/>
                  <a:pt x="123081" y="5099006"/>
                  <a:pt x="148590" y="5109210"/>
                </a:cubicBezTo>
                <a:cubicBezTo>
                  <a:pt x="167640" y="5116830"/>
                  <a:pt x="186275" y="5125582"/>
                  <a:pt x="205740" y="5132070"/>
                </a:cubicBezTo>
                <a:cubicBezTo>
                  <a:pt x="246159" y="5145543"/>
                  <a:pt x="289823" y="5148980"/>
                  <a:pt x="331470" y="5154930"/>
                </a:cubicBezTo>
                <a:cubicBezTo>
                  <a:pt x="403354" y="5178891"/>
                  <a:pt x="461554" y="5202212"/>
                  <a:pt x="537210" y="5212080"/>
                </a:cubicBezTo>
                <a:cubicBezTo>
                  <a:pt x="590237" y="5218997"/>
                  <a:pt x="643988" y="5218519"/>
                  <a:pt x="697230" y="5223510"/>
                </a:cubicBezTo>
                <a:cubicBezTo>
                  <a:pt x="765931" y="5229951"/>
                  <a:pt x="834390" y="5238750"/>
                  <a:pt x="902970" y="5246370"/>
                </a:cubicBezTo>
                <a:lnTo>
                  <a:pt x="1223010" y="5234940"/>
                </a:lnTo>
                <a:cubicBezTo>
                  <a:pt x="1257461" y="5233078"/>
                  <a:pt x="1291379" y="5223510"/>
                  <a:pt x="1325880" y="5223510"/>
                </a:cubicBezTo>
                <a:cubicBezTo>
                  <a:pt x="1421206" y="5223510"/>
                  <a:pt x="1516380" y="5231130"/>
                  <a:pt x="1611630" y="5234940"/>
                </a:cubicBezTo>
                <a:cubicBezTo>
                  <a:pt x="1657350" y="5242560"/>
                  <a:pt x="1702829" y="5251805"/>
                  <a:pt x="1748790" y="5257800"/>
                </a:cubicBezTo>
                <a:cubicBezTo>
                  <a:pt x="1790519" y="5263243"/>
                  <a:pt x="1832695" y="5264583"/>
                  <a:pt x="1874520" y="5269230"/>
                </a:cubicBezTo>
                <a:cubicBezTo>
                  <a:pt x="1901296" y="5272205"/>
                  <a:pt x="1927797" y="5277318"/>
                  <a:pt x="1954530" y="5280660"/>
                </a:cubicBezTo>
                <a:cubicBezTo>
                  <a:pt x="2122401" y="5301644"/>
                  <a:pt x="1995177" y="5281720"/>
                  <a:pt x="2125980" y="5303520"/>
                </a:cubicBezTo>
                <a:lnTo>
                  <a:pt x="3246120" y="5280660"/>
                </a:lnTo>
                <a:cubicBezTo>
                  <a:pt x="3265539" y="5280094"/>
                  <a:pt x="3284107" y="5272424"/>
                  <a:pt x="3303270" y="5269230"/>
                </a:cubicBezTo>
                <a:cubicBezTo>
                  <a:pt x="3329844" y="5264801"/>
                  <a:pt x="3356610" y="5261610"/>
                  <a:pt x="3383280" y="5257800"/>
                </a:cubicBezTo>
                <a:cubicBezTo>
                  <a:pt x="3450014" y="5235555"/>
                  <a:pt x="3385570" y="5255056"/>
                  <a:pt x="3486150" y="5234940"/>
                </a:cubicBezTo>
                <a:cubicBezTo>
                  <a:pt x="3501554" y="5231859"/>
                  <a:pt x="3516535" y="5226918"/>
                  <a:pt x="3531870" y="5223510"/>
                </a:cubicBezTo>
                <a:cubicBezTo>
                  <a:pt x="3555346" y="5218293"/>
                  <a:pt x="3598800" y="5212905"/>
                  <a:pt x="3623310" y="5200650"/>
                </a:cubicBezTo>
                <a:cubicBezTo>
                  <a:pt x="3635597" y="5194507"/>
                  <a:pt x="3646170" y="5185410"/>
                  <a:pt x="3657600" y="5177790"/>
                </a:cubicBezTo>
                <a:cubicBezTo>
                  <a:pt x="3672840" y="5154930"/>
                  <a:pt x="3683893" y="5128637"/>
                  <a:pt x="3703320" y="5109210"/>
                </a:cubicBezTo>
                <a:cubicBezTo>
                  <a:pt x="3726180" y="5086350"/>
                  <a:pt x="3757442" y="5069546"/>
                  <a:pt x="3771900" y="5040630"/>
                </a:cubicBezTo>
                <a:cubicBezTo>
                  <a:pt x="3783330" y="5017770"/>
                  <a:pt x="3793778" y="4994392"/>
                  <a:pt x="3806190" y="4972050"/>
                </a:cubicBezTo>
                <a:cubicBezTo>
                  <a:pt x="3812861" y="4960042"/>
                  <a:pt x="3823471" y="4950313"/>
                  <a:pt x="3829050" y="4937760"/>
                </a:cubicBezTo>
                <a:cubicBezTo>
                  <a:pt x="3838837" y="4915740"/>
                  <a:pt x="3851910" y="4869180"/>
                  <a:pt x="3851910" y="4869180"/>
                </a:cubicBezTo>
                <a:cubicBezTo>
                  <a:pt x="3845138" y="4781140"/>
                  <a:pt x="3850339" y="4719105"/>
                  <a:pt x="3817620" y="4640580"/>
                </a:cubicBezTo>
                <a:cubicBezTo>
                  <a:pt x="3799171" y="4596302"/>
                  <a:pt x="3774672" y="4576157"/>
                  <a:pt x="3749040" y="4537710"/>
                </a:cubicBezTo>
                <a:cubicBezTo>
                  <a:pt x="3720646" y="4495119"/>
                  <a:pt x="3702301" y="4451905"/>
                  <a:pt x="3669030" y="4411980"/>
                </a:cubicBezTo>
                <a:cubicBezTo>
                  <a:pt x="3485519" y="4191767"/>
                  <a:pt x="3712262" y="4499936"/>
                  <a:pt x="3543300" y="4263390"/>
                </a:cubicBezTo>
                <a:cubicBezTo>
                  <a:pt x="3539490" y="4251960"/>
                  <a:pt x="3531870" y="4241148"/>
                  <a:pt x="3531870" y="4229100"/>
                </a:cubicBezTo>
                <a:cubicBezTo>
                  <a:pt x="3531870" y="4183222"/>
                  <a:pt x="3535758" y="4137194"/>
                  <a:pt x="3543300" y="4091940"/>
                </a:cubicBezTo>
                <a:cubicBezTo>
                  <a:pt x="3556904" y="4010315"/>
                  <a:pt x="3553864" y="4036734"/>
                  <a:pt x="3600450" y="4000500"/>
                </a:cubicBezTo>
                <a:cubicBezTo>
                  <a:pt x="3623939" y="3982231"/>
                  <a:pt x="3644964" y="3960852"/>
                  <a:pt x="3669030" y="3943350"/>
                </a:cubicBezTo>
                <a:cubicBezTo>
                  <a:pt x="3756079" y="3880041"/>
                  <a:pt x="3702227" y="3943150"/>
                  <a:pt x="3783330" y="3851910"/>
                </a:cubicBezTo>
                <a:cubicBezTo>
                  <a:pt x="3831513" y="3797704"/>
                  <a:pt x="3800591" y="3815888"/>
                  <a:pt x="3851910" y="3771900"/>
                </a:cubicBezTo>
                <a:cubicBezTo>
                  <a:pt x="3934912" y="3700756"/>
                  <a:pt x="3877829" y="3775951"/>
                  <a:pt x="3989070" y="3646170"/>
                </a:cubicBezTo>
                <a:cubicBezTo>
                  <a:pt x="3991629" y="3643185"/>
                  <a:pt x="4067481" y="3561186"/>
                  <a:pt x="4080510" y="3531870"/>
                </a:cubicBezTo>
                <a:cubicBezTo>
                  <a:pt x="4090297" y="3509850"/>
                  <a:pt x="4095750" y="3486150"/>
                  <a:pt x="4103370" y="3463290"/>
                </a:cubicBezTo>
                <a:cubicBezTo>
                  <a:pt x="4107180" y="3451860"/>
                  <a:pt x="4112437" y="3440814"/>
                  <a:pt x="4114800" y="3429000"/>
                </a:cubicBezTo>
                <a:cubicBezTo>
                  <a:pt x="4128593" y="3360036"/>
                  <a:pt x="4120087" y="3390280"/>
                  <a:pt x="4137660" y="3337560"/>
                </a:cubicBezTo>
                <a:cubicBezTo>
                  <a:pt x="4141470" y="3303270"/>
                  <a:pt x="4151464" y="3269109"/>
                  <a:pt x="4149090" y="3234690"/>
                </a:cubicBezTo>
                <a:cubicBezTo>
                  <a:pt x="4139243" y="3091909"/>
                  <a:pt x="4109670" y="2956149"/>
                  <a:pt x="4057650" y="2823210"/>
                </a:cubicBezTo>
                <a:cubicBezTo>
                  <a:pt x="4046457" y="2794605"/>
                  <a:pt x="4027872" y="2769457"/>
                  <a:pt x="4011930" y="2743200"/>
                </a:cubicBezTo>
                <a:cubicBezTo>
                  <a:pt x="3963094" y="2662764"/>
                  <a:pt x="3905423" y="2587336"/>
                  <a:pt x="3863340" y="2503170"/>
                </a:cubicBezTo>
                <a:cubicBezTo>
                  <a:pt x="3773918" y="2324326"/>
                  <a:pt x="3824434" y="2414412"/>
                  <a:pt x="3634740" y="2148840"/>
                </a:cubicBezTo>
                <a:cubicBezTo>
                  <a:pt x="3620560" y="2128988"/>
                  <a:pt x="3602552" y="2111989"/>
                  <a:pt x="3589020" y="2091690"/>
                </a:cubicBezTo>
                <a:cubicBezTo>
                  <a:pt x="3581400" y="2080260"/>
                  <a:pt x="3575100" y="2067830"/>
                  <a:pt x="3566160" y="2057400"/>
                </a:cubicBezTo>
                <a:cubicBezTo>
                  <a:pt x="3552134" y="2041036"/>
                  <a:pt x="3534466" y="2028044"/>
                  <a:pt x="3520440" y="2011680"/>
                </a:cubicBezTo>
                <a:cubicBezTo>
                  <a:pt x="3511500" y="2001250"/>
                  <a:pt x="3505565" y="1988568"/>
                  <a:pt x="3497580" y="1977390"/>
                </a:cubicBezTo>
                <a:cubicBezTo>
                  <a:pt x="3486507" y="1961888"/>
                  <a:pt x="3474720" y="1946910"/>
                  <a:pt x="3463290" y="1931670"/>
                </a:cubicBezTo>
                <a:cubicBezTo>
                  <a:pt x="3459480" y="1920240"/>
                  <a:pt x="3457931" y="1907787"/>
                  <a:pt x="3451860" y="1897380"/>
                </a:cubicBezTo>
                <a:cubicBezTo>
                  <a:pt x="3431095" y="1861782"/>
                  <a:pt x="3396312" y="1833607"/>
                  <a:pt x="3383280" y="1794510"/>
                </a:cubicBezTo>
                <a:cubicBezTo>
                  <a:pt x="3356475" y="1714094"/>
                  <a:pt x="3391362" y="1813369"/>
                  <a:pt x="3348990" y="1714500"/>
                </a:cubicBezTo>
                <a:cubicBezTo>
                  <a:pt x="3321357" y="1650024"/>
                  <a:pt x="3355131" y="1711826"/>
                  <a:pt x="3326130" y="1634490"/>
                </a:cubicBezTo>
                <a:cubicBezTo>
                  <a:pt x="3320147" y="1618536"/>
                  <a:pt x="3310890" y="1604010"/>
                  <a:pt x="3303270" y="1588770"/>
                </a:cubicBezTo>
                <a:cubicBezTo>
                  <a:pt x="3285733" y="1483547"/>
                  <a:pt x="3302868" y="1556231"/>
                  <a:pt x="3268980" y="1463040"/>
                </a:cubicBezTo>
                <a:cubicBezTo>
                  <a:pt x="3242607" y="1390513"/>
                  <a:pt x="3259013" y="1409330"/>
                  <a:pt x="3223260" y="1360170"/>
                </a:cubicBezTo>
                <a:cubicBezTo>
                  <a:pt x="3200851" y="1329357"/>
                  <a:pt x="3154680" y="1268730"/>
                  <a:pt x="3154680" y="1268730"/>
                </a:cubicBezTo>
                <a:cubicBezTo>
                  <a:pt x="3127583" y="1133243"/>
                  <a:pt x="3163200" y="1273612"/>
                  <a:pt x="3120390" y="1177290"/>
                </a:cubicBezTo>
                <a:cubicBezTo>
                  <a:pt x="3110603" y="1155270"/>
                  <a:pt x="3106479" y="1131083"/>
                  <a:pt x="3097530" y="1108710"/>
                </a:cubicBezTo>
                <a:cubicBezTo>
                  <a:pt x="3089910" y="1089660"/>
                  <a:pt x="3081874" y="1070771"/>
                  <a:pt x="3074670" y="1051560"/>
                </a:cubicBezTo>
                <a:cubicBezTo>
                  <a:pt x="3070440" y="1040279"/>
                  <a:pt x="3068628" y="1028046"/>
                  <a:pt x="3063240" y="1017270"/>
                </a:cubicBezTo>
                <a:cubicBezTo>
                  <a:pt x="3057097" y="1004983"/>
                  <a:pt x="3046523" y="995267"/>
                  <a:pt x="3040380" y="982980"/>
                </a:cubicBezTo>
                <a:cubicBezTo>
                  <a:pt x="3012520" y="927260"/>
                  <a:pt x="3046818" y="968889"/>
                  <a:pt x="3017520" y="902970"/>
                </a:cubicBezTo>
                <a:cubicBezTo>
                  <a:pt x="3008497" y="882669"/>
                  <a:pt x="2993165" y="865691"/>
                  <a:pt x="2983230" y="845820"/>
                </a:cubicBezTo>
                <a:cubicBezTo>
                  <a:pt x="2977842" y="835044"/>
                  <a:pt x="2977188" y="822306"/>
                  <a:pt x="2971800" y="811530"/>
                </a:cubicBezTo>
                <a:cubicBezTo>
                  <a:pt x="2965657" y="799243"/>
                  <a:pt x="2955083" y="789527"/>
                  <a:pt x="2948940" y="777240"/>
                </a:cubicBezTo>
                <a:cubicBezTo>
                  <a:pt x="2943552" y="766464"/>
                  <a:pt x="2942898" y="753726"/>
                  <a:pt x="2937510" y="742950"/>
                </a:cubicBezTo>
                <a:cubicBezTo>
                  <a:pt x="2931367" y="730663"/>
                  <a:pt x="2920229" y="721213"/>
                  <a:pt x="2914650" y="708660"/>
                </a:cubicBezTo>
                <a:cubicBezTo>
                  <a:pt x="2904863" y="686640"/>
                  <a:pt x="2899410" y="662940"/>
                  <a:pt x="2891790" y="640080"/>
                </a:cubicBezTo>
                <a:cubicBezTo>
                  <a:pt x="2887980" y="628650"/>
                  <a:pt x="2887043" y="615815"/>
                  <a:pt x="2880360" y="605790"/>
                </a:cubicBezTo>
                <a:cubicBezTo>
                  <a:pt x="2872740" y="594360"/>
                  <a:pt x="2863079" y="584053"/>
                  <a:pt x="2857500" y="571500"/>
                </a:cubicBezTo>
                <a:cubicBezTo>
                  <a:pt x="2803092" y="449082"/>
                  <a:pt x="2863515" y="546233"/>
                  <a:pt x="2811780" y="468630"/>
                </a:cubicBezTo>
                <a:cubicBezTo>
                  <a:pt x="2813962" y="440269"/>
                  <a:pt x="2809968" y="335094"/>
                  <a:pt x="2834640" y="285750"/>
                </a:cubicBezTo>
                <a:cubicBezTo>
                  <a:pt x="2840783" y="273463"/>
                  <a:pt x="2847786" y="261174"/>
                  <a:pt x="2857500" y="251460"/>
                </a:cubicBezTo>
                <a:cubicBezTo>
                  <a:pt x="2867214" y="241746"/>
                  <a:pt x="2880360" y="236220"/>
                  <a:pt x="2891790" y="228600"/>
                </a:cubicBezTo>
                <a:cubicBezTo>
                  <a:pt x="2899410" y="209550"/>
                  <a:pt x="2904825" y="189462"/>
                  <a:pt x="2914650" y="171450"/>
                </a:cubicBezTo>
                <a:cubicBezTo>
                  <a:pt x="2927806" y="147330"/>
                  <a:pt x="2945130" y="125730"/>
                  <a:pt x="2960370" y="102870"/>
                </a:cubicBezTo>
                <a:cubicBezTo>
                  <a:pt x="2967990" y="91440"/>
                  <a:pt x="2977087" y="80867"/>
                  <a:pt x="2983230" y="68580"/>
                </a:cubicBezTo>
                <a:lnTo>
                  <a:pt x="2994660" y="45720"/>
                </a:lnTo>
              </a:path>
            </a:pathLst>
          </a:custGeom>
          <a:solidFill>
            <a:schemeClr val="bg2">
              <a:lumMod val="20000"/>
              <a:lumOff val="80000"/>
              <a:alpha val="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4" name="Rounded Rectangle 3"/>
          <p:cNvSpPr/>
          <p:nvPr/>
        </p:nvSpPr>
        <p:spPr bwMode="auto">
          <a:xfrm>
            <a:off x="304800" y="5166360"/>
            <a:ext cx="8382000" cy="115824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sp>
        <p:nvSpPr>
          <p:cNvPr id="6" name="TextBox 5"/>
          <p:cNvSpPr txBox="1"/>
          <p:nvPr/>
        </p:nvSpPr>
        <p:spPr>
          <a:xfrm>
            <a:off x="495300" y="5247590"/>
            <a:ext cx="8191500" cy="1261884"/>
          </a:xfrm>
          <a:prstGeom prst="rect">
            <a:avLst/>
          </a:prstGeom>
          <a:noFill/>
        </p:spPr>
        <p:txBody>
          <a:bodyPr wrap="square" rtlCol="0">
            <a:spAutoFit/>
          </a:bodyPr>
          <a:lstStyle/>
          <a:p>
            <a:r>
              <a:rPr lang="en-US" sz="1600" dirty="0">
                <a:solidFill>
                  <a:srgbClr val="FFFF99"/>
                </a:solidFill>
              </a:rPr>
              <a:t>Sodium bicarbonate </a:t>
            </a:r>
            <a:r>
              <a:rPr lang="en-US" sz="1600" dirty="0"/>
              <a:t>and </a:t>
            </a:r>
            <a:r>
              <a:rPr lang="en-US" sz="1600" dirty="0">
                <a:solidFill>
                  <a:srgbClr val="996633"/>
                </a:solidFill>
              </a:rPr>
              <a:t>vinegar</a:t>
            </a:r>
            <a:r>
              <a:rPr lang="en-US" sz="1600" dirty="0"/>
              <a:t> =&gt; </a:t>
            </a:r>
            <a:r>
              <a:rPr lang="en-US" sz="1600" dirty="0">
                <a:solidFill>
                  <a:srgbClr val="9966FF"/>
                </a:solidFill>
              </a:rPr>
              <a:t>Sodium acetate </a:t>
            </a:r>
            <a:r>
              <a:rPr lang="en-US" sz="1600" dirty="0"/>
              <a:t>and </a:t>
            </a:r>
            <a:r>
              <a:rPr lang="en-US" sz="1600" dirty="0">
                <a:solidFill>
                  <a:srgbClr val="00B0F0"/>
                </a:solidFill>
              </a:rPr>
              <a:t>water</a:t>
            </a:r>
            <a:r>
              <a:rPr lang="en-US" sz="1600" dirty="0"/>
              <a:t> and </a:t>
            </a:r>
            <a:r>
              <a:rPr lang="en-US" sz="1600" dirty="0">
                <a:solidFill>
                  <a:srgbClr val="FFC000"/>
                </a:solidFill>
              </a:rPr>
              <a:t>carbon dioxide</a:t>
            </a:r>
          </a:p>
          <a:p>
            <a:endParaRPr lang="en-US" sz="2000" dirty="0" smtClean="0">
              <a:solidFill>
                <a:srgbClr val="FFFF99"/>
              </a:solidFill>
            </a:endParaRPr>
          </a:p>
          <a:p>
            <a:r>
              <a:rPr lang="en-US" sz="2000" dirty="0" smtClean="0">
                <a:solidFill>
                  <a:srgbClr val="FFFF99"/>
                </a:solidFill>
              </a:rPr>
              <a:t>NaHCO</a:t>
            </a:r>
            <a:r>
              <a:rPr lang="en-US" sz="2000" baseline="-25000" dirty="0" smtClean="0">
                <a:solidFill>
                  <a:srgbClr val="FFFF99"/>
                </a:solidFill>
              </a:rPr>
              <a:t>3</a:t>
            </a:r>
            <a:r>
              <a:rPr lang="en-US" sz="2000" dirty="0" smtClean="0">
                <a:solidFill>
                  <a:srgbClr val="FFFF99"/>
                </a:solidFill>
              </a:rPr>
              <a:t> </a:t>
            </a:r>
            <a:r>
              <a:rPr lang="en-US" sz="2000" dirty="0"/>
              <a:t>+ </a:t>
            </a:r>
            <a:r>
              <a:rPr lang="en-US" sz="2000" dirty="0">
                <a:solidFill>
                  <a:srgbClr val="996633"/>
                </a:solidFill>
              </a:rPr>
              <a:t>CH</a:t>
            </a:r>
            <a:r>
              <a:rPr lang="en-US" sz="2000" baseline="-25000" dirty="0">
                <a:solidFill>
                  <a:srgbClr val="996633"/>
                </a:solidFill>
              </a:rPr>
              <a:t>3</a:t>
            </a:r>
            <a:r>
              <a:rPr lang="en-US" sz="2000" dirty="0">
                <a:solidFill>
                  <a:srgbClr val="996633"/>
                </a:solidFill>
              </a:rPr>
              <a:t>COOH </a:t>
            </a:r>
            <a:r>
              <a:rPr lang="en-US" sz="2000" dirty="0" smtClean="0"/>
              <a:t>        =&gt;  </a:t>
            </a:r>
            <a:r>
              <a:rPr lang="en-US" sz="2000" dirty="0">
                <a:solidFill>
                  <a:srgbClr val="9966FF"/>
                </a:solidFill>
              </a:rPr>
              <a:t>CH</a:t>
            </a:r>
            <a:r>
              <a:rPr lang="en-US" sz="2000" baseline="-25000" dirty="0">
                <a:solidFill>
                  <a:srgbClr val="9966FF"/>
                </a:solidFill>
              </a:rPr>
              <a:t>3</a:t>
            </a:r>
            <a:r>
              <a:rPr lang="en-US" sz="2000" dirty="0">
                <a:solidFill>
                  <a:srgbClr val="9966FF"/>
                </a:solidFill>
              </a:rPr>
              <a:t>COO</a:t>
            </a:r>
            <a:r>
              <a:rPr lang="en-US" sz="2000" baseline="30000" dirty="0">
                <a:solidFill>
                  <a:srgbClr val="9966FF"/>
                </a:solidFill>
              </a:rPr>
              <a:t>-</a:t>
            </a:r>
            <a:r>
              <a:rPr lang="en-US" sz="2000" dirty="0">
                <a:solidFill>
                  <a:srgbClr val="9966FF"/>
                </a:solidFill>
              </a:rPr>
              <a:t>Na</a:t>
            </a:r>
            <a:r>
              <a:rPr lang="en-US" sz="2000" baseline="30000" dirty="0" smtClean="0">
                <a:solidFill>
                  <a:srgbClr val="9966FF"/>
                </a:solidFill>
              </a:rPr>
              <a:t>+  </a:t>
            </a:r>
            <a:r>
              <a:rPr lang="en-US" sz="2000" dirty="0" smtClean="0">
                <a:solidFill>
                  <a:srgbClr val="9966FF"/>
                </a:solidFill>
              </a:rPr>
              <a:t> </a:t>
            </a:r>
            <a:r>
              <a:rPr lang="en-US" sz="2000" dirty="0"/>
              <a:t>+ </a:t>
            </a:r>
            <a:r>
              <a:rPr lang="en-US" sz="2000" dirty="0">
                <a:solidFill>
                  <a:srgbClr val="00B0F0"/>
                </a:solidFill>
              </a:rPr>
              <a:t>H</a:t>
            </a:r>
            <a:r>
              <a:rPr lang="en-US" sz="2000" baseline="-25000" dirty="0">
                <a:solidFill>
                  <a:srgbClr val="00B0F0"/>
                </a:solidFill>
              </a:rPr>
              <a:t>2</a:t>
            </a:r>
            <a:r>
              <a:rPr lang="en-US" sz="2000" dirty="0">
                <a:solidFill>
                  <a:srgbClr val="00B0F0"/>
                </a:solidFill>
              </a:rPr>
              <a:t>O </a:t>
            </a:r>
            <a:r>
              <a:rPr lang="en-US" sz="2000" dirty="0" smtClean="0"/>
              <a:t>  +    </a:t>
            </a:r>
            <a:r>
              <a:rPr lang="en-US" sz="2000" dirty="0" smtClean="0">
                <a:solidFill>
                  <a:srgbClr val="FFC000"/>
                </a:solidFill>
              </a:rPr>
              <a:t>CO</a:t>
            </a:r>
            <a:r>
              <a:rPr lang="en-US" sz="2000" baseline="-25000" dirty="0" smtClean="0">
                <a:solidFill>
                  <a:srgbClr val="FFC000"/>
                </a:solidFill>
              </a:rPr>
              <a:t>2 (g)</a:t>
            </a:r>
            <a:endParaRPr lang="en-US" sz="2000" dirty="0">
              <a:solidFill>
                <a:srgbClr val="FFC000"/>
              </a:solidFill>
            </a:endParaRPr>
          </a:p>
          <a:p>
            <a:endParaRPr lang="en-US" sz="2000" dirty="0"/>
          </a:p>
        </p:txBody>
      </p:sp>
      <p:sp>
        <p:nvSpPr>
          <p:cNvPr id="7" name="Rectangle 6"/>
          <p:cNvSpPr/>
          <p:nvPr/>
        </p:nvSpPr>
        <p:spPr>
          <a:xfrm>
            <a:off x="495300" y="4343415"/>
            <a:ext cx="8223726"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Which put out the fire?</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1" name="Rounded Rectangle 10"/>
          <p:cNvSpPr/>
          <p:nvPr/>
        </p:nvSpPr>
        <p:spPr bwMode="auto">
          <a:xfrm>
            <a:off x="6629400" y="5247590"/>
            <a:ext cx="1828800" cy="1000810"/>
          </a:xfrm>
          <a:prstGeom prst="roundRect">
            <a:avLst/>
          </a:prstGeom>
          <a:noFill/>
          <a:ln w="28575" cap="flat" cmpd="sng" algn="ctr">
            <a:solidFill>
              <a:schemeClr val="tx1"/>
            </a:solidFill>
            <a:prstDash val="solid"/>
            <a:round/>
            <a:headEnd type="none" w="med" len="med"/>
            <a:tailEnd type="none" w="med" len="med"/>
          </a:ln>
          <a:effectLst>
            <a:glow rad="101600">
              <a:srgbClr val="FFC000">
                <a:alpha val="60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smtClean="0">
              <a:ln>
                <a:noFill/>
              </a:ln>
              <a:solidFill>
                <a:schemeClr val="tx1"/>
              </a:solidFill>
              <a:effectLst/>
              <a:latin typeface="Tahoma" pitchFamily="34" charset="0"/>
            </a:endParaRPr>
          </a:p>
        </p:txBody>
      </p:sp>
      <p:pic>
        <p:nvPicPr>
          <p:cNvPr id="12290" name="Picture 2" descr="https://encrypted-tbn2.gstatic.com/images?q=tbn:ANd9GcTgzvsIdUZQQrsrBPhVIA_sMQZ5tQABm6XYjwAyQcuWLBZ88U3vUcx0kkI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04801"/>
            <a:ext cx="3048000" cy="40179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19734871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f7f0eea645d250496371f6c2f9c3827aa46f1e2"/>
</p:tagLst>
</file>

<file path=ppt/theme/theme1.xml><?xml version="1.0" encoding="utf-8"?>
<a:theme xmlns:a="http://schemas.openxmlformats.org/drawingml/2006/main" name="1_Curtain Call">
  <a:themeElements>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1_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1_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1_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1_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1_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1_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1_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1_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1_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14302</Words>
  <Application>Microsoft Office PowerPoint</Application>
  <PresentationFormat>On-screen Show (4:3)</PresentationFormat>
  <Paragraphs>1738</Paragraphs>
  <Slides>520</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520</vt:i4>
      </vt:variant>
    </vt:vector>
  </HeadingPairs>
  <TitlesOfParts>
    <vt:vector size="528" baseType="lpstr">
      <vt:lpstr>Arial</vt:lpstr>
      <vt:lpstr>Arial Black</vt:lpstr>
      <vt:lpstr>Calibri</vt:lpstr>
      <vt:lpstr>Tahoma</vt:lpstr>
      <vt:lpstr>Verdana</vt:lpstr>
      <vt:lpstr>Wingdings</vt:lpstr>
      <vt:lpstr>1_Curtain Call</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Ryan Murphy</cp:lastModifiedBy>
  <cp:revision>3</cp:revision>
  <dcterms:modified xsi:type="dcterms:W3CDTF">2016-03-02T01:57:51Z</dcterms:modified>
</cp:coreProperties>
</file>