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slides/slide308.xml" ContentType="application/vnd.openxmlformats-officedocument.presentationml.slide+xml"/>
  <Override PartName="/ppt/slides/slide309.xml" ContentType="application/vnd.openxmlformats-officedocument.presentationml.slide+xml"/>
  <Override PartName="/ppt/slides/slide3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313"/>
  </p:notesMasterIdLst>
  <p:sldIdLst>
    <p:sldId id="1457" r:id="rId3"/>
    <p:sldId id="1458" r:id="rId4"/>
    <p:sldId id="1459" r:id="rId5"/>
    <p:sldId id="1460" r:id="rId6"/>
    <p:sldId id="1461" r:id="rId7"/>
    <p:sldId id="1462" r:id="rId8"/>
    <p:sldId id="1463" r:id="rId9"/>
    <p:sldId id="1464" r:id="rId10"/>
    <p:sldId id="1465" r:id="rId11"/>
    <p:sldId id="1466" r:id="rId12"/>
    <p:sldId id="1467" r:id="rId13"/>
    <p:sldId id="1481" r:id="rId14"/>
    <p:sldId id="1482" r:id="rId15"/>
    <p:sldId id="260" r:id="rId16"/>
    <p:sldId id="261" r:id="rId17"/>
    <p:sldId id="262" r:id="rId18"/>
    <p:sldId id="263" r:id="rId19"/>
    <p:sldId id="264" r:id="rId20"/>
    <p:sldId id="265" r:id="rId21"/>
    <p:sldId id="1874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78" r:id="rId35"/>
    <p:sldId id="279" r:id="rId36"/>
    <p:sldId id="280" r:id="rId37"/>
    <p:sldId id="281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3" r:id="rId50"/>
    <p:sldId id="294" r:id="rId51"/>
    <p:sldId id="295" r:id="rId52"/>
    <p:sldId id="296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5" r:id="rId62"/>
    <p:sldId id="306" r:id="rId63"/>
    <p:sldId id="307" r:id="rId64"/>
    <p:sldId id="308" r:id="rId65"/>
    <p:sldId id="309" r:id="rId66"/>
    <p:sldId id="310" r:id="rId67"/>
    <p:sldId id="311" r:id="rId68"/>
    <p:sldId id="312" r:id="rId69"/>
    <p:sldId id="313" r:id="rId70"/>
    <p:sldId id="314" r:id="rId71"/>
    <p:sldId id="315" r:id="rId72"/>
    <p:sldId id="316" r:id="rId73"/>
    <p:sldId id="317" r:id="rId74"/>
    <p:sldId id="318" r:id="rId75"/>
    <p:sldId id="319" r:id="rId76"/>
    <p:sldId id="369" r:id="rId77"/>
    <p:sldId id="1776" r:id="rId78"/>
    <p:sldId id="1780" r:id="rId79"/>
    <p:sldId id="1790" r:id="rId80"/>
    <p:sldId id="1789" r:id="rId81"/>
    <p:sldId id="1788" r:id="rId82"/>
    <p:sldId id="1787" r:id="rId83"/>
    <p:sldId id="1786" r:id="rId84"/>
    <p:sldId id="1785" r:id="rId85"/>
    <p:sldId id="1784" r:id="rId86"/>
    <p:sldId id="1783" r:id="rId87"/>
    <p:sldId id="1791" r:id="rId88"/>
    <p:sldId id="1792" r:id="rId89"/>
    <p:sldId id="909" r:id="rId90"/>
    <p:sldId id="915" r:id="rId91"/>
    <p:sldId id="913" r:id="rId92"/>
    <p:sldId id="912" r:id="rId93"/>
    <p:sldId id="917" r:id="rId94"/>
    <p:sldId id="916" r:id="rId95"/>
    <p:sldId id="918" r:id="rId96"/>
    <p:sldId id="920" r:id="rId97"/>
    <p:sldId id="921" r:id="rId98"/>
    <p:sldId id="922" r:id="rId99"/>
    <p:sldId id="1316" r:id="rId100"/>
    <p:sldId id="1325" r:id="rId101"/>
    <p:sldId id="1323" r:id="rId102"/>
    <p:sldId id="1146" r:id="rId103"/>
    <p:sldId id="1147" r:id="rId104"/>
    <p:sldId id="1153" r:id="rId105"/>
    <p:sldId id="1152" r:id="rId106"/>
    <p:sldId id="1151" r:id="rId107"/>
    <p:sldId id="1020" r:id="rId108"/>
    <p:sldId id="1086" r:id="rId109"/>
    <p:sldId id="1087" r:id="rId110"/>
    <p:sldId id="1088" r:id="rId111"/>
    <p:sldId id="1089" r:id="rId112"/>
    <p:sldId id="1090" r:id="rId113"/>
    <p:sldId id="1092" r:id="rId114"/>
    <p:sldId id="371" r:id="rId115"/>
    <p:sldId id="372" r:id="rId116"/>
    <p:sldId id="1753" r:id="rId117"/>
    <p:sldId id="1754" r:id="rId118"/>
    <p:sldId id="373" r:id="rId119"/>
    <p:sldId id="374" r:id="rId120"/>
    <p:sldId id="375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1875" r:id="rId129"/>
    <p:sldId id="384" r:id="rId130"/>
    <p:sldId id="386" r:id="rId131"/>
    <p:sldId id="1018" r:id="rId132"/>
    <p:sldId id="387" r:id="rId133"/>
    <p:sldId id="388" r:id="rId134"/>
    <p:sldId id="389" r:id="rId135"/>
    <p:sldId id="390" r:id="rId136"/>
    <p:sldId id="391" r:id="rId137"/>
    <p:sldId id="392" r:id="rId138"/>
    <p:sldId id="934" r:id="rId139"/>
    <p:sldId id="1184" r:id="rId140"/>
    <p:sldId id="1484" r:id="rId141"/>
    <p:sldId id="1485" r:id="rId142"/>
    <p:sldId id="1486" r:id="rId143"/>
    <p:sldId id="2339" r:id="rId144"/>
    <p:sldId id="2340" r:id="rId145"/>
    <p:sldId id="2341" r:id="rId146"/>
    <p:sldId id="2342" r:id="rId147"/>
    <p:sldId id="393" r:id="rId148"/>
    <p:sldId id="394" r:id="rId149"/>
    <p:sldId id="395" r:id="rId150"/>
    <p:sldId id="396" r:id="rId151"/>
    <p:sldId id="1876" r:id="rId152"/>
    <p:sldId id="1877" r:id="rId153"/>
    <p:sldId id="1487" r:id="rId154"/>
    <p:sldId id="1488" r:id="rId155"/>
    <p:sldId id="1878" r:id="rId156"/>
    <p:sldId id="1879" r:id="rId157"/>
    <p:sldId id="1489" r:id="rId158"/>
    <p:sldId id="1490" r:id="rId159"/>
    <p:sldId id="1880" r:id="rId160"/>
    <p:sldId id="1881" r:id="rId161"/>
    <p:sldId id="415" r:id="rId162"/>
    <p:sldId id="416" r:id="rId163"/>
    <p:sldId id="417" r:id="rId164"/>
    <p:sldId id="1882" r:id="rId165"/>
    <p:sldId id="1883" r:id="rId166"/>
    <p:sldId id="1884" r:id="rId167"/>
    <p:sldId id="1885" r:id="rId168"/>
    <p:sldId id="1886" r:id="rId169"/>
    <p:sldId id="1887" r:id="rId170"/>
    <p:sldId id="1888" r:id="rId171"/>
    <p:sldId id="2086" r:id="rId172"/>
    <p:sldId id="2142" r:id="rId173"/>
    <p:sldId id="2245" r:id="rId174"/>
    <p:sldId id="2092" r:id="rId175"/>
    <p:sldId id="2094" r:id="rId176"/>
    <p:sldId id="2091" r:id="rId177"/>
    <p:sldId id="2093" r:id="rId178"/>
    <p:sldId id="2095" r:id="rId179"/>
    <p:sldId id="2090" r:id="rId180"/>
    <p:sldId id="2137" r:id="rId181"/>
    <p:sldId id="2138" r:id="rId182"/>
    <p:sldId id="2139" r:id="rId183"/>
    <p:sldId id="2140" r:id="rId184"/>
    <p:sldId id="2183" r:id="rId185"/>
    <p:sldId id="2443" r:id="rId186"/>
    <p:sldId id="2444" r:id="rId187"/>
    <p:sldId id="2445" r:id="rId188"/>
    <p:sldId id="2442" r:id="rId189"/>
    <p:sldId id="2441" r:id="rId190"/>
    <p:sldId id="2096" r:id="rId191"/>
    <p:sldId id="2097" r:id="rId192"/>
    <p:sldId id="2098" r:id="rId193"/>
    <p:sldId id="2099" r:id="rId194"/>
    <p:sldId id="2100" r:id="rId195"/>
    <p:sldId id="2101" r:id="rId196"/>
    <p:sldId id="2102" r:id="rId197"/>
    <p:sldId id="2103" r:id="rId198"/>
    <p:sldId id="2104" r:id="rId199"/>
    <p:sldId id="2105" r:id="rId200"/>
    <p:sldId id="2106" r:id="rId201"/>
    <p:sldId id="2274" r:id="rId202"/>
    <p:sldId id="2290" r:id="rId203"/>
    <p:sldId id="2275" r:id="rId204"/>
    <p:sldId id="2288" r:id="rId205"/>
    <p:sldId id="2289" r:id="rId206"/>
    <p:sldId id="2128" r:id="rId207"/>
    <p:sldId id="2277" r:id="rId208"/>
    <p:sldId id="2278" r:id="rId209"/>
    <p:sldId id="2246" r:id="rId210"/>
    <p:sldId id="2132" r:id="rId211"/>
    <p:sldId id="2279" r:id="rId212"/>
    <p:sldId id="2280" r:id="rId213"/>
    <p:sldId id="2281" r:id="rId214"/>
    <p:sldId id="421" r:id="rId215"/>
    <p:sldId id="1891" r:id="rId216"/>
    <p:sldId id="1892" r:id="rId217"/>
    <p:sldId id="1890" r:id="rId218"/>
    <p:sldId id="1893" r:id="rId219"/>
    <p:sldId id="1894" r:id="rId220"/>
    <p:sldId id="1898" r:id="rId221"/>
    <p:sldId id="1897" r:id="rId222"/>
    <p:sldId id="1895" r:id="rId223"/>
    <p:sldId id="1899" r:id="rId224"/>
    <p:sldId id="1900" r:id="rId225"/>
    <p:sldId id="1901" r:id="rId226"/>
    <p:sldId id="1948" r:id="rId227"/>
    <p:sldId id="1947" r:id="rId228"/>
    <p:sldId id="1949" r:id="rId229"/>
    <p:sldId id="1950" r:id="rId230"/>
    <p:sldId id="1951" r:id="rId231"/>
    <p:sldId id="1952" r:id="rId232"/>
    <p:sldId id="1953" r:id="rId233"/>
    <p:sldId id="1954" r:id="rId234"/>
    <p:sldId id="1955" r:id="rId235"/>
    <p:sldId id="1956" r:id="rId236"/>
    <p:sldId id="2107" r:id="rId237"/>
    <p:sldId id="2108" r:id="rId238"/>
    <p:sldId id="2069" r:id="rId239"/>
    <p:sldId id="2070" r:id="rId240"/>
    <p:sldId id="2071" r:id="rId241"/>
    <p:sldId id="2072" r:id="rId242"/>
    <p:sldId id="2075" r:id="rId243"/>
    <p:sldId id="2076" r:id="rId244"/>
    <p:sldId id="2077" r:id="rId245"/>
    <p:sldId id="2078" r:id="rId246"/>
    <p:sldId id="2079" r:id="rId247"/>
    <p:sldId id="1921" r:id="rId248"/>
    <p:sldId id="1922" r:id="rId249"/>
    <p:sldId id="1927" r:id="rId250"/>
    <p:sldId id="1928" r:id="rId251"/>
    <p:sldId id="1926" r:id="rId252"/>
    <p:sldId id="1929" r:id="rId253"/>
    <p:sldId id="1930" r:id="rId254"/>
    <p:sldId id="1931" r:id="rId255"/>
    <p:sldId id="1932" r:id="rId256"/>
    <p:sldId id="1933" r:id="rId257"/>
    <p:sldId id="1934" r:id="rId258"/>
    <p:sldId id="1935" r:id="rId259"/>
    <p:sldId id="1936" r:id="rId260"/>
    <p:sldId id="1937" r:id="rId261"/>
    <p:sldId id="1938" r:id="rId262"/>
    <p:sldId id="1959" r:id="rId263"/>
    <p:sldId id="1961" r:id="rId264"/>
    <p:sldId id="1960" r:id="rId265"/>
    <p:sldId id="2109" r:id="rId266"/>
    <p:sldId id="2110" r:id="rId267"/>
    <p:sldId id="1902" r:id="rId268"/>
    <p:sldId id="1903" r:id="rId269"/>
    <p:sldId id="1904" r:id="rId270"/>
    <p:sldId id="1905" r:id="rId271"/>
    <p:sldId id="1906" r:id="rId272"/>
    <p:sldId id="1907" r:id="rId273"/>
    <p:sldId id="1908" r:id="rId274"/>
    <p:sldId id="1909" r:id="rId275"/>
    <p:sldId id="1910" r:id="rId276"/>
    <p:sldId id="1911" r:id="rId277"/>
    <p:sldId id="1912" r:id="rId278"/>
    <p:sldId id="1913" r:id="rId279"/>
    <p:sldId id="1914" r:id="rId280"/>
    <p:sldId id="1915" r:id="rId281"/>
    <p:sldId id="1916" r:id="rId282"/>
    <p:sldId id="1917" r:id="rId283"/>
    <p:sldId id="1918" r:id="rId284"/>
    <p:sldId id="1919" r:id="rId285"/>
    <p:sldId id="1920" r:id="rId286"/>
    <p:sldId id="424" r:id="rId287"/>
    <p:sldId id="1939" r:id="rId288"/>
    <p:sldId id="1940" r:id="rId289"/>
    <p:sldId id="1941" r:id="rId290"/>
    <p:sldId id="2111" r:id="rId291"/>
    <p:sldId id="2112" r:id="rId292"/>
    <p:sldId id="2113" r:id="rId293"/>
    <p:sldId id="2116" r:id="rId294"/>
    <p:sldId id="1943" r:id="rId295"/>
    <p:sldId id="1944" r:id="rId296"/>
    <p:sldId id="1945" r:id="rId297"/>
    <p:sldId id="435" r:id="rId298"/>
    <p:sldId id="1957" r:id="rId299"/>
    <p:sldId id="1958" r:id="rId300"/>
    <p:sldId id="2083" r:id="rId301"/>
    <p:sldId id="1508" r:id="rId302"/>
    <p:sldId id="1510" r:id="rId303"/>
    <p:sldId id="1512" r:id="rId304"/>
    <p:sldId id="2518" r:id="rId305"/>
    <p:sldId id="2318" r:id="rId306"/>
    <p:sldId id="2519" r:id="rId307"/>
    <p:sldId id="2520" r:id="rId308"/>
    <p:sldId id="2555" r:id="rId309"/>
    <p:sldId id="2556" r:id="rId310"/>
    <p:sldId id="1775" r:id="rId311"/>
    <p:sldId id="2557" r:id="rId3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849CF4E-A1EB-46C5-AEA6-2E6FB2C8E72E}">
          <p14:sldIdLst>
            <p14:sldId id="1457"/>
            <p14:sldId id="1458"/>
            <p14:sldId id="1459"/>
            <p14:sldId id="1460"/>
            <p14:sldId id="1461"/>
            <p14:sldId id="1462"/>
            <p14:sldId id="1463"/>
            <p14:sldId id="1464"/>
            <p14:sldId id="1465"/>
            <p14:sldId id="1466"/>
            <p14:sldId id="1467"/>
            <p14:sldId id="1481"/>
            <p14:sldId id="1482"/>
            <p14:sldId id="260"/>
            <p14:sldId id="261"/>
            <p14:sldId id="262"/>
            <p14:sldId id="263"/>
            <p14:sldId id="264"/>
            <p14:sldId id="265"/>
            <p14:sldId id="1874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8"/>
            <p14:sldId id="279"/>
            <p14:sldId id="280"/>
            <p14:sldId id="281"/>
            <p14:sldId id="282"/>
            <p14:sldId id="283"/>
            <p14:sldId id="284"/>
            <p14:sldId id="285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300"/>
            <p14:sldId id="301"/>
            <p14:sldId id="302"/>
            <p14:sldId id="303"/>
            <p14:sldId id="304"/>
            <p14:sldId id="305"/>
            <p14:sldId id="306"/>
            <p14:sldId id="307"/>
            <p14:sldId id="308"/>
            <p14:sldId id="309"/>
            <p14:sldId id="310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69"/>
            <p14:sldId id="1776"/>
            <p14:sldId id="1780"/>
            <p14:sldId id="1790"/>
            <p14:sldId id="1789"/>
            <p14:sldId id="1788"/>
            <p14:sldId id="1787"/>
            <p14:sldId id="1786"/>
            <p14:sldId id="1785"/>
            <p14:sldId id="1784"/>
            <p14:sldId id="1783"/>
            <p14:sldId id="1791"/>
            <p14:sldId id="1792"/>
            <p14:sldId id="909"/>
            <p14:sldId id="915"/>
            <p14:sldId id="913"/>
            <p14:sldId id="912"/>
            <p14:sldId id="917"/>
            <p14:sldId id="916"/>
            <p14:sldId id="918"/>
            <p14:sldId id="920"/>
            <p14:sldId id="921"/>
            <p14:sldId id="922"/>
            <p14:sldId id="1316"/>
            <p14:sldId id="1325"/>
            <p14:sldId id="1323"/>
            <p14:sldId id="1146"/>
            <p14:sldId id="1147"/>
            <p14:sldId id="1153"/>
            <p14:sldId id="1152"/>
            <p14:sldId id="1151"/>
            <p14:sldId id="1020"/>
            <p14:sldId id="1086"/>
            <p14:sldId id="1087"/>
            <p14:sldId id="1088"/>
            <p14:sldId id="1089"/>
            <p14:sldId id="1090"/>
            <p14:sldId id="1092"/>
            <p14:sldId id="371"/>
            <p14:sldId id="372"/>
            <p14:sldId id="1753"/>
            <p14:sldId id="1754"/>
            <p14:sldId id="373"/>
            <p14:sldId id="374"/>
            <p14:sldId id="375"/>
            <p14:sldId id="377"/>
            <p14:sldId id="378"/>
            <p14:sldId id="379"/>
            <p14:sldId id="380"/>
            <p14:sldId id="381"/>
            <p14:sldId id="382"/>
            <p14:sldId id="383"/>
            <p14:sldId id="1875"/>
            <p14:sldId id="384"/>
            <p14:sldId id="386"/>
            <p14:sldId id="1018"/>
            <p14:sldId id="387"/>
            <p14:sldId id="388"/>
            <p14:sldId id="389"/>
            <p14:sldId id="390"/>
            <p14:sldId id="391"/>
            <p14:sldId id="392"/>
            <p14:sldId id="934"/>
            <p14:sldId id="1184"/>
            <p14:sldId id="1484"/>
            <p14:sldId id="1485"/>
            <p14:sldId id="1486"/>
            <p14:sldId id="2339"/>
            <p14:sldId id="2340"/>
            <p14:sldId id="2341"/>
            <p14:sldId id="2342"/>
            <p14:sldId id="393"/>
            <p14:sldId id="394"/>
            <p14:sldId id="395"/>
            <p14:sldId id="396"/>
            <p14:sldId id="1876"/>
            <p14:sldId id="1877"/>
            <p14:sldId id="1487"/>
            <p14:sldId id="1488"/>
            <p14:sldId id="1878"/>
            <p14:sldId id="1879"/>
            <p14:sldId id="1489"/>
            <p14:sldId id="1490"/>
            <p14:sldId id="1880"/>
            <p14:sldId id="1881"/>
            <p14:sldId id="415"/>
            <p14:sldId id="416"/>
            <p14:sldId id="417"/>
            <p14:sldId id="1882"/>
            <p14:sldId id="1883"/>
            <p14:sldId id="1884"/>
            <p14:sldId id="1885"/>
            <p14:sldId id="1886"/>
            <p14:sldId id="1887"/>
            <p14:sldId id="1888"/>
            <p14:sldId id="2086"/>
            <p14:sldId id="2142"/>
            <p14:sldId id="2245"/>
            <p14:sldId id="2092"/>
            <p14:sldId id="2094"/>
            <p14:sldId id="2091"/>
            <p14:sldId id="2093"/>
            <p14:sldId id="2095"/>
            <p14:sldId id="2090"/>
            <p14:sldId id="2137"/>
            <p14:sldId id="2138"/>
            <p14:sldId id="2139"/>
            <p14:sldId id="2140"/>
            <p14:sldId id="2183"/>
            <p14:sldId id="2443"/>
            <p14:sldId id="2444"/>
            <p14:sldId id="2445"/>
            <p14:sldId id="2442"/>
            <p14:sldId id="2441"/>
            <p14:sldId id="2096"/>
            <p14:sldId id="2097"/>
            <p14:sldId id="2098"/>
            <p14:sldId id="2099"/>
            <p14:sldId id="2100"/>
            <p14:sldId id="2101"/>
            <p14:sldId id="2102"/>
            <p14:sldId id="2103"/>
            <p14:sldId id="2104"/>
            <p14:sldId id="2105"/>
            <p14:sldId id="2106"/>
            <p14:sldId id="2274"/>
            <p14:sldId id="2290"/>
            <p14:sldId id="2275"/>
            <p14:sldId id="2288"/>
            <p14:sldId id="2289"/>
            <p14:sldId id="2128"/>
            <p14:sldId id="2277"/>
            <p14:sldId id="2278"/>
            <p14:sldId id="2246"/>
            <p14:sldId id="2132"/>
            <p14:sldId id="2279"/>
            <p14:sldId id="2280"/>
            <p14:sldId id="2281"/>
            <p14:sldId id="421"/>
            <p14:sldId id="1891"/>
            <p14:sldId id="1892"/>
            <p14:sldId id="1890"/>
            <p14:sldId id="1893"/>
            <p14:sldId id="1894"/>
            <p14:sldId id="1898"/>
            <p14:sldId id="1897"/>
            <p14:sldId id="1895"/>
            <p14:sldId id="1899"/>
            <p14:sldId id="1900"/>
            <p14:sldId id="1901"/>
            <p14:sldId id="1948"/>
            <p14:sldId id="1947"/>
            <p14:sldId id="1949"/>
            <p14:sldId id="1950"/>
            <p14:sldId id="1951"/>
            <p14:sldId id="1952"/>
            <p14:sldId id="1953"/>
            <p14:sldId id="1954"/>
            <p14:sldId id="1955"/>
            <p14:sldId id="1956"/>
            <p14:sldId id="2107"/>
            <p14:sldId id="2108"/>
            <p14:sldId id="2069"/>
            <p14:sldId id="2070"/>
            <p14:sldId id="2071"/>
            <p14:sldId id="2072"/>
            <p14:sldId id="2075"/>
            <p14:sldId id="2076"/>
            <p14:sldId id="2077"/>
            <p14:sldId id="2078"/>
            <p14:sldId id="2079"/>
            <p14:sldId id="1921"/>
            <p14:sldId id="1922"/>
            <p14:sldId id="1927"/>
            <p14:sldId id="1928"/>
            <p14:sldId id="1926"/>
            <p14:sldId id="1929"/>
            <p14:sldId id="1930"/>
            <p14:sldId id="1931"/>
            <p14:sldId id="1932"/>
            <p14:sldId id="1933"/>
            <p14:sldId id="1934"/>
            <p14:sldId id="1935"/>
            <p14:sldId id="1936"/>
            <p14:sldId id="1937"/>
            <p14:sldId id="1938"/>
            <p14:sldId id="1959"/>
            <p14:sldId id="1961"/>
            <p14:sldId id="1960"/>
            <p14:sldId id="2109"/>
            <p14:sldId id="2110"/>
            <p14:sldId id="1902"/>
            <p14:sldId id="1903"/>
            <p14:sldId id="1904"/>
            <p14:sldId id="1905"/>
            <p14:sldId id="1906"/>
            <p14:sldId id="1907"/>
            <p14:sldId id="1908"/>
            <p14:sldId id="1909"/>
            <p14:sldId id="1910"/>
            <p14:sldId id="1911"/>
            <p14:sldId id="1912"/>
            <p14:sldId id="1913"/>
            <p14:sldId id="1914"/>
            <p14:sldId id="1915"/>
            <p14:sldId id="1916"/>
            <p14:sldId id="1917"/>
            <p14:sldId id="1918"/>
            <p14:sldId id="1919"/>
            <p14:sldId id="1920"/>
            <p14:sldId id="424"/>
            <p14:sldId id="1939"/>
            <p14:sldId id="1940"/>
            <p14:sldId id="1941"/>
            <p14:sldId id="2111"/>
            <p14:sldId id="2112"/>
            <p14:sldId id="2113"/>
            <p14:sldId id="2116"/>
            <p14:sldId id="1943"/>
            <p14:sldId id="1944"/>
            <p14:sldId id="1945"/>
            <p14:sldId id="435"/>
            <p14:sldId id="1957"/>
            <p14:sldId id="1958"/>
            <p14:sldId id="2083"/>
            <p14:sldId id="1508"/>
            <p14:sldId id="1510"/>
            <p14:sldId id="1512"/>
          </p14:sldIdLst>
        </p14:section>
        <p14:section name="Untitled Section" id="{A9FE67DB-ACF9-463E-B98E-C7B8FBA59B3E}">
          <p14:sldIdLst>
            <p14:sldId id="2518"/>
            <p14:sldId id="2318"/>
            <p14:sldId id="2519"/>
            <p14:sldId id="2520"/>
            <p14:sldId id="2555"/>
            <p14:sldId id="2556"/>
            <p14:sldId id="1775"/>
            <p14:sldId id="255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FFCC"/>
    <a:srgbClr val="FFFFFF"/>
    <a:srgbClr val="FF9900"/>
    <a:srgbClr val="996633"/>
    <a:srgbClr val="FF5050"/>
    <a:srgbClr val="FFCC99"/>
    <a:srgbClr val="FF0000"/>
    <a:srgbClr val="FF00FF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48" autoAdjust="0"/>
    <p:restoredTop sz="94676" autoAdjust="0"/>
  </p:normalViewPr>
  <p:slideViewPr>
    <p:cSldViewPr>
      <p:cViewPr varScale="1">
        <p:scale>
          <a:sx n="87" d="100"/>
          <a:sy n="87" d="100"/>
        </p:scale>
        <p:origin x="-192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8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5.xml"/><Relationship Id="rId299" Type="http://schemas.openxmlformats.org/officeDocument/2006/relationships/slide" Target="slides/slide297.xml"/><Relationship Id="rId303" Type="http://schemas.openxmlformats.org/officeDocument/2006/relationships/slide" Target="slides/slide301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63" Type="http://schemas.openxmlformats.org/officeDocument/2006/relationships/slide" Target="slides/slide61.xml"/><Relationship Id="rId84" Type="http://schemas.openxmlformats.org/officeDocument/2006/relationships/slide" Target="slides/slide82.xml"/><Relationship Id="rId138" Type="http://schemas.openxmlformats.org/officeDocument/2006/relationships/slide" Target="slides/slide136.xml"/><Relationship Id="rId159" Type="http://schemas.openxmlformats.org/officeDocument/2006/relationships/slide" Target="slides/slide157.xml"/><Relationship Id="rId170" Type="http://schemas.openxmlformats.org/officeDocument/2006/relationships/slide" Target="slides/slide168.xml"/><Relationship Id="rId191" Type="http://schemas.openxmlformats.org/officeDocument/2006/relationships/slide" Target="slides/slide189.xml"/><Relationship Id="rId205" Type="http://schemas.openxmlformats.org/officeDocument/2006/relationships/slide" Target="slides/slide203.xml"/><Relationship Id="rId226" Type="http://schemas.openxmlformats.org/officeDocument/2006/relationships/slide" Target="slides/slide224.xml"/><Relationship Id="rId247" Type="http://schemas.openxmlformats.org/officeDocument/2006/relationships/slide" Target="slides/slide245.xml"/><Relationship Id="rId107" Type="http://schemas.openxmlformats.org/officeDocument/2006/relationships/slide" Target="slides/slide105.xml"/><Relationship Id="rId268" Type="http://schemas.openxmlformats.org/officeDocument/2006/relationships/slide" Target="slides/slide266.xml"/><Relationship Id="rId289" Type="http://schemas.openxmlformats.org/officeDocument/2006/relationships/slide" Target="slides/slide287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53" Type="http://schemas.openxmlformats.org/officeDocument/2006/relationships/slide" Target="slides/slide51.xml"/><Relationship Id="rId74" Type="http://schemas.openxmlformats.org/officeDocument/2006/relationships/slide" Target="slides/slide72.xml"/><Relationship Id="rId128" Type="http://schemas.openxmlformats.org/officeDocument/2006/relationships/slide" Target="slides/slide126.xml"/><Relationship Id="rId149" Type="http://schemas.openxmlformats.org/officeDocument/2006/relationships/slide" Target="slides/slide147.xml"/><Relationship Id="rId314" Type="http://schemas.openxmlformats.org/officeDocument/2006/relationships/presProps" Target="presProps.xml"/><Relationship Id="rId5" Type="http://schemas.openxmlformats.org/officeDocument/2006/relationships/slide" Target="slides/slide3.xml"/><Relationship Id="rId95" Type="http://schemas.openxmlformats.org/officeDocument/2006/relationships/slide" Target="slides/slide93.xml"/><Relationship Id="rId160" Type="http://schemas.openxmlformats.org/officeDocument/2006/relationships/slide" Target="slides/slide158.xml"/><Relationship Id="rId181" Type="http://schemas.openxmlformats.org/officeDocument/2006/relationships/slide" Target="slides/slide179.xml"/><Relationship Id="rId216" Type="http://schemas.openxmlformats.org/officeDocument/2006/relationships/slide" Target="slides/slide214.xml"/><Relationship Id="rId237" Type="http://schemas.openxmlformats.org/officeDocument/2006/relationships/slide" Target="slides/slide235.xml"/><Relationship Id="rId258" Type="http://schemas.openxmlformats.org/officeDocument/2006/relationships/slide" Target="slides/slide256.xml"/><Relationship Id="rId279" Type="http://schemas.openxmlformats.org/officeDocument/2006/relationships/slide" Target="slides/slide277.xml"/><Relationship Id="rId22" Type="http://schemas.openxmlformats.org/officeDocument/2006/relationships/slide" Target="slides/slide20.xml"/><Relationship Id="rId43" Type="http://schemas.openxmlformats.org/officeDocument/2006/relationships/slide" Target="slides/slide41.xml"/><Relationship Id="rId64" Type="http://schemas.openxmlformats.org/officeDocument/2006/relationships/slide" Target="slides/slide62.xml"/><Relationship Id="rId118" Type="http://schemas.openxmlformats.org/officeDocument/2006/relationships/slide" Target="slides/slide116.xml"/><Relationship Id="rId139" Type="http://schemas.openxmlformats.org/officeDocument/2006/relationships/slide" Target="slides/slide137.xml"/><Relationship Id="rId290" Type="http://schemas.openxmlformats.org/officeDocument/2006/relationships/slide" Target="slides/slide288.xml"/><Relationship Id="rId304" Type="http://schemas.openxmlformats.org/officeDocument/2006/relationships/slide" Target="slides/slide302.xml"/><Relationship Id="rId85" Type="http://schemas.openxmlformats.org/officeDocument/2006/relationships/slide" Target="slides/slide83.xml"/><Relationship Id="rId150" Type="http://schemas.openxmlformats.org/officeDocument/2006/relationships/slide" Target="slides/slide148.xml"/><Relationship Id="rId171" Type="http://schemas.openxmlformats.org/officeDocument/2006/relationships/slide" Target="slides/slide169.xml"/><Relationship Id="rId192" Type="http://schemas.openxmlformats.org/officeDocument/2006/relationships/slide" Target="slides/slide190.xml"/><Relationship Id="rId206" Type="http://schemas.openxmlformats.org/officeDocument/2006/relationships/slide" Target="slides/slide204.xml"/><Relationship Id="rId227" Type="http://schemas.openxmlformats.org/officeDocument/2006/relationships/slide" Target="slides/slide225.xml"/><Relationship Id="rId248" Type="http://schemas.openxmlformats.org/officeDocument/2006/relationships/slide" Target="slides/slide246.xml"/><Relationship Id="rId269" Type="http://schemas.openxmlformats.org/officeDocument/2006/relationships/slide" Target="slides/slide267.xml"/><Relationship Id="rId12" Type="http://schemas.openxmlformats.org/officeDocument/2006/relationships/slide" Target="slides/slide10.xml"/><Relationship Id="rId33" Type="http://schemas.openxmlformats.org/officeDocument/2006/relationships/slide" Target="slides/slide31.xml"/><Relationship Id="rId108" Type="http://schemas.openxmlformats.org/officeDocument/2006/relationships/slide" Target="slides/slide106.xml"/><Relationship Id="rId129" Type="http://schemas.openxmlformats.org/officeDocument/2006/relationships/slide" Target="slides/slide127.xml"/><Relationship Id="rId280" Type="http://schemas.openxmlformats.org/officeDocument/2006/relationships/slide" Target="slides/slide278.xml"/><Relationship Id="rId315" Type="http://schemas.openxmlformats.org/officeDocument/2006/relationships/viewProps" Target="viewProps.xml"/><Relationship Id="rId54" Type="http://schemas.openxmlformats.org/officeDocument/2006/relationships/slide" Target="slides/slide52.xml"/><Relationship Id="rId75" Type="http://schemas.openxmlformats.org/officeDocument/2006/relationships/slide" Target="slides/slide73.xml"/><Relationship Id="rId96" Type="http://schemas.openxmlformats.org/officeDocument/2006/relationships/slide" Target="slides/slide94.xml"/><Relationship Id="rId140" Type="http://schemas.openxmlformats.org/officeDocument/2006/relationships/slide" Target="slides/slide138.xml"/><Relationship Id="rId161" Type="http://schemas.openxmlformats.org/officeDocument/2006/relationships/slide" Target="slides/slide159.xml"/><Relationship Id="rId182" Type="http://schemas.openxmlformats.org/officeDocument/2006/relationships/slide" Target="slides/slide180.xml"/><Relationship Id="rId217" Type="http://schemas.openxmlformats.org/officeDocument/2006/relationships/slide" Target="slides/slide215.xml"/><Relationship Id="rId6" Type="http://schemas.openxmlformats.org/officeDocument/2006/relationships/slide" Target="slides/slide4.xml"/><Relationship Id="rId238" Type="http://schemas.openxmlformats.org/officeDocument/2006/relationships/slide" Target="slides/slide236.xml"/><Relationship Id="rId259" Type="http://schemas.openxmlformats.org/officeDocument/2006/relationships/slide" Target="slides/slide257.xml"/><Relationship Id="rId23" Type="http://schemas.openxmlformats.org/officeDocument/2006/relationships/slide" Target="slides/slide21.xml"/><Relationship Id="rId119" Type="http://schemas.openxmlformats.org/officeDocument/2006/relationships/slide" Target="slides/slide117.xml"/><Relationship Id="rId270" Type="http://schemas.openxmlformats.org/officeDocument/2006/relationships/slide" Target="slides/slide268.xml"/><Relationship Id="rId291" Type="http://schemas.openxmlformats.org/officeDocument/2006/relationships/slide" Target="slides/slide289.xml"/><Relationship Id="rId305" Type="http://schemas.openxmlformats.org/officeDocument/2006/relationships/slide" Target="slides/slide303.xml"/><Relationship Id="rId44" Type="http://schemas.openxmlformats.org/officeDocument/2006/relationships/slide" Target="slides/slide42.xml"/><Relationship Id="rId65" Type="http://schemas.openxmlformats.org/officeDocument/2006/relationships/slide" Target="slides/slide63.xml"/><Relationship Id="rId86" Type="http://schemas.openxmlformats.org/officeDocument/2006/relationships/slide" Target="slides/slide84.xml"/><Relationship Id="rId130" Type="http://schemas.openxmlformats.org/officeDocument/2006/relationships/slide" Target="slides/slide128.xml"/><Relationship Id="rId151" Type="http://schemas.openxmlformats.org/officeDocument/2006/relationships/slide" Target="slides/slide149.xml"/><Relationship Id="rId172" Type="http://schemas.openxmlformats.org/officeDocument/2006/relationships/slide" Target="slides/slide170.xml"/><Relationship Id="rId193" Type="http://schemas.openxmlformats.org/officeDocument/2006/relationships/slide" Target="slides/slide191.xml"/><Relationship Id="rId207" Type="http://schemas.openxmlformats.org/officeDocument/2006/relationships/slide" Target="slides/slide205.xml"/><Relationship Id="rId228" Type="http://schemas.openxmlformats.org/officeDocument/2006/relationships/slide" Target="slides/slide226.xml"/><Relationship Id="rId249" Type="http://schemas.openxmlformats.org/officeDocument/2006/relationships/slide" Target="slides/slide247.xml"/><Relationship Id="rId13" Type="http://schemas.openxmlformats.org/officeDocument/2006/relationships/slide" Target="slides/slide11.xml"/><Relationship Id="rId109" Type="http://schemas.openxmlformats.org/officeDocument/2006/relationships/slide" Target="slides/slide107.xml"/><Relationship Id="rId260" Type="http://schemas.openxmlformats.org/officeDocument/2006/relationships/slide" Target="slides/slide258.xml"/><Relationship Id="rId281" Type="http://schemas.openxmlformats.org/officeDocument/2006/relationships/slide" Target="slides/slide279.xml"/><Relationship Id="rId316" Type="http://schemas.openxmlformats.org/officeDocument/2006/relationships/theme" Target="theme/theme1.xml"/><Relationship Id="rId34" Type="http://schemas.openxmlformats.org/officeDocument/2006/relationships/slide" Target="slides/slide32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20" Type="http://schemas.openxmlformats.org/officeDocument/2006/relationships/slide" Target="slides/slide118.xml"/><Relationship Id="rId141" Type="http://schemas.openxmlformats.org/officeDocument/2006/relationships/slide" Target="slides/slide139.xml"/><Relationship Id="rId7" Type="http://schemas.openxmlformats.org/officeDocument/2006/relationships/slide" Target="slides/slide5.xml"/><Relationship Id="rId162" Type="http://schemas.openxmlformats.org/officeDocument/2006/relationships/slide" Target="slides/slide160.xml"/><Relationship Id="rId183" Type="http://schemas.openxmlformats.org/officeDocument/2006/relationships/slide" Target="slides/slide181.xml"/><Relationship Id="rId218" Type="http://schemas.openxmlformats.org/officeDocument/2006/relationships/slide" Target="slides/slide216.xml"/><Relationship Id="rId239" Type="http://schemas.openxmlformats.org/officeDocument/2006/relationships/slide" Target="slides/slide237.xml"/><Relationship Id="rId250" Type="http://schemas.openxmlformats.org/officeDocument/2006/relationships/slide" Target="slides/slide248.xml"/><Relationship Id="rId271" Type="http://schemas.openxmlformats.org/officeDocument/2006/relationships/slide" Target="slides/slide269.xml"/><Relationship Id="rId292" Type="http://schemas.openxmlformats.org/officeDocument/2006/relationships/slide" Target="slides/slide290.xml"/><Relationship Id="rId306" Type="http://schemas.openxmlformats.org/officeDocument/2006/relationships/slide" Target="slides/slide304.xml"/><Relationship Id="rId24" Type="http://schemas.openxmlformats.org/officeDocument/2006/relationships/slide" Target="slides/slide22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31" Type="http://schemas.openxmlformats.org/officeDocument/2006/relationships/slide" Target="slides/slide129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52" Type="http://schemas.openxmlformats.org/officeDocument/2006/relationships/slide" Target="slides/slide150.xml"/><Relationship Id="rId173" Type="http://schemas.openxmlformats.org/officeDocument/2006/relationships/slide" Target="slides/slide171.xml"/><Relationship Id="rId194" Type="http://schemas.openxmlformats.org/officeDocument/2006/relationships/slide" Target="slides/slide192.xml"/><Relationship Id="rId199" Type="http://schemas.openxmlformats.org/officeDocument/2006/relationships/slide" Target="slides/slide197.xml"/><Relationship Id="rId203" Type="http://schemas.openxmlformats.org/officeDocument/2006/relationships/slide" Target="slides/slide201.xml"/><Relationship Id="rId208" Type="http://schemas.openxmlformats.org/officeDocument/2006/relationships/slide" Target="slides/slide206.xml"/><Relationship Id="rId229" Type="http://schemas.openxmlformats.org/officeDocument/2006/relationships/slide" Target="slides/slide227.xml"/><Relationship Id="rId19" Type="http://schemas.openxmlformats.org/officeDocument/2006/relationships/slide" Target="slides/slide17.xml"/><Relationship Id="rId224" Type="http://schemas.openxmlformats.org/officeDocument/2006/relationships/slide" Target="slides/slide222.xml"/><Relationship Id="rId240" Type="http://schemas.openxmlformats.org/officeDocument/2006/relationships/slide" Target="slides/slide238.xml"/><Relationship Id="rId245" Type="http://schemas.openxmlformats.org/officeDocument/2006/relationships/slide" Target="slides/slide243.xml"/><Relationship Id="rId261" Type="http://schemas.openxmlformats.org/officeDocument/2006/relationships/slide" Target="slides/slide259.xml"/><Relationship Id="rId266" Type="http://schemas.openxmlformats.org/officeDocument/2006/relationships/slide" Target="slides/slide264.xml"/><Relationship Id="rId287" Type="http://schemas.openxmlformats.org/officeDocument/2006/relationships/slide" Target="slides/slide285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126" Type="http://schemas.openxmlformats.org/officeDocument/2006/relationships/slide" Target="slides/slide124.xml"/><Relationship Id="rId147" Type="http://schemas.openxmlformats.org/officeDocument/2006/relationships/slide" Target="slides/slide145.xml"/><Relationship Id="rId168" Type="http://schemas.openxmlformats.org/officeDocument/2006/relationships/slide" Target="slides/slide166.xml"/><Relationship Id="rId282" Type="http://schemas.openxmlformats.org/officeDocument/2006/relationships/slide" Target="slides/slide280.xml"/><Relationship Id="rId312" Type="http://schemas.openxmlformats.org/officeDocument/2006/relationships/slide" Target="slides/slide310.xml"/><Relationship Id="rId317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121" Type="http://schemas.openxmlformats.org/officeDocument/2006/relationships/slide" Target="slides/slide119.xml"/><Relationship Id="rId142" Type="http://schemas.openxmlformats.org/officeDocument/2006/relationships/slide" Target="slides/slide140.xml"/><Relationship Id="rId163" Type="http://schemas.openxmlformats.org/officeDocument/2006/relationships/slide" Target="slides/slide161.xml"/><Relationship Id="rId184" Type="http://schemas.openxmlformats.org/officeDocument/2006/relationships/slide" Target="slides/slide182.xml"/><Relationship Id="rId189" Type="http://schemas.openxmlformats.org/officeDocument/2006/relationships/slide" Target="slides/slide187.xml"/><Relationship Id="rId219" Type="http://schemas.openxmlformats.org/officeDocument/2006/relationships/slide" Target="slides/slide217.xml"/><Relationship Id="rId3" Type="http://schemas.openxmlformats.org/officeDocument/2006/relationships/slide" Target="slides/slide1.xml"/><Relationship Id="rId214" Type="http://schemas.openxmlformats.org/officeDocument/2006/relationships/slide" Target="slides/slide212.xml"/><Relationship Id="rId230" Type="http://schemas.openxmlformats.org/officeDocument/2006/relationships/slide" Target="slides/slide228.xml"/><Relationship Id="rId235" Type="http://schemas.openxmlformats.org/officeDocument/2006/relationships/slide" Target="slides/slide233.xml"/><Relationship Id="rId251" Type="http://schemas.openxmlformats.org/officeDocument/2006/relationships/slide" Target="slides/slide249.xml"/><Relationship Id="rId256" Type="http://schemas.openxmlformats.org/officeDocument/2006/relationships/slide" Target="slides/slide254.xml"/><Relationship Id="rId277" Type="http://schemas.openxmlformats.org/officeDocument/2006/relationships/slide" Target="slides/slide275.xml"/><Relationship Id="rId298" Type="http://schemas.openxmlformats.org/officeDocument/2006/relationships/slide" Target="slides/slide296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slide" Target="slides/slide114.xml"/><Relationship Id="rId137" Type="http://schemas.openxmlformats.org/officeDocument/2006/relationships/slide" Target="slides/slide135.xml"/><Relationship Id="rId158" Type="http://schemas.openxmlformats.org/officeDocument/2006/relationships/slide" Target="slides/slide156.xml"/><Relationship Id="rId272" Type="http://schemas.openxmlformats.org/officeDocument/2006/relationships/slide" Target="slides/slide270.xml"/><Relationship Id="rId293" Type="http://schemas.openxmlformats.org/officeDocument/2006/relationships/slide" Target="slides/slide291.xml"/><Relationship Id="rId302" Type="http://schemas.openxmlformats.org/officeDocument/2006/relationships/slide" Target="slides/slide300.xml"/><Relationship Id="rId307" Type="http://schemas.openxmlformats.org/officeDocument/2006/relationships/slide" Target="slides/slide30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32" Type="http://schemas.openxmlformats.org/officeDocument/2006/relationships/slide" Target="slides/slide130.xml"/><Relationship Id="rId153" Type="http://schemas.openxmlformats.org/officeDocument/2006/relationships/slide" Target="slides/slide151.xml"/><Relationship Id="rId174" Type="http://schemas.openxmlformats.org/officeDocument/2006/relationships/slide" Target="slides/slide172.xml"/><Relationship Id="rId179" Type="http://schemas.openxmlformats.org/officeDocument/2006/relationships/slide" Target="slides/slide177.xml"/><Relationship Id="rId195" Type="http://schemas.openxmlformats.org/officeDocument/2006/relationships/slide" Target="slides/slide193.xml"/><Relationship Id="rId209" Type="http://schemas.openxmlformats.org/officeDocument/2006/relationships/slide" Target="slides/slide207.xml"/><Relationship Id="rId190" Type="http://schemas.openxmlformats.org/officeDocument/2006/relationships/slide" Target="slides/slide188.xml"/><Relationship Id="rId204" Type="http://schemas.openxmlformats.org/officeDocument/2006/relationships/slide" Target="slides/slide202.xml"/><Relationship Id="rId220" Type="http://schemas.openxmlformats.org/officeDocument/2006/relationships/slide" Target="slides/slide218.xml"/><Relationship Id="rId225" Type="http://schemas.openxmlformats.org/officeDocument/2006/relationships/slide" Target="slides/slide223.xml"/><Relationship Id="rId241" Type="http://schemas.openxmlformats.org/officeDocument/2006/relationships/slide" Target="slides/slide239.xml"/><Relationship Id="rId246" Type="http://schemas.openxmlformats.org/officeDocument/2006/relationships/slide" Target="slides/slide244.xml"/><Relationship Id="rId267" Type="http://schemas.openxmlformats.org/officeDocument/2006/relationships/slide" Target="slides/slide265.xml"/><Relationship Id="rId288" Type="http://schemas.openxmlformats.org/officeDocument/2006/relationships/slide" Target="slides/slide286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Relationship Id="rId127" Type="http://schemas.openxmlformats.org/officeDocument/2006/relationships/slide" Target="slides/slide125.xml"/><Relationship Id="rId262" Type="http://schemas.openxmlformats.org/officeDocument/2006/relationships/slide" Target="slides/slide260.xml"/><Relationship Id="rId283" Type="http://schemas.openxmlformats.org/officeDocument/2006/relationships/slide" Target="slides/slide281.xml"/><Relationship Id="rId31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52" Type="http://schemas.openxmlformats.org/officeDocument/2006/relationships/slide" Target="slides/slide50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122" Type="http://schemas.openxmlformats.org/officeDocument/2006/relationships/slide" Target="slides/slide120.xml"/><Relationship Id="rId143" Type="http://schemas.openxmlformats.org/officeDocument/2006/relationships/slide" Target="slides/slide141.xml"/><Relationship Id="rId148" Type="http://schemas.openxmlformats.org/officeDocument/2006/relationships/slide" Target="slides/slide146.xml"/><Relationship Id="rId164" Type="http://schemas.openxmlformats.org/officeDocument/2006/relationships/slide" Target="slides/slide162.xml"/><Relationship Id="rId169" Type="http://schemas.openxmlformats.org/officeDocument/2006/relationships/slide" Target="slides/slide167.xml"/><Relationship Id="rId185" Type="http://schemas.openxmlformats.org/officeDocument/2006/relationships/slide" Target="slides/slide18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80" Type="http://schemas.openxmlformats.org/officeDocument/2006/relationships/slide" Target="slides/slide178.xml"/><Relationship Id="rId210" Type="http://schemas.openxmlformats.org/officeDocument/2006/relationships/slide" Target="slides/slide208.xml"/><Relationship Id="rId215" Type="http://schemas.openxmlformats.org/officeDocument/2006/relationships/slide" Target="slides/slide213.xml"/><Relationship Id="rId236" Type="http://schemas.openxmlformats.org/officeDocument/2006/relationships/slide" Target="slides/slide234.xml"/><Relationship Id="rId257" Type="http://schemas.openxmlformats.org/officeDocument/2006/relationships/slide" Target="slides/slide255.xml"/><Relationship Id="rId278" Type="http://schemas.openxmlformats.org/officeDocument/2006/relationships/slide" Target="slides/slide276.xml"/><Relationship Id="rId26" Type="http://schemas.openxmlformats.org/officeDocument/2006/relationships/slide" Target="slides/slide24.xml"/><Relationship Id="rId231" Type="http://schemas.openxmlformats.org/officeDocument/2006/relationships/slide" Target="slides/slide229.xml"/><Relationship Id="rId252" Type="http://schemas.openxmlformats.org/officeDocument/2006/relationships/slide" Target="slides/slide250.xml"/><Relationship Id="rId273" Type="http://schemas.openxmlformats.org/officeDocument/2006/relationships/slide" Target="slides/slide271.xml"/><Relationship Id="rId294" Type="http://schemas.openxmlformats.org/officeDocument/2006/relationships/slide" Target="slides/slide292.xml"/><Relationship Id="rId308" Type="http://schemas.openxmlformats.org/officeDocument/2006/relationships/slide" Target="slides/slide306.xml"/><Relationship Id="rId47" Type="http://schemas.openxmlformats.org/officeDocument/2006/relationships/slide" Target="slides/slide45.xml"/><Relationship Id="rId68" Type="http://schemas.openxmlformats.org/officeDocument/2006/relationships/slide" Target="slides/slide66.xml"/><Relationship Id="rId89" Type="http://schemas.openxmlformats.org/officeDocument/2006/relationships/slide" Target="slides/slide87.xml"/><Relationship Id="rId112" Type="http://schemas.openxmlformats.org/officeDocument/2006/relationships/slide" Target="slides/slide110.xml"/><Relationship Id="rId133" Type="http://schemas.openxmlformats.org/officeDocument/2006/relationships/slide" Target="slides/slide131.xml"/><Relationship Id="rId154" Type="http://schemas.openxmlformats.org/officeDocument/2006/relationships/slide" Target="slides/slide152.xml"/><Relationship Id="rId175" Type="http://schemas.openxmlformats.org/officeDocument/2006/relationships/slide" Target="slides/slide173.xml"/><Relationship Id="rId196" Type="http://schemas.openxmlformats.org/officeDocument/2006/relationships/slide" Target="slides/slide194.xml"/><Relationship Id="rId200" Type="http://schemas.openxmlformats.org/officeDocument/2006/relationships/slide" Target="slides/slide198.xml"/><Relationship Id="rId16" Type="http://schemas.openxmlformats.org/officeDocument/2006/relationships/slide" Target="slides/slide14.xml"/><Relationship Id="rId221" Type="http://schemas.openxmlformats.org/officeDocument/2006/relationships/slide" Target="slides/slide219.xml"/><Relationship Id="rId242" Type="http://schemas.openxmlformats.org/officeDocument/2006/relationships/slide" Target="slides/slide240.xml"/><Relationship Id="rId263" Type="http://schemas.openxmlformats.org/officeDocument/2006/relationships/slide" Target="slides/slide261.xml"/><Relationship Id="rId284" Type="http://schemas.openxmlformats.org/officeDocument/2006/relationships/slide" Target="slides/slide282.xml"/><Relationship Id="rId37" Type="http://schemas.openxmlformats.org/officeDocument/2006/relationships/slide" Target="slides/slide35.xml"/><Relationship Id="rId58" Type="http://schemas.openxmlformats.org/officeDocument/2006/relationships/slide" Target="slides/slide56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123" Type="http://schemas.openxmlformats.org/officeDocument/2006/relationships/slide" Target="slides/slide121.xml"/><Relationship Id="rId144" Type="http://schemas.openxmlformats.org/officeDocument/2006/relationships/slide" Target="slides/slide142.xml"/><Relationship Id="rId90" Type="http://schemas.openxmlformats.org/officeDocument/2006/relationships/slide" Target="slides/slide88.xml"/><Relationship Id="rId165" Type="http://schemas.openxmlformats.org/officeDocument/2006/relationships/slide" Target="slides/slide163.xml"/><Relationship Id="rId186" Type="http://schemas.openxmlformats.org/officeDocument/2006/relationships/slide" Target="slides/slide184.xml"/><Relationship Id="rId211" Type="http://schemas.openxmlformats.org/officeDocument/2006/relationships/slide" Target="slides/slide209.xml"/><Relationship Id="rId232" Type="http://schemas.openxmlformats.org/officeDocument/2006/relationships/slide" Target="slides/slide230.xml"/><Relationship Id="rId253" Type="http://schemas.openxmlformats.org/officeDocument/2006/relationships/slide" Target="slides/slide251.xml"/><Relationship Id="rId274" Type="http://schemas.openxmlformats.org/officeDocument/2006/relationships/slide" Target="slides/slide272.xml"/><Relationship Id="rId295" Type="http://schemas.openxmlformats.org/officeDocument/2006/relationships/slide" Target="slides/slide293.xml"/><Relationship Id="rId309" Type="http://schemas.openxmlformats.org/officeDocument/2006/relationships/slide" Target="slides/slide307.xml"/><Relationship Id="rId27" Type="http://schemas.openxmlformats.org/officeDocument/2006/relationships/slide" Target="slides/slide25.xml"/><Relationship Id="rId48" Type="http://schemas.openxmlformats.org/officeDocument/2006/relationships/slide" Target="slides/slide46.xml"/><Relationship Id="rId69" Type="http://schemas.openxmlformats.org/officeDocument/2006/relationships/slide" Target="slides/slide67.xml"/><Relationship Id="rId113" Type="http://schemas.openxmlformats.org/officeDocument/2006/relationships/slide" Target="slides/slide111.xml"/><Relationship Id="rId134" Type="http://schemas.openxmlformats.org/officeDocument/2006/relationships/slide" Target="slides/slide132.xml"/><Relationship Id="rId80" Type="http://schemas.openxmlformats.org/officeDocument/2006/relationships/slide" Target="slides/slide78.xml"/><Relationship Id="rId155" Type="http://schemas.openxmlformats.org/officeDocument/2006/relationships/slide" Target="slides/slide153.xml"/><Relationship Id="rId176" Type="http://schemas.openxmlformats.org/officeDocument/2006/relationships/slide" Target="slides/slide174.xml"/><Relationship Id="rId197" Type="http://schemas.openxmlformats.org/officeDocument/2006/relationships/slide" Target="slides/slide195.xml"/><Relationship Id="rId201" Type="http://schemas.openxmlformats.org/officeDocument/2006/relationships/slide" Target="slides/slide199.xml"/><Relationship Id="rId222" Type="http://schemas.openxmlformats.org/officeDocument/2006/relationships/slide" Target="slides/slide220.xml"/><Relationship Id="rId243" Type="http://schemas.openxmlformats.org/officeDocument/2006/relationships/slide" Target="slides/slide241.xml"/><Relationship Id="rId264" Type="http://schemas.openxmlformats.org/officeDocument/2006/relationships/slide" Target="slides/slide262.xml"/><Relationship Id="rId285" Type="http://schemas.openxmlformats.org/officeDocument/2006/relationships/slide" Target="slides/slide283.xml"/><Relationship Id="rId17" Type="http://schemas.openxmlformats.org/officeDocument/2006/relationships/slide" Target="slides/slide15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24" Type="http://schemas.openxmlformats.org/officeDocument/2006/relationships/slide" Target="slides/slide122.xml"/><Relationship Id="rId310" Type="http://schemas.openxmlformats.org/officeDocument/2006/relationships/slide" Target="slides/slide308.xml"/><Relationship Id="rId70" Type="http://schemas.openxmlformats.org/officeDocument/2006/relationships/slide" Target="slides/slide68.xml"/><Relationship Id="rId91" Type="http://schemas.openxmlformats.org/officeDocument/2006/relationships/slide" Target="slides/slide89.xml"/><Relationship Id="rId145" Type="http://schemas.openxmlformats.org/officeDocument/2006/relationships/slide" Target="slides/slide143.xml"/><Relationship Id="rId166" Type="http://schemas.openxmlformats.org/officeDocument/2006/relationships/slide" Target="slides/slide164.xml"/><Relationship Id="rId187" Type="http://schemas.openxmlformats.org/officeDocument/2006/relationships/slide" Target="slides/slide185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0.xml"/><Relationship Id="rId233" Type="http://schemas.openxmlformats.org/officeDocument/2006/relationships/slide" Target="slides/slide231.xml"/><Relationship Id="rId254" Type="http://schemas.openxmlformats.org/officeDocument/2006/relationships/slide" Target="slides/slide252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slide" Target="slides/slide112.xml"/><Relationship Id="rId275" Type="http://schemas.openxmlformats.org/officeDocument/2006/relationships/slide" Target="slides/slide273.xml"/><Relationship Id="rId296" Type="http://schemas.openxmlformats.org/officeDocument/2006/relationships/slide" Target="slides/slide294.xml"/><Relationship Id="rId300" Type="http://schemas.openxmlformats.org/officeDocument/2006/relationships/slide" Target="slides/slide298.xml"/><Relationship Id="rId60" Type="http://schemas.openxmlformats.org/officeDocument/2006/relationships/slide" Target="slides/slide58.xml"/><Relationship Id="rId81" Type="http://schemas.openxmlformats.org/officeDocument/2006/relationships/slide" Target="slides/slide79.xml"/><Relationship Id="rId135" Type="http://schemas.openxmlformats.org/officeDocument/2006/relationships/slide" Target="slides/slide133.xml"/><Relationship Id="rId156" Type="http://schemas.openxmlformats.org/officeDocument/2006/relationships/slide" Target="slides/slide154.xml"/><Relationship Id="rId177" Type="http://schemas.openxmlformats.org/officeDocument/2006/relationships/slide" Target="slides/slide175.xml"/><Relationship Id="rId198" Type="http://schemas.openxmlformats.org/officeDocument/2006/relationships/slide" Target="slides/slide196.xml"/><Relationship Id="rId202" Type="http://schemas.openxmlformats.org/officeDocument/2006/relationships/slide" Target="slides/slide200.xml"/><Relationship Id="rId223" Type="http://schemas.openxmlformats.org/officeDocument/2006/relationships/slide" Target="slides/slide221.xml"/><Relationship Id="rId244" Type="http://schemas.openxmlformats.org/officeDocument/2006/relationships/slide" Target="slides/slide242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265" Type="http://schemas.openxmlformats.org/officeDocument/2006/relationships/slide" Target="slides/slide263.xml"/><Relationship Id="rId286" Type="http://schemas.openxmlformats.org/officeDocument/2006/relationships/slide" Target="slides/slide284.xml"/><Relationship Id="rId50" Type="http://schemas.openxmlformats.org/officeDocument/2006/relationships/slide" Target="slides/slide48.xml"/><Relationship Id="rId104" Type="http://schemas.openxmlformats.org/officeDocument/2006/relationships/slide" Target="slides/slide102.xml"/><Relationship Id="rId125" Type="http://schemas.openxmlformats.org/officeDocument/2006/relationships/slide" Target="slides/slide123.xml"/><Relationship Id="rId146" Type="http://schemas.openxmlformats.org/officeDocument/2006/relationships/slide" Target="slides/slide144.xml"/><Relationship Id="rId167" Type="http://schemas.openxmlformats.org/officeDocument/2006/relationships/slide" Target="slides/slide165.xml"/><Relationship Id="rId188" Type="http://schemas.openxmlformats.org/officeDocument/2006/relationships/slide" Target="slides/slide186.xml"/><Relationship Id="rId311" Type="http://schemas.openxmlformats.org/officeDocument/2006/relationships/slide" Target="slides/slide309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13" Type="http://schemas.openxmlformats.org/officeDocument/2006/relationships/slide" Target="slides/slide211.xml"/><Relationship Id="rId234" Type="http://schemas.openxmlformats.org/officeDocument/2006/relationships/slide" Target="slides/slide23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55" Type="http://schemas.openxmlformats.org/officeDocument/2006/relationships/slide" Target="slides/slide253.xml"/><Relationship Id="rId276" Type="http://schemas.openxmlformats.org/officeDocument/2006/relationships/slide" Target="slides/slide274.xml"/><Relationship Id="rId297" Type="http://schemas.openxmlformats.org/officeDocument/2006/relationships/slide" Target="slides/slide295.xml"/><Relationship Id="rId40" Type="http://schemas.openxmlformats.org/officeDocument/2006/relationships/slide" Target="slides/slide38.xml"/><Relationship Id="rId115" Type="http://schemas.openxmlformats.org/officeDocument/2006/relationships/slide" Target="slides/slide113.xml"/><Relationship Id="rId136" Type="http://schemas.openxmlformats.org/officeDocument/2006/relationships/slide" Target="slides/slide134.xml"/><Relationship Id="rId157" Type="http://schemas.openxmlformats.org/officeDocument/2006/relationships/slide" Target="slides/slide155.xml"/><Relationship Id="rId178" Type="http://schemas.openxmlformats.org/officeDocument/2006/relationships/slide" Target="slides/slide176.xml"/><Relationship Id="rId301" Type="http://schemas.openxmlformats.org/officeDocument/2006/relationships/slide" Target="slides/slide29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775494-A186-45B3-A501-D74E24740CF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2B6A2-01CA-40B7-AAE5-B632EF66C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1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AF032D-2AAA-4443-9903-6B568D3D26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073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BD525-0C27-444C-81EE-39E3B7CA4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58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F769-5916-43E5-B68B-5734ADCFF7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512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05116-18C4-44A1-9430-6C14EA7AA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72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2498A-CC1B-46BE-BBBB-FB82A9152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65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A5A991-EBD5-4C05-9BE9-801D5ECC77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8429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58456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58457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75CD4A-86A3-4F27-A2BC-0F39DD7089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28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FB0807-787D-401F-B64F-9F163CF11F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9282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CC470-C6C0-4F05-8FBD-1DD58E107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15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9390EA-3DF2-4CDB-B3E9-D33D928BFC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41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BC4F37-6B00-477D-B068-3F7F4747F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54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66C791-15B2-487A-A9E7-165BF9BC6C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169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286D8D-8F37-4E8F-85EB-1DEDD2C89D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6163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124B9B-CA7A-4872-B34F-C4011F360E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0756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CD171-D080-4A10-8A2A-6D8FC1E5E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7737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5DA6C-622D-4881-BB9C-716490D04E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201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ED651C-2509-40C5-BEC8-6D15F5C75D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0510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FF453-3ED7-4D79-9C6D-832F0B9560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6008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DAE00-9120-40BA-A873-3CD250D3C8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80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6F9A80-A691-4EDC-9833-99C25BF59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761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6928F6-C24B-4EE5-A5A7-123FF5D5B5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363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E2D21-B56E-435A-BD00-D00FBCEF0C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674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735A7-0F8F-442E-AA1D-0707B0ACC2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82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F68B82-C7EB-4C76-AE7B-06D4B34F6B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46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4E42C3-9FDF-4F83-9942-760C47F8C2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42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0CEA92-95E1-41F4-8908-C855E9F32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0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D6728A5-5528-402D-B5F4-843C4A39E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  <p:sldLayoutId id="2147483770" r:id="rId13"/>
    <p:sldLayoutId id="214748377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657411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57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8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9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0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1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17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7418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4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5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6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67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3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69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5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1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7427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073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4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75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>
                <a:gd name="T0" fmla="*/ 5700 w 5760"/>
                <a:gd name="T1" fmla="*/ 86 h 445"/>
                <a:gd name="T2" fmla="*/ 5508 w 5760"/>
                <a:gd name="T3" fmla="*/ 86 h 445"/>
                <a:gd name="T4" fmla="*/ 5454 w 5760"/>
                <a:gd name="T5" fmla="*/ 76 h 445"/>
                <a:gd name="T6" fmla="*/ 5448 w 5760"/>
                <a:gd name="T7" fmla="*/ 65 h 445"/>
                <a:gd name="T8" fmla="*/ 5442 w 5760"/>
                <a:gd name="T9" fmla="*/ 44 h 445"/>
                <a:gd name="T10" fmla="*/ 5414 w 5760"/>
                <a:gd name="T11" fmla="*/ 18 h 445"/>
                <a:gd name="T12" fmla="*/ 5332 w 5760"/>
                <a:gd name="T13" fmla="*/ 7 h 445"/>
                <a:gd name="T14" fmla="*/ 5051 w 5760"/>
                <a:gd name="T15" fmla="*/ 22 h 445"/>
                <a:gd name="T16" fmla="*/ 4986 w 5760"/>
                <a:gd name="T17" fmla="*/ 55 h 445"/>
                <a:gd name="T18" fmla="*/ 4854 w 5760"/>
                <a:gd name="T19" fmla="*/ 102 h 445"/>
                <a:gd name="T20" fmla="*/ 4740 w 5760"/>
                <a:gd name="T21" fmla="*/ 112 h 445"/>
                <a:gd name="T22" fmla="*/ 4662 w 5760"/>
                <a:gd name="T23" fmla="*/ 91 h 445"/>
                <a:gd name="T24" fmla="*/ 4598 w 5760"/>
                <a:gd name="T25" fmla="*/ 25 h 445"/>
                <a:gd name="T26" fmla="*/ 4514 w 5760"/>
                <a:gd name="T27" fmla="*/ 9 h 445"/>
                <a:gd name="T28" fmla="*/ 4410 w 5760"/>
                <a:gd name="T29" fmla="*/ 39 h 445"/>
                <a:gd name="T30" fmla="*/ 4236 w 5760"/>
                <a:gd name="T31" fmla="*/ 81 h 445"/>
                <a:gd name="T32" fmla="*/ 4020 w 5760"/>
                <a:gd name="T33" fmla="*/ 102 h 445"/>
                <a:gd name="T34" fmla="*/ 3810 w 5760"/>
                <a:gd name="T35" fmla="*/ 102 h 445"/>
                <a:gd name="T36" fmla="*/ 3654 w 5760"/>
                <a:gd name="T37" fmla="*/ 76 h 445"/>
                <a:gd name="T38" fmla="*/ 3594 w 5760"/>
                <a:gd name="T39" fmla="*/ 50 h 445"/>
                <a:gd name="T40" fmla="*/ 3528 w 5760"/>
                <a:gd name="T41" fmla="*/ 44 h 445"/>
                <a:gd name="T42" fmla="*/ 3480 w 5760"/>
                <a:gd name="T43" fmla="*/ 55 h 445"/>
                <a:gd name="T44" fmla="*/ 3420 w 5760"/>
                <a:gd name="T45" fmla="*/ 76 h 445"/>
                <a:gd name="T46" fmla="*/ 3048 w 5760"/>
                <a:gd name="T47" fmla="*/ 112 h 445"/>
                <a:gd name="T48" fmla="*/ 2844 w 5760"/>
                <a:gd name="T49" fmla="*/ 128 h 445"/>
                <a:gd name="T50" fmla="*/ 2742 w 5760"/>
                <a:gd name="T51" fmla="*/ 117 h 445"/>
                <a:gd name="T52" fmla="*/ 2710 w 5760"/>
                <a:gd name="T53" fmla="*/ 56 h 445"/>
                <a:gd name="T54" fmla="*/ 2658 w 5760"/>
                <a:gd name="T55" fmla="*/ 50 h 445"/>
                <a:gd name="T56" fmla="*/ 2558 w 5760"/>
                <a:gd name="T57" fmla="*/ 95 h 445"/>
                <a:gd name="T58" fmla="*/ 2444 w 5760"/>
                <a:gd name="T59" fmla="*/ 109 h 445"/>
                <a:gd name="T60" fmla="*/ 2322 w 5760"/>
                <a:gd name="T61" fmla="*/ 91 h 445"/>
                <a:gd name="T62" fmla="*/ 2274 w 5760"/>
                <a:gd name="T63" fmla="*/ 70 h 445"/>
                <a:gd name="T64" fmla="*/ 2185 w 5760"/>
                <a:gd name="T65" fmla="*/ 3 h 445"/>
                <a:gd name="T66" fmla="*/ 2048 w 5760"/>
                <a:gd name="T67" fmla="*/ 64 h 445"/>
                <a:gd name="T68" fmla="*/ 1794 w 5760"/>
                <a:gd name="T69" fmla="*/ 102 h 445"/>
                <a:gd name="T70" fmla="*/ 1560 w 5760"/>
                <a:gd name="T71" fmla="*/ 91 h 445"/>
                <a:gd name="T72" fmla="*/ 1482 w 5760"/>
                <a:gd name="T73" fmla="*/ 76 h 445"/>
                <a:gd name="T74" fmla="*/ 1428 w 5760"/>
                <a:gd name="T75" fmla="*/ 50 h 445"/>
                <a:gd name="T76" fmla="*/ 1374 w 5760"/>
                <a:gd name="T77" fmla="*/ 44 h 445"/>
                <a:gd name="T78" fmla="*/ 1308 w 5760"/>
                <a:gd name="T79" fmla="*/ 55 h 445"/>
                <a:gd name="T80" fmla="*/ 1140 w 5760"/>
                <a:gd name="T81" fmla="*/ 107 h 445"/>
                <a:gd name="T82" fmla="*/ 948 w 5760"/>
                <a:gd name="T83" fmla="*/ 143 h 445"/>
                <a:gd name="T84" fmla="*/ 708 w 5760"/>
                <a:gd name="T85" fmla="*/ 138 h 445"/>
                <a:gd name="T86" fmla="*/ 534 w 5760"/>
                <a:gd name="T87" fmla="*/ 96 h 445"/>
                <a:gd name="T88" fmla="*/ 444 w 5760"/>
                <a:gd name="T89" fmla="*/ 55 h 445"/>
                <a:gd name="T90" fmla="*/ 396 w 5760"/>
                <a:gd name="T91" fmla="*/ 34 h 445"/>
                <a:gd name="T92" fmla="*/ 378 w 5760"/>
                <a:gd name="T93" fmla="*/ 39 h 445"/>
                <a:gd name="T94" fmla="*/ 342 w 5760"/>
                <a:gd name="T95" fmla="*/ 70 h 445"/>
                <a:gd name="T96" fmla="*/ 288 w 5760"/>
                <a:gd name="T97" fmla="*/ 96 h 445"/>
                <a:gd name="T98" fmla="*/ 192 w 5760"/>
                <a:gd name="T99" fmla="*/ 112 h 445"/>
                <a:gd name="T100" fmla="*/ 90 w 5760"/>
                <a:gd name="T101" fmla="*/ 112 h 445"/>
                <a:gd name="T102" fmla="*/ 0 w 5760"/>
                <a:gd name="T103" fmla="*/ 96 h 445"/>
                <a:gd name="T104" fmla="*/ 5760 w 5760"/>
                <a:gd name="T105" fmla="*/ 445 h 445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195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F11E8C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7431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>
                <a:gd name="T0" fmla="*/ 4993 w 5770"/>
                <a:gd name="T1" fmla="*/ 66 h 174"/>
                <a:gd name="T2" fmla="*/ 4771 w 5770"/>
                <a:gd name="T3" fmla="*/ 132 h 174"/>
                <a:gd name="T4" fmla="*/ 4640 w 5770"/>
                <a:gd name="T5" fmla="*/ 96 h 174"/>
                <a:gd name="T6" fmla="*/ 4598 w 5770"/>
                <a:gd name="T7" fmla="*/ 36 h 174"/>
                <a:gd name="T8" fmla="*/ 4478 w 5770"/>
                <a:gd name="T9" fmla="*/ 30 h 174"/>
                <a:gd name="T10" fmla="*/ 4186 w 5770"/>
                <a:gd name="T11" fmla="*/ 108 h 174"/>
                <a:gd name="T12" fmla="*/ 3815 w 5770"/>
                <a:gd name="T13" fmla="*/ 120 h 174"/>
                <a:gd name="T14" fmla="*/ 3617 w 5770"/>
                <a:gd name="T15" fmla="*/ 72 h 174"/>
                <a:gd name="T16" fmla="*/ 3510 w 5770"/>
                <a:gd name="T17" fmla="*/ 60 h 174"/>
                <a:gd name="T18" fmla="*/ 3336 w 5770"/>
                <a:gd name="T19" fmla="*/ 96 h 174"/>
                <a:gd name="T20" fmla="*/ 2846 w 5770"/>
                <a:gd name="T21" fmla="*/ 150 h 174"/>
                <a:gd name="T22" fmla="*/ 2703 w 5770"/>
                <a:gd name="T23" fmla="*/ 96 h 174"/>
                <a:gd name="T24" fmla="*/ 2619 w 5770"/>
                <a:gd name="T25" fmla="*/ 90 h 174"/>
                <a:gd name="T26" fmla="*/ 2416 w 5770"/>
                <a:gd name="T27" fmla="*/ 132 h 174"/>
                <a:gd name="T28" fmla="*/ 2278 w 5770"/>
                <a:gd name="T29" fmla="*/ 84 h 174"/>
                <a:gd name="T30" fmla="*/ 2151 w 5770"/>
                <a:gd name="T31" fmla="*/ 36 h 174"/>
                <a:gd name="T32" fmla="*/ 1947 w 5770"/>
                <a:gd name="T33" fmla="*/ 120 h 174"/>
                <a:gd name="T34" fmla="*/ 1525 w 5770"/>
                <a:gd name="T35" fmla="*/ 102 h 174"/>
                <a:gd name="T36" fmla="*/ 1429 w 5770"/>
                <a:gd name="T37" fmla="*/ 60 h 174"/>
                <a:gd name="T38" fmla="*/ 1333 w 5770"/>
                <a:gd name="T39" fmla="*/ 60 h 174"/>
                <a:gd name="T40" fmla="*/ 1058 w 5770"/>
                <a:gd name="T41" fmla="*/ 150 h 174"/>
                <a:gd name="T42" fmla="*/ 652 w 5770"/>
                <a:gd name="T43" fmla="*/ 150 h 174"/>
                <a:gd name="T44" fmla="*/ 442 w 5770"/>
                <a:gd name="T45" fmla="*/ 66 h 174"/>
                <a:gd name="T46" fmla="*/ 377 w 5770"/>
                <a:gd name="T47" fmla="*/ 48 h 174"/>
                <a:gd name="T48" fmla="*/ 305 w 5770"/>
                <a:gd name="T49" fmla="*/ 108 h 174"/>
                <a:gd name="T50" fmla="*/ 144 w 5770"/>
                <a:gd name="T51" fmla="*/ 138 h 174"/>
                <a:gd name="T52" fmla="*/ 0 w 5770"/>
                <a:gd name="T53" fmla="*/ 96 h 174"/>
                <a:gd name="T54" fmla="*/ 167 w 5770"/>
                <a:gd name="T55" fmla="*/ 120 h 174"/>
                <a:gd name="T56" fmla="*/ 323 w 5770"/>
                <a:gd name="T57" fmla="*/ 84 h 174"/>
                <a:gd name="T58" fmla="*/ 383 w 5770"/>
                <a:gd name="T59" fmla="*/ 24 h 174"/>
                <a:gd name="T60" fmla="*/ 460 w 5770"/>
                <a:gd name="T61" fmla="*/ 60 h 174"/>
                <a:gd name="T62" fmla="*/ 706 w 5770"/>
                <a:gd name="T63" fmla="*/ 144 h 174"/>
                <a:gd name="T64" fmla="*/ 1100 w 5770"/>
                <a:gd name="T65" fmla="*/ 120 h 174"/>
                <a:gd name="T66" fmla="*/ 1345 w 5770"/>
                <a:gd name="T67" fmla="*/ 36 h 174"/>
                <a:gd name="T68" fmla="*/ 1441 w 5770"/>
                <a:gd name="T69" fmla="*/ 48 h 174"/>
                <a:gd name="T70" fmla="*/ 1561 w 5770"/>
                <a:gd name="T71" fmla="*/ 90 h 174"/>
                <a:gd name="T72" fmla="*/ 1971 w 5770"/>
                <a:gd name="T73" fmla="*/ 96 h 174"/>
                <a:gd name="T74" fmla="*/ 2235 w 5770"/>
                <a:gd name="T75" fmla="*/ 3 h 174"/>
                <a:gd name="T76" fmla="*/ 2350 w 5770"/>
                <a:gd name="T77" fmla="*/ 102 h 174"/>
                <a:gd name="T78" fmla="*/ 2559 w 5770"/>
                <a:gd name="T79" fmla="*/ 96 h 174"/>
                <a:gd name="T80" fmla="*/ 2715 w 5770"/>
                <a:gd name="T81" fmla="*/ 24 h 174"/>
                <a:gd name="T82" fmla="*/ 2792 w 5770"/>
                <a:gd name="T83" fmla="*/ 132 h 174"/>
                <a:gd name="T84" fmla="*/ 3127 w 5770"/>
                <a:gd name="T85" fmla="*/ 102 h 174"/>
                <a:gd name="T86" fmla="*/ 3486 w 5770"/>
                <a:gd name="T87" fmla="*/ 48 h 174"/>
                <a:gd name="T88" fmla="*/ 3582 w 5770"/>
                <a:gd name="T89" fmla="*/ 42 h 174"/>
                <a:gd name="T90" fmla="*/ 3731 w 5770"/>
                <a:gd name="T91" fmla="*/ 90 h 174"/>
                <a:gd name="T92" fmla="*/ 4078 w 5770"/>
                <a:gd name="T93" fmla="*/ 102 h 174"/>
                <a:gd name="T94" fmla="*/ 4419 w 5770"/>
                <a:gd name="T95" fmla="*/ 30 h 174"/>
                <a:gd name="T96" fmla="*/ 4574 w 5770"/>
                <a:gd name="T97" fmla="*/ 6 h 174"/>
                <a:gd name="T98" fmla="*/ 4628 w 5770"/>
                <a:gd name="T99" fmla="*/ 60 h 174"/>
                <a:gd name="T100" fmla="*/ 4724 w 5770"/>
                <a:gd name="T101" fmla="*/ 108 h 174"/>
                <a:gd name="T102" fmla="*/ 4927 w 5770"/>
                <a:gd name="T103" fmla="*/ 84 h 174"/>
                <a:gd name="T104" fmla="*/ 5118 w 5770"/>
                <a:gd name="T105" fmla="*/ 14 h 174"/>
                <a:gd name="T106" fmla="*/ 5280 w 5770"/>
                <a:gd name="T107" fmla="*/ 9 h 174"/>
                <a:gd name="T108" fmla="*/ 5453 w 5770"/>
                <a:gd name="T109" fmla="*/ 36 h 174"/>
                <a:gd name="T110" fmla="*/ 5465 w 5770"/>
                <a:gd name="T111" fmla="*/ 72 h 174"/>
                <a:gd name="T112" fmla="*/ 5656 w 5770"/>
                <a:gd name="T113" fmla="*/ 90 h 174"/>
                <a:gd name="T114" fmla="*/ 5710 w 5770"/>
                <a:gd name="T115" fmla="*/ 102 h 174"/>
                <a:gd name="T116" fmla="*/ 5477 w 5770"/>
                <a:gd name="T117" fmla="*/ 90 h 174"/>
                <a:gd name="T118" fmla="*/ 5453 w 5770"/>
                <a:gd name="T119" fmla="*/ 60 h 174"/>
                <a:gd name="T120" fmla="*/ 5393 w 5770"/>
                <a:gd name="T121" fmla="*/ 30 h 174"/>
                <a:gd name="T122" fmla="*/ 5219 w 5770"/>
                <a:gd name="T123" fmla="*/ 2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57432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57433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57434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7435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302FCB1A-9EC6-4DC2-9222-6C8F133C69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57436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emf"/><Relationship Id="rId5" Type="http://schemas.openxmlformats.org/officeDocument/2006/relationships/image" Target="../media/image37.png"/><Relationship Id="rId4" Type="http://schemas.openxmlformats.org/officeDocument/2006/relationships/image" Target="../media/image46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37.png"/><Relationship Id="rId4" Type="http://schemas.openxmlformats.org/officeDocument/2006/relationships/image" Target="../media/image46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37.png"/><Relationship Id="rId4" Type="http://schemas.openxmlformats.org/officeDocument/2006/relationships/image" Target="../media/image46.jpeg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jpeg"/><Relationship Id="rId5" Type="http://schemas.openxmlformats.org/officeDocument/2006/relationships/image" Target="../media/image37.png"/><Relationship Id="rId4" Type="http://schemas.openxmlformats.org/officeDocument/2006/relationships/image" Target="../media/image46.jpeg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6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jpeg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jpe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8.jpe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9.jpe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jpeg"/><Relationship Id="rId4" Type="http://schemas.openxmlformats.org/officeDocument/2006/relationships/image" Target="../media/image59.jpe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jpeg"/><Relationship Id="rId4" Type="http://schemas.openxmlformats.org/officeDocument/2006/relationships/image" Target="../media/image59.jpe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jpeg"/><Relationship Id="rId4" Type="http://schemas.openxmlformats.org/officeDocument/2006/relationships/image" Target="../media/image59.jpeg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jpeg"/><Relationship Id="rId4" Type="http://schemas.openxmlformats.org/officeDocument/2006/relationships/image" Target="../media/image5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6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jpeg"/><Relationship Id="rId4" Type="http://schemas.openxmlformats.org/officeDocument/2006/relationships/image" Target="../media/image59.jpeg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7.jpeg"/><Relationship Id="rId4" Type="http://schemas.openxmlformats.org/officeDocument/2006/relationships/image" Target="../media/image59.jpeg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6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6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6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18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pink+granite&amp;biw=1024&amp;bih=571&amp;tbm=isch&amp;imgrefurl=http://www.factmonster.com/dk/science/encyclopedia/rocks.html&amp;tbnid=SrbpsjemNnuj2M&amp;docid=iaUqXhkdamDRhM&amp;ved=0CFIQhRYoAQ&amp;ei=xttuUZCMGO_k4APes4DgAg&amp;dur=NaN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pink+granite&amp;biw=1024&amp;bih=571&amp;tbm=isch&amp;imgrefurl=http://www.factmonster.com/dk/science/encyclopedia/rocks.html&amp;tbnid=SrbpsjemNnuj2M&amp;docid=iaUqXhkdamDRhM&amp;ved=0CFIQhRYoAQ&amp;ei=xttuUZCMGO_k4APes4DgAg&amp;dur=NaN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jpeg"/></Relationships>
</file>

<file path=ppt/slides/_rels/slide19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pink+granite&amp;biw=1024&amp;bih=571&amp;tbm=isch&amp;imgrefurl=http://www.factmonster.com/dk/science/encyclopedia/rocks.html&amp;tbnid=SrbpsjemNnuj2M&amp;docid=iaUqXhkdamDRhM&amp;ved=0CFIQhRYoAQ&amp;ei=xttuUZCMGO_k4APes4DgAg&amp;dur=NaN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5.jpeg"/></Relationships>
</file>

<file path=ppt/slides/_rels/slide1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pink+granite&amp;biw=1024&amp;bih=571&amp;tbm=isch&amp;imgrefurl=http://www.factmonster.com/dk/science/encyclopedia/rocks.html&amp;tbnid=SrbpsjemNnuj2M&amp;docid=iaUqXhkdamDRhM&amp;ved=0CFIQhRYoAQ&amp;ei=xttuUZCMGO_k4APes4DgAg&amp;dur=NaN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5.jpeg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pink+granite&amp;biw=1024&amp;bih=571&amp;tbm=isch&amp;imgrefurl=http://www.factmonster.com/dk/science/encyclopedia/rocks.html&amp;tbnid=SrbpsjemNnuj2M&amp;docid=iaUqXhkdamDRhM&amp;ved=0CFIQhRYoAQ&amp;ei=xttuUZCMGO_k4APes4DgAg&amp;dur=NaN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5.jpeg"/></Relationships>
</file>

<file path=ppt/slides/_rels/slide19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pink+granite&amp;biw=1024&amp;bih=571&amp;tbm=isch&amp;imgrefurl=http://www.factmonster.com/dk/science/encyclopedia/rocks.html&amp;tbnid=SrbpsjemNnuj2M&amp;docid=iaUqXhkdamDRhM&amp;ved=0CFIQhRYoAQ&amp;ei=xttuUZCMGO_k4APes4DgAg&amp;dur=NaN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5.jpeg"/></Relationships>
</file>

<file path=ppt/slides/_rels/slide19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pink+granite&amp;biw=1024&amp;bih=571&amp;tbm=isch&amp;imgrefurl=http://www.factmonster.com/dk/science/encyclopedia/rocks.html&amp;tbnid=SrbpsjemNnuj2M&amp;docid=iaUqXhkdamDRhM&amp;ved=0CFIQhRYoAQ&amp;ei=xttuUZCMGO_k4APes4DgAg&amp;dur=NaN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5.jpeg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pink+granite&amp;biw=1024&amp;bih=571&amp;tbm=isch&amp;imgrefurl=http://www.factmonster.com/dk/science/encyclopedia/rocks.html&amp;tbnid=SrbpsjemNnuj2M&amp;docid=iaUqXhkdamDRhM&amp;ved=0CFIQhRYoAQ&amp;ei=xttuUZCMGO_k4APes4DgAg&amp;dur=NaN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5.jpeg"/></Relationships>
</file>

<file path=ppt/slides/_rels/slide19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pink+granite&amp;biw=1024&amp;bih=571&amp;tbm=isch&amp;imgrefurl=http://www.factmonster.com/dk/science/encyclopedia/rocks.html&amp;tbnid=SrbpsjemNnuj2M&amp;docid=iaUqXhkdamDRhM&amp;ved=0CFIQhRYoAQ&amp;ei=xttuUZCMGO_k4APes4DgAg&amp;dur=NaN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5.jpeg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pink+granite&amp;biw=1024&amp;bih=571&amp;tbm=isch&amp;imgrefurl=http://www.factmonster.com/dk/science/encyclopedia/rocks.html&amp;tbnid=SrbpsjemNnuj2M&amp;docid=iaUqXhkdamDRhM&amp;ved=0CFIQhRYoAQ&amp;ei=xttuUZCMGO_k4APes4DgAg&amp;dur=NaN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5.jpeg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imgres?q=pink+granite&amp;biw=1024&amp;bih=571&amp;tbm=isch&amp;imgrefurl=http://www.factmonster.com/dk/science/encyclopedia/rocks.html&amp;tbnid=SrbpsjemNnuj2M&amp;docid=iaUqXhkdamDRhM&amp;ved=0CFIQhRYoAQ&amp;ei=xttuUZCMGO_k4APes4DgAg&amp;dur=NaN" TargetMode="Externa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7.png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/Relationships>
</file>

<file path=ppt/slides/_rels/slide2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/Relationships>
</file>

<file path=ppt/slides/_rels/slide2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/Relationships>
</file>

<file path=ppt/slides/_rels/slide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/Relationships>
</file>

<file path=ppt/slides/_rels/slide2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/Relationships>
</file>

<file path=ppt/slides/_rels/slide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3.jpe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7" Type="http://schemas.openxmlformats.org/officeDocument/2006/relationships/image" Target="../media/image86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85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6.xml"/></Relationships>
</file>

<file path=ppt/slides/_rels/slide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6.xml"/></Relationships>
</file>

<file path=ppt/slides/_rels/slide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16.xml"/></Relationships>
</file>

<file path=ppt/slides/_rels/slide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6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6.xml"/></Relationships>
</file>

<file path=ppt/slides/_rels/slide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6.xml"/></Relationships>
</file>

<file path=ppt/slides/_rels/slide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6.xml"/></Relationships>
</file>

<file path=ppt/slides/_rels/slide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6.xml"/></Relationships>
</file>

<file path=ppt/slides/_rels/slide2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6.xml"/></Relationships>
</file>

<file path=ppt/slides/_rels/slide2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eg"/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jpeg"/></Relationships>
</file>

<file path=ppt/slides/_rels/slide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eg"/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0.jpeg"/><Relationship Id="rId4" Type="http://schemas.openxmlformats.org/officeDocument/2006/relationships/image" Target="../media/image99.jpeg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6.xml"/></Relationships>
</file>

<file path=ppt/slides/_rels/slide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6.xml"/></Relationships>
</file>

<file path=ppt/slides/_rels/slide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6.xml"/></Relationships>
</file>

<file path=ppt/slides/_rels/slide2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6.xml"/></Relationships>
</file>

<file path=ppt/slides/_rels/slide2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6.xml"/></Relationships>
</file>

<file path=ppt/slides/_rels/slide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6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16.xml"/></Relationships>
</file>

<file path=ppt/slides/_rels/slide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6.xml"/></Relationships>
</file>

<file path=ppt/slides/_rels/slide2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6.xml"/></Relationships>
</file>

<file path=ppt/slides/_rels/slide2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eg"/><Relationship Id="rId1" Type="http://schemas.openxmlformats.org/officeDocument/2006/relationships/slideLayout" Target="../slideLayouts/slideLayout16.xml"/></Relationships>
</file>

<file path=ppt/slides/_rels/slide2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4.jpeg"/></Relationships>
</file>

<file path=ppt/slides/_rels/slide2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5XfRjVo5wOE" TargetMode="External"/><Relationship Id="rId4" Type="http://schemas.openxmlformats.org/officeDocument/2006/relationships/image" Target="../media/image10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eg"/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owerpoint.com/Geology_Unit.html" TargetMode="External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owerpoint.com/Geology_Unit.html" TargetMode="External"/><Relationship Id="rId2" Type="http://schemas.openxmlformats.org/officeDocument/2006/relationships/image" Target="../media/image109.jpeg"/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3" Type="http://schemas.openxmlformats.org/officeDocument/2006/relationships/hyperlink" Target="http://sciencepowerpoint.com/Astronomy_Unit.html" TargetMode="External"/><Relationship Id="rId7" Type="http://schemas.openxmlformats.org/officeDocument/2006/relationships/hyperlink" Target="http://sciencepowerpoint.com/River_and_Water_Quality_Unit.html" TargetMode="External"/><Relationship Id="rId2" Type="http://schemas.openxmlformats.org/officeDocument/2006/relationships/hyperlink" Target="http://sciencepowerpoint.com/Geology_Unit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powerpoint.com/Water_Molecule_Unit.html" TargetMode="External"/><Relationship Id="rId5" Type="http://schemas.openxmlformats.org/officeDocument/2006/relationships/hyperlink" Target="http://sciencepowerpoint.com/Soil_and_Glaciers_Unit.html" TargetMode="External"/><Relationship Id="rId4" Type="http://schemas.openxmlformats.org/officeDocument/2006/relationships/hyperlink" Target="http://sciencepowerpoint.com/Weather_Climate_Unit.html" TargetMode="External"/></Relationships>
</file>

<file path=ppt/slides/_rels/slide308.xml.rels><?xml version="1.0" encoding="UTF-8" standalone="yes"?>
<Relationships xmlns="http://schemas.openxmlformats.org/package/2006/relationships"><Relationship Id="rId8" Type="http://schemas.openxmlformats.org/officeDocument/2006/relationships/hyperlink" Target="http://sciencepowerpoint.com/Cellular_Biology_Unit.html" TargetMode="External"/><Relationship Id="rId13" Type="http://schemas.openxmlformats.org/officeDocument/2006/relationships/hyperlink" Target="http://sciencepowerpoint.com/Ecology_Feeding_Levels_Unit.htm" TargetMode="External"/><Relationship Id="rId3" Type="http://schemas.openxmlformats.org/officeDocument/2006/relationships/hyperlink" Target="http://sciencepowerpoint.com/Newtons_Laws_Motion_Machines_Unit.html" TargetMode="External"/><Relationship Id="rId7" Type="http://schemas.openxmlformats.org/officeDocument/2006/relationships/hyperlink" Target="http://sciencepowerpoint.com/DNA_Genetics_Unit.html" TargetMode="External"/><Relationship Id="rId12" Type="http://schemas.openxmlformats.org/officeDocument/2006/relationships/hyperlink" Target="http://sciencepowerpoint.com/Plant_Botany_Unit.html" TargetMode="External"/><Relationship Id="rId2" Type="http://schemas.openxmlformats.org/officeDocument/2006/relationships/hyperlink" Target="http://sciencepowerpoint.com/Science_Introduction_Lab_Safety_Metric_Method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iencepowerpoint.com/Human_Body_Systems_and_Health_Topics_Unit.html" TargetMode="External"/><Relationship Id="rId11" Type="http://schemas.openxmlformats.org/officeDocument/2006/relationships/hyperlink" Target="http://sciencepowerpoint.com/Evolution_Natural_Selection_Unit.html" TargetMode="External"/><Relationship Id="rId5" Type="http://schemas.openxmlformats.org/officeDocument/2006/relationships/hyperlink" Target="http://sciencepowerpoint.com/Atoms_Periodic_Table_of_Elements_Unit.html" TargetMode="External"/><Relationship Id="rId15" Type="http://schemas.openxmlformats.org/officeDocument/2006/relationships/hyperlink" Target="http://sciencepowerpoint.com/Ecology_Abiotic_Factors_Unit.html" TargetMode="External"/><Relationship Id="rId10" Type="http://schemas.openxmlformats.org/officeDocument/2006/relationships/hyperlink" Target="http://sciencepowerpoint.com/Taxonomy_Classification_Unit.html" TargetMode="External"/><Relationship Id="rId4" Type="http://schemas.openxmlformats.org/officeDocument/2006/relationships/hyperlink" Target="http://sciencepowerpoint.com/Energy_Topics_Unit.html" TargetMode="External"/><Relationship Id="rId9" Type="http://schemas.openxmlformats.org/officeDocument/2006/relationships/hyperlink" Target="http://sciencepowerpoint.com/Infectious_Diseases_Unit.html" TargetMode="External"/><Relationship Id="rId14" Type="http://schemas.openxmlformats.org/officeDocument/2006/relationships/hyperlink" Target="http://sciencepowerpoint.com/Ecology_Interactions_Unit.html" TargetMode="External"/></Relationships>
</file>

<file path=ppt/slides/_rels/slide3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powerpoint@gmail.com/" TargetMode="External"/><Relationship Id="rId2" Type="http://schemas.openxmlformats.org/officeDocument/2006/relationships/hyperlink" Target="http://sciencepowerpoint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2.png"/><Relationship Id="rId4" Type="http://schemas.openxmlformats.org/officeDocument/2006/relationships/image" Target="../media/image111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er.org/interactives/rockcycle/diagram.html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Rocks</a:t>
            </a:r>
          </a:p>
        </p:txBody>
      </p:sp>
      <p:sp>
        <p:nvSpPr>
          <p:cNvPr id="4101" name="WordArt 5"/>
          <p:cNvSpPr>
            <a:spLocks noChangeArrowheads="1" noChangeShapeType="1" noTextEdit="1"/>
          </p:cNvSpPr>
          <p:nvPr/>
        </p:nvSpPr>
        <p:spPr bwMode="auto">
          <a:xfrm>
            <a:off x="7315200" y="6019800"/>
            <a:ext cx="1543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Part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Keep an eye out for “The-Owl” and raise your hand as soon as you see him.</a:t>
            </a:r>
          </a:p>
          <a:p>
            <a:pPr lvl="1" eaLnBrk="1" hangingPunct="1"/>
            <a:r>
              <a:rPr lang="en-US" smtClean="0"/>
              <a:t>He will be hiding somewhere in the slideshow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13315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00"/>
            <a:ext cx="54483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98342" name="Rectangle 6"/>
          <p:cNvSpPr>
            <a:spLocks noChangeArrowheads="1"/>
          </p:cNvSpPr>
          <p:nvPr/>
        </p:nvSpPr>
        <p:spPr bwMode="auto">
          <a:xfrm>
            <a:off x="6172200" y="6629400"/>
            <a:ext cx="2819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228600"/>
            <a:ext cx="8839200" cy="6629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Step 5: Creating a metamorphic rock: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9900"/>
                </a:solidFill>
              </a:rPr>
              <a:t>Teacher gently warms the compacted sediment over a heat source.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808080"/>
                </a:solidFill>
              </a:rPr>
              <a:t>Teacher safely adds some pressure and temperature together to the packet.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99CCFF"/>
                </a:solidFill>
              </a:rPr>
              <a:t>Teacher removes with kitchen mitts (check temp for safety) and places at students tables inside tray.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5050"/>
                </a:solidFill>
              </a:rPr>
              <a:t>Let cool a bit so that it’s not dangerously hot / liquid wax. (Discuss intrusive vs. extrusive)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FFFF99"/>
                </a:solidFill>
              </a:rPr>
              <a:t>Students compress softly using textbooks again while rock is still </a:t>
            </a:r>
            <a:r>
              <a:rPr lang="en-US" u="sng" dirty="0" smtClean="0">
                <a:solidFill>
                  <a:srgbClr val="FFFF99"/>
                </a:solidFill>
              </a:rPr>
              <a:t>warm</a:t>
            </a:r>
            <a:r>
              <a:rPr lang="en-US" dirty="0" smtClean="0">
                <a:solidFill>
                  <a:srgbClr val="FFFF99"/>
                </a:solidFill>
              </a:rPr>
              <a:t>. (Not liquid Wax)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808080"/>
                </a:solidFill>
              </a:rPr>
              <a:t>Let rocks cool slowly for an extended period before opening them up. (Repeat these steps if necessary until rock appears metamorphic.)</a:t>
            </a:r>
            <a:endParaRPr lang="en-US" sz="2400" dirty="0" smtClean="0">
              <a:solidFill>
                <a:srgbClr val="80808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304800"/>
            <a:ext cx="8686800" cy="58213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5050"/>
                </a:solidFill>
              </a:rPr>
              <a:t>When safe! Open up foil, make some observation about the rocks and then answer the following.</a:t>
            </a:r>
          </a:p>
          <a:p>
            <a:pPr lvl="1" eaLnBrk="1" hangingPunct="1"/>
            <a:r>
              <a:rPr lang="en-US" sz="2400" smtClean="0">
                <a:solidFill>
                  <a:srgbClr val="FF9900"/>
                </a:solidFill>
              </a:rPr>
              <a:t>Sketch rock and describe each step 1 -5 in your journal as it relates to the rock cycle.</a:t>
            </a:r>
          </a:p>
        </p:txBody>
      </p:sp>
      <p:pic>
        <p:nvPicPr>
          <p:cNvPr id="117763" name="Object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2133600"/>
            <a:ext cx="8839200" cy="4495800"/>
          </a:xfrm>
          <a:noFill/>
          <a:ln w="76200">
            <a:solidFill>
              <a:srgbClr val="5F5F5F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35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8787" name="Object 1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4188"/>
            <a:ext cx="3886200" cy="1876425"/>
          </a:xfr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8788" name="Object 2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75" y="1873250"/>
            <a:ext cx="3143250" cy="1638300"/>
          </a:xfr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8789" name="Object 3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338" y="4470400"/>
            <a:ext cx="1838325" cy="1123950"/>
          </a:xfr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8790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8791" name="Text Box 4"/>
          <p:cNvSpPr txBox="1">
            <a:spLocks noChangeArrowheads="1"/>
          </p:cNvSpPr>
          <p:nvPr/>
        </p:nvSpPr>
        <p:spPr bwMode="auto">
          <a:xfrm>
            <a:off x="5105400" y="381000"/>
            <a:ext cx="685800" cy="126523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18792" name="Text Box 5"/>
          <p:cNvSpPr txBox="1">
            <a:spLocks noChangeArrowheads="1"/>
          </p:cNvSpPr>
          <p:nvPr/>
        </p:nvSpPr>
        <p:spPr bwMode="auto">
          <a:xfrm>
            <a:off x="8229600" y="1066800"/>
            <a:ext cx="762000" cy="124618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8793" name="Text Box 6"/>
          <p:cNvSpPr txBox="1">
            <a:spLocks noChangeArrowheads="1"/>
          </p:cNvSpPr>
          <p:nvPr/>
        </p:nvSpPr>
        <p:spPr bwMode="auto">
          <a:xfrm>
            <a:off x="5867400" y="2590800"/>
            <a:ext cx="838200" cy="126523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18794" name="Rectangle 7"/>
          <p:cNvSpPr>
            <a:spLocks noChangeArrowheads="1"/>
          </p:cNvSpPr>
          <p:nvPr/>
        </p:nvSpPr>
        <p:spPr bwMode="auto">
          <a:xfrm>
            <a:off x="7924800" y="3276600"/>
            <a:ext cx="914400" cy="228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5" name="Text Box 8"/>
          <p:cNvSpPr txBox="1">
            <a:spLocks noChangeArrowheads="1"/>
          </p:cNvSpPr>
          <p:nvPr/>
        </p:nvSpPr>
        <p:spPr bwMode="auto">
          <a:xfrm>
            <a:off x="8153400" y="4114800"/>
            <a:ext cx="990600" cy="126523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18796" name="Rectangle 9"/>
          <p:cNvSpPr>
            <a:spLocks noChangeArrowheads="1"/>
          </p:cNvSpPr>
          <p:nvPr/>
        </p:nvSpPr>
        <p:spPr bwMode="auto">
          <a:xfrm>
            <a:off x="7010400" y="3505200"/>
            <a:ext cx="1524000" cy="3048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Line 10"/>
          <p:cNvSpPr>
            <a:spLocks noChangeShapeType="1"/>
          </p:cNvSpPr>
          <p:nvPr/>
        </p:nvSpPr>
        <p:spPr bwMode="auto">
          <a:xfrm>
            <a:off x="6705600" y="2895600"/>
            <a:ext cx="99060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8" name="Line 11"/>
          <p:cNvSpPr>
            <a:spLocks noChangeShapeType="1"/>
          </p:cNvSpPr>
          <p:nvPr/>
        </p:nvSpPr>
        <p:spPr bwMode="auto">
          <a:xfrm flipH="1" flipV="1">
            <a:off x="8382000" y="3886200"/>
            <a:ext cx="3810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799" name="Text Box 12"/>
          <p:cNvSpPr txBox="1">
            <a:spLocks noChangeArrowheads="1"/>
          </p:cNvSpPr>
          <p:nvPr/>
        </p:nvSpPr>
        <p:spPr bwMode="auto">
          <a:xfrm>
            <a:off x="2590800" y="4724400"/>
            <a:ext cx="838200" cy="126523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18800" name="Line 13"/>
          <p:cNvSpPr>
            <a:spLocks noChangeShapeType="1"/>
          </p:cNvSpPr>
          <p:nvPr/>
        </p:nvSpPr>
        <p:spPr bwMode="auto">
          <a:xfrm flipV="1">
            <a:off x="6705600" y="4724400"/>
            <a:ext cx="3048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801" name="Text Box 26"/>
          <p:cNvSpPr txBox="1">
            <a:spLocks noChangeArrowheads="1"/>
          </p:cNvSpPr>
          <p:nvPr/>
        </p:nvSpPr>
        <p:spPr bwMode="auto">
          <a:xfrm>
            <a:off x="3505200" y="3657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18802" name="Object 3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11288"/>
            <a:ext cx="1524000" cy="93186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803" name="Object 40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51375" y="3938588"/>
            <a:ext cx="4032250" cy="21875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19811" name="Object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4188"/>
            <a:ext cx="3886200" cy="1876425"/>
          </a:xfr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9812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75" y="1873250"/>
            <a:ext cx="3143250" cy="1638300"/>
          </a:xfr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9813" name="Object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338" y="4470400"/>
            <a:ext cx="1838325" cy="1123950"/>
          </a:xfr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9814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5105400" y="381000"/>
            <a:ext cx="685800" cy="126523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8229600" y="1066800"/>
            <a:ext cx="762000" cy="124618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19817" name="Text Box 9"/>
          <p:cNvSpPr txBox="1">
            <a:spLocks noChangeArrowheads="1"/>
          </p:cNvSpPr>
          <p:nvPr/>
        </p:nvSpPr>
        <p:spPr bwMode="auto">
          <a:xfrm>
            <a:off x="5867400" y="2590800"/>
            <a:ext cx="838200" cy="126523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19818" name="Rectangle 10"/>
          <p:cNvSpPr>
            <a:spLocks noChangeArrowheads="1"/>
          </p:cNvSpPr>
          <p:nvPr/>
        </p:nvSpPr>
        <p:spPr bwMode="auto">
          <a:xfrm>
            <a:off x="7924800" y="3276600"/>
            <a:ext cx="914400" cy="228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19" name="Text Box 11"/>
          <p:cNvSpPr txBox="1">
            <a:spLocks noChangeArrowheads="1"/>
          </p:cNvSpPr>
          <p:nvPr/>
        </p:nvSpPr>
        <p:spPr bwMode="auto">
          <a:xfrm>
            <a:off x="8153400" y="4114800"/>
            <a:ext cx="990600" cy="126523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7010400" y="3505200"/>
            <a:ext cx="1524000" cy="3048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6705600" y="2895600"/>
            <a:ext cx="99060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2" name="Line 14"/>
          <p:cNvSpPr>
            <a:spLocks noChangeShapeType="1"/>
          </p:cNvSpPr>
          <p:nvPr/>
        </p:nvSpPr>
        <p:spPr bwMode="auto">
          <a:xfrm flipH="1" flipV="1">
            <a:off x="8382000" y="3886200"/>
            <a:ext cx="3810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3" name="Text Box 15"/>
          <p:cNvSpPr txBox="1">
            <a:spLocks noChangeArrowheads="1"/>
          </p:cNvSpPr>
          <p:nvPr/>
        </p:nvSpPr>
        <p:spPr bwMode="auto">
          <a:xfrm>
            <a:off x="2590800" y="4724400"/>
            <a:ext cx="838200" cy="126523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19824" name="Line 16"/>
          <p:cNvSpPr>
            <a:spLocks noChangeShapeType="1"/>
          </p:cNvSpPr>
          <p:nvPr/>
        </p:nvSpPr>
        <p:spPr bwMode="auto">
          <a:xfrm flipV="1">
            <a:off x="6705600" y="4724400"/>
            <a:ext cx="3048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825" name="Text Box 17"/>
          <p:cNvSpPr txBox="1">
            <a:spLocks noChangeArrowheads="1"/>
          </p:cNvSpPr>
          <p:nvPr/>
        </p:nvSpPr>
        <p:spPr bwMode="auto">
          <a:xfrm>
            <a:off x="3505200" y="3657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19826" name="Object 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295400"/>
            <a:ext cx="990600" cy="685800"/>
          </a:xfr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19827" name="Object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11288"/>
            <a:ext cx="1524000" cy="93186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0835" name="Object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4188"/>
            <a:ext cx="3886200" cy="1876425"/>
          </a:xfr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0836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75" y="1873250"/>
            <a:ext cx="3143250" cy="1638300"/>
          </a:xfr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0837" name="Object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338" y="4470400"/>
            <a:ext cx="1838325" cy="1123950"/>
          </a:xfr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0838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5105400" y="381000"/>
            <a:ext cx="685800" cy="126523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8229600" y="1066800"/>
            <a:ext cx="762000" cy="124618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5867400" y="2590800"/>
            <a:ext cx="838200" cy="126523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20842" name="Rectangle 10"/>
          <p:cNvSpPr>
            <a:spLocks noChangeArrowheads="1"/>
          </p:cNvSpPr>
          <p:nvPr/>
        </p:nvSpPr>
        <p:spPr bwMode="auto">
          <a:xfrm>
            <a:off x="7924800" y="3276600"/>
            <a:ext cx="914400" cy="228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8153400" y="4114800"/>
            <a:ext cx="990600" cy="126523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20844" name="Rectangle 12"/>
          <p:cNvSpPr>
            <a:spLocks noChangeArrowheads="1"/>
          </p:cNvSpPr>
          <p:nvPr/>
        </p:nvSpPr>
        <p:spPr bwMode="auto">
          <a:xfrm>
            <a:off x="7010400" y="3505200"/>
            <a:ext cx="1524000" cy="3048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Line 13"/>
          <p:cNvSpPr>
            <a:spLocks noChangeShapeType="1"/>
          </p:cNvSpPr>
          <p:nvPr/>
        </p:nvSpPr>
        <p:spPr bwMode="auto">
          <a:xfrm>
            <a:off x="6705600" y="2895600"/>
            <a:ext cx="99060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6" name="Line 14"/>
          <p:cNvSpPr>
            <a:spLocks noChangeShapeType="1"/>
          </p:cNvSpPr>
          <p:nvPr/>
        </p:nvSpPr>
        <p:spPr bwMode="auto">
          <a:xfrm flipH="1" flipV="1">
            <a:off x="8382000" y="3886200"/>
            <a:ext cx="3810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7" name="Text Box 15"/>
          <p:cNvSpPr txBox="1">
            <a:spLocks noChangeArrowheads="1"/>
          </p:cNvSpPr>
          <p:nvPr/>
        </p:nvSpPr>
        <p:spPr bwMode="auto">
          <a:xfrm>
            <a:off x="2590800" y="4724400"/>
            <a:ext cx="838200" cy="126523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20848" name="Line 16"/>
          <p:cNvSpPr>
            <a:spLocks noChangeShapeType="1"/>
          </p:cNvSpPr>
          <p:nvPr/>
        </p:nvSpPr>
        <p:spPr bwMode="auto">
          <a:xfrm flipV="1">
            <a:off x="6705600" y="4724400"/>
            <a:ext cx="3048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849" name="Text Box 17"/>
          <p:cNvSpPr txBox="1">
            <a:spLocks noChangeArrowheads="1"/>
          </p:cNvSpPr>
          <p:nvPr/>
        </p:nvSpPr>
        <p:spPr bwMode="auto">
          <a:xfrm>
            <a:off x="3505200" y="3657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20850" name="Object 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295400"/>
            <a:ext cx="990600" cy="685800"/>
          </a:xfr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0851" name="Object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11288"/>
            <a:ext cx="1524000" cy="93186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852" name="Object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2028825" cy="13160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21859" name="Object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" y="1754188"/>
            <a:ext cx="3886200" cy="1876425"/>
          </a:xfrm>
          <a:noFill/>
          <a:ln w="762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1860" name="Object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95875" y="1873250"/>
            <a:ext cx="3143250" cy="1638300"/>
          </a:xfr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1861" name="Object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57338" y="4470400"/>
            <a:ext cx="1838325" cy="1123950"/>
          </a:xfr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1862" name="Picture 6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1863" name="Text Box 7"/>
          <p:cNvSpPr txBox="1">
            <a:spLocks noChangeArrowheads="1"/>
          </p:cNvSpPr>
          <p:nvPr/>
        </p:nvSpPr>
        <p:spPr bwMode="auto">
          <a:xfrm>
            <a:off x="5105400" y="381000"/>
            <a:ext cx="685800" cy="126523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1</a:t>
            </a:r>
          </a:p>
        </p:txBody>
      </p:sp>
      <p:sp>
        <p:nvSpPr>
          <p:cNvPr id="121864" name="Text Box 8"/>
          <p:cNvSpPr txBox="1">
            <a:spLocks noChangeArrowheads="1"/>
          </p:cNvSpPr>
          <p:nvPr/>
        </p:nvSpPr>
        <p:spPr bwMode="auto">
          <a:xfrm>
            <a:off x="8229600" y="1066800"/>
            <a:ext cx="762000" cy="1246188"/>
          </a:xfrm>
          <a:prstGeom prst="rect">
            <a:avLst/>
          </a:prstGeom>
          <a:noFill/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2</a:t>
            </a:r>
          </a:p>
        </p:txBody>
      </p:sp>
      <p:sp>
        <p:nvSpPr>
          <p:cNvPr id="121865" name="Text Box 9"/>
          <p:cNvSpPr txBox="1">
            <a:spLocks noChangeArrowheads="1"/>
          </p:cNvSpPr>
          <p:nvPr/>
        </p:nvSpPr>
        <p:spPr bwMode="auto">
          <a:xfrm>
            <a:off x="5867400" y="2590800"/>
            <a:ext cx="838200" cy="126523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3</a:t>
            </a:r>
          </a:p>
        </p:txBody>
      </p:sp>
      <p:sp>
        <p:nvSpPr>
          <p:cNvPr id="121866" name="Rectangle 10"/>
          <p:cNvSpPr>
            <a:spLocks noChangeArrowheads="1"/>
          </p:cNvSpPr>
          <p:nvPr/>
        </p:nvSpPr>
        <p:spPr bwMode="auto">
          <a:xfrm>
            <a:off x="7924800" y="3276600"/>
            <a:ext cx="914400" cy="228600"/>
          </a:xfrm>
          <a:prstGeom prst="rect">
            <a:avLst/>
          </a:prstGeom>
          <a:noFill/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8153400" y="4114800"/>
            <a:ext cx="990600" cy="1265238"/>
          </a:xfrm>
          <a:prstGeom prst="rect">
            <a:avLst/>
          </a:prstGeom>
          <a:noFill/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accent1"/>
                </a:solidFill>
              </a:rPr>
              <a:t>4</a:t>
            </a:r>
          </a:p>
        </p:txBody>
      </p:sp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7010400" y="3505200"/>
            <a:ext cx="1524000" cy="304800"/>
          </a:xfrm>
          <a:prstGeom prst="rect">
            <a:avLst/>
          </a:prstGeom>
          <a:noFill/>
          <a:ln w="57150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69" name="Line 13"/>
          <p:cNvSpPr>
            <a:spLocks noChangeShapeType="1"/>
          </p:cNvSpPr>
          <p:nvPr/>
        </p:nvSpPr>
        <p:spPr bwMode="auto">
          <a:xfrm>
            <a:off x="6705600" y="2895600"/>
            <a:ext cx="990600" cy="304800"/>
          </a:xfrm>
          <a:prstGeom prst="line">
            <a:avLst/>
          </a:prstGeom>
          <a:noFill/>
          <a:ln w="5715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0" name="Line 14"/>
          <p:cNvSpPr>
            <a:spLocks noChangeShapeType="1"/>
          </p:cNvSpPr>
          <p:nvPr/>
        </p:nvSpPr>
        <p:spPr bwMode="auto">
          <a:xfrm flipH="1" flipV="1">
            <a:off x="8382000" y="3886200"/>
            <a:ext cx="381000" cy="2286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1" name="Text Box 15"/>
          <p:cNvSpPr txBox="1">
            <a:spLocks noChangeArrowheads="1"/>
          </p:cNvSpPr>
          <p:nvPr/>
        </p:nvSpPr>
        <p:spPr bwMode="auto">
          <a:xfrm>
            <a:off x="2590800" y="4724400"/>
            <a:ext cx="838200" cy="1265238"/>
          </a:xfrm>
          <a:prstGeom prst="rect">
            <a:avLst/>
          </a:prstGeom>
          <a:noFill/>
          <a:ln w="76200">
            <a:solidFill>
              <a:schemeClr val="bg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>
                <a:solidFill>
                  <a:schemeClr val="hlink"/>
                </a:solidFill>
              </a:rPr>
              <a:t>5</a:t>
            </a:r>
          </a:p>
        </p:txBody>
      </p:sp>
      <p:sp>
        <p:nvSpPr>
          <p:cNvPr id="121872" name="Line 16"/>
          <p:cNvSpPr>
            <a:spLocks noChangeShapeType="1"/>
          </p:cNvSpPr>
          <p:nvPr/>
        </p:nvSpPr>
        <p:spPr bwMode="auto">
          <a:xfrm flipV="1">
            <a:off x="6705600" y="4724400"/>
            <a:ext cx="304800" cy="4572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1873" name="Text Box 17"/>
          <p:cNvSpPr txBox="1">
            <a:spLocks noChangeArrowheads="1"/>
          </p:cNvSpPr>
          <p:nvPr/>
        </p:nvSpPr>
        <p:spPr bwMode="auto">
          <a:xfrm>
            <a:off x="3505200" y="3657600"/>
            <a:ext cx="1447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121874" name="Object 1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6600" y="1295400"/>
            <a:ext cx="990600" cy="685800"/>
          </a:xfr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21875" name="Object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1411288"/>
            <a:ext cx="1524000" cy="93186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876" name="Object 2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743200"/>
            <a:ext cx="2028825" cy="131603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1877" name="Picture 2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905500"/>
            <a:ext cx="1428750" cy="95250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763000" cy="5897563"/>
          </a:xfrm>
        </p:spPr>
        <p:txBody>
          <a:bodyPr/>
          <a:lstStyle/>
          <a:p>
            <a:pPr eaLnBrk="1" hangingPunct="1"/>
            <a:r>
              <a:rPr lang="en-US" smtClean="0"/>
              <a:t>Activity! Learning to identify rocks.</a:t>
            </a:r>
          </a:p>
          <a:p>
            <a:pPr lvl="1" eaLnBrk="1" hangingPunct="1"/>
            <a:r>
              <a:rPr lang="en-US" smtClean="0">
                <a:solidFill>
                  <a:srgbClr val="FF9900"/>
                </a:solidFill>
              </a:rPr>
              <a:t>Please use the provided flashcards / rock kits to memorize the names and some general uses / facts about common igneous rocks.</a:t>
            </a:r>
          </a:p>
        </p:txBody>
      </p:sp>
      <p:sp>
        <p:nvSpPr>
          <p:cNvPr id="122883" name="Rectangle 4"/>
          <p:cNvSpPr>
            <a:spLocks noChangeArrowheads="1"/>
          </p:cNvSpPr>
          <p:nvPr/>
        </p:nvSpPr>
        <p:spPr bwMode="auto">
          <a:xfrm>
            <a:off x="228600" y="4648200"/>
            <a:ext cx="30480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84" name="Rectangle 5"/>
          <p:cNvSpPr>
            <a:spLocks noChangeArrowheads="1"/>
          </p:cNvSpPr>
          <p:nvPr/>
        </p:nvSpPr>
        <p:spPr bwMode="auto">
          <a:xfrm>
            <a:off x="3200400" y="4648200"/>
            <a:ext cx="32004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2885" name="Rectangle 6"/>
          <p:cNvSpPr>
            <a:spLocks noChangeArrowheads="1"/>
          </p:cNvSpPr>
          <p:nvPr/>
        </p:nvSpPr>
        <p:spPr bwMode="auto">
          <a:xfrm>
            <a:off x="6324600" y="4648200"/>
            <a:ext cx="25908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6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2887" name="Object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22193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888" name="Text Box 14"/>
          <p:cNvSpPr txBox="1">
            <a:spLocks noChangeArrowheads="1"/>
          </p:cNvSpPr>
          <p:nvPr/>
        </p:nvSpPr>
        <p:spPr bwMode="auto">
          <a:xfrm>
            <a:off x="3200400" y="4724400"/>
            <a:ext cx="2743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80808"/>
                </a:solidFill>
              </a:rPr>
              <a:t>Sedimentary, A fine-grained rock that forms from the compaction of silt and clay-size mineral particles </a:t>
            </a:r>
            <a:r>
              <a:rPr lang="en-US">
                <a:solidFill>
                  <a:srgbClr val="080808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080808"/>
                </a:solidFill>
              </a:rPr>
              <a:t> “Mud” </a:t>
            </a:r>
          </a:p>
        </p:txBody>
      </p:sp>
      <p:sp>
        <p:nvSpPr>
          <p:cNvPr id="122889" name="Line 15"/>
          <p:cNvSpPr>
            <a:spLocks noChangeShapeType="1"/>
          </p:cNvSpPr>
          <p:nvPr/>
        </p:nvSpPr>
        <p:spPr bwMode="auto">
          <a:xfrm>
            <a:off x="3048000" y="4495800"/>
            <a:ext cx="0" cy="2362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0" name="Text Box 16"/>
          <p:cNvSpPr txBox="1">
            <a:spLocks noChangeArrowheads="1"/>
          </p:cNvSpPr>
          <p:nvPr/>
        </p:nvSpPr>
        <p:spPr bwMode="auto">
          <a:xfrm>
            <a:off x="7010400" y="5029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80808"/>
                </a:solidFill>
              </a:rPr>
              <a:t>Shale</a:t>
            </a:r>
          </a:p>
        </p:txBody>
      </p:sp>
      <p:sp>
        <p:nvSpPr>
          <p:cNvPr id="122891" name="Line 17"/>
          <p:cNvSpPr>
            <a:spLocks noChangeShapeType="1"/>
          </p:cNvSpPr>
          <p:nvPr/>
        </p:nvSpPr>
        <p:spPr bwMode="auto">
          <a:xfrm>
            <a:off x="6172200" y="4419600"/>
            <a:ext cx="0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2892" name="Rectangle 18"/>
          <p:cNvSpPr>
            <a:spLocks noChangeArrowheads="1"/>
          </p:cNvSpPr>
          <p:nvPr/>
        </p:nvSpPr>
        <p:spPr bwMode="auto">
          <a:xfrm>
            <a:off x="0" y="4419600"/>
            <a:ext cx="9144000" cy="22098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smtClean="0"/>
              <a:t>Activity! Learning to identify rocks.</a:t>
            </a:r>
          </a:p>
          <a:p>
            <a:pPr lvl="1" eaLnBrk="1" hangingPunct="1"/>
            <a:r>
              <a:rPr lang="en-US" smtClean="0">
                <a:solidFill>
                  <a:srgbClr val="FF9900"/>
                </a:solidFill>
              </a:rPr>
              <a:t>Please use the provided flashcards / rock kits to memorize the names and some general uses / facts about common igneous rocks.</a:t>
            </a:r>
          </a:p>
          <a:p>
            <a:pPr lvl="1" eaLnBrk="1" hangingPunct="1"/>
            <a:r>
              <a:rPr lang="en-US" smtClean="0">
                <a:solidFill>
                  <a:srgbClr val="66FF99"/>
                </a:solidFill>
              </a:rPr>
              <a:t>Write the name of the rock on the back of the flashcards.  Then cut the flash cards out and try to line up the three boxes to complete each mineral.</a:t>
            </a:r>
          </a:p>
        </p:txBody>
      </p:sp>
      <p:sp>
        <p:nvSpPr>
          <p:cNvPr id="123907" name="Rectangle 4"/>
          <p:cNvSpPr>
            <a:spLocks noChangeArrowheads="1"/>
          </p:cNvSpPr>
          <p:nvPr/>
        </p:nvSpPr>
        <p:spPr bwMode="auto">
          <a:xfrm>
            <a:off x="228600" y="4648200"/>
            <a:ext cx="30480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908" name="Rectangle 5"/>
          <p:cNvSpPr>
            <a:spLocks noChangeArrowheads="1"/>
          </p:cNvSpPr>
          <p:nvPr/>
        </p:nvSpPr>
        <p:spPr bwMode="auto">
          <a:xfrm>
            <a:off x="3200400" y="4648200"/>
            <a:ext cx="32004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3909" name="Rectangle 6"/>
          <p:cNvSpPr>
            <a:spLocks noChangeArrowheads="1"/>
          </p:cNvSpPr>
          <p:nvPr/>
        </p:nvSpPr>
        <p:spPr bwMode="auto">
          <a:xfrm>
            <a:off x="6324600" y="4648200"/>
            <a:ext cx="25908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1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3911" name="Object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724400"/>
            <a:ext cx="2219325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3912" name="Text Box 10"/>
          <p:cNvSpPr txBox="1">
            <a:spLocks noChangeArrowheads="1"/>
          </p:cNvSpPr>
          <p:nvPr/>
        </p:nvSpPr>
        <p:spPr bwMode="auto">
          <a:xfrm>
            <a:off x="3200400" y="4724400"/>
            <a:ext cx="2743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rgbClr val="080808"/>
                </a:solidFill>
              </a:rPr>
              <a:t>Sedimentary, A fine-grained rock that forms from the compaction of silt and clay-size mineral particles </a:t>
            </a:r>
            <a:r>
              <a:rPr lang="en-US">
                <a:solidFill>
                  <a:srgbClr val="080808"/>
                </a:solidFill>
                <a:sym typeface="Wingdings" pitchFamily="2" charset="2"/>
              </a:rPr>
              <a:t></a:t>
            </a:r>
            <a:r>
              <a:rPr lang="en-US">
                <a:solidFill>
                  <a:srgbClr val="080808"/>
                </a:solidFill>
              </a:rPr>
              <a:t> “Mud” </a:t>
            </a:r>
          </a:p>
        </p:txBody>
      </p:sp>
      <p:sp>
        <p:nvSpPr>
          <p:cNvPr id="123913" name="Line 11"/>
          <p:cNvSpPr>
            <a:spLocks noChangeShapeType="1"/>
          </p:cNvSpPr>
          <p:nvPr/>
        </p:nvSpPr>
        <p:spPr bwMode="auto">
          <a:xfrm>
            <a:off x="3048000" y="4495800"/>
            <a:ext cx="0" cy="2362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4" name="Text Box 12"/>
          <p:cNvSpPr txBox="1">
            <a:spLocks noChangeArrowheads="1"/>
          </p:cNvSpPr>
          <p:nvPr/>
        </p:nvSpPr>
        <p:spPr bwMode="auto">
          <a:xfrm>
            <a:off x="7010400" y="5029200"/>
            <a:ext cx="152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80808"/>
                </a:solidFill>
              </a:rPr>
              <a:t>Shale</a:t>
            </a:r>
          </a:p>
        </p:txBody>
      </p:sp>
      <p:sp>
        <p:nvSpPr>
          <p:cNvPr id="123915" name="Line 13"/>
          <p:cNvSpPr>
            <a:spLocks noChangeShapeType="1"/>
          </p:cNvSpPr>
          <p:nvPr/>
        </p:nvSpPr>
        <p:spPr bwMode="auto">
          <a:xfrm>
            <a:off x="6172200" y="4419600"/>
            <a:ext cx="0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916" name="Rectangle 14"/>
          <p:cNvSpPr>
            <a:spLocks noChangeArrowheads="1"/>
          </p:cNvSpPr>
          <p:nvPr/>
        </p:nvSpPr>
        <p:spPr bwMode="auto">
          <a:xfrm>
            <a:off x="0" y="4419600"/>
            <a:ext cx="9144000" cy="22098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534400" cy="5897563"/>
          </a:xfrm>
        </p:spPr>
        <p:txBody>
          <a:bodyPr/>
          <a:lstStyle/>
          <a:p>
            <a:pPr eaLnBrk="1" hangingPunct="1"/>
            <a:r>
              <a:rPr lang="en-US" smtClean="0"/>
              <a:t>Activity! Learning to identify rocks.</a:t>
            </a:r>
          </a:p>
          <a:p>
            <a:pPr lvl="1" eaLnBrk="1" hangingPunct="1"/>
            <a:r>
              <a:rPr lang="en-US" smtClean="0">
                <a:solidFill>
                  <a:srgbClr val="FF9900"/>
                </a:solidFill>
              </a:rPr>
              <a:t>Please use the provided flashcards / rock kits to memorize the names and some general uses / facts about common igneous rocks.</a:t>
            </a:r>
          </a:p>
          <a:p>
            <a:pPr lvl="1" eaLnBrk="1" hangingPunct="1"/>
            <a:r>
              <a:rPr lang="en-US" smtClean="0">
                <a:solidFill>
                  <a:srgbClr val="66FF99"/>
                </a:solidFill>
              </a:rPr>
              <a:t>Write the name of the rock on the back of the flashcards.  Then cut the flash cards out and try to line up the three boxes to complete each mineral.</a:t>
            </a:r>
          </a:p>
        </p:txBody>
      </p:sp>
      <p:sp>
        <p:nvSpPr>
          <p:cNvPr id="124931" name="Rectangle 4"/>
          <p:cNvSpPr>
            <a:spLocks noChangeArrowheads="1"/>
          </p:cNvSpPr>
          <p:nvPr/>
        </p:nvSpPr>
        <p:spPr bwMode="auto">
          <a:xfrm>
            <a:off x="228600" y="4648200"/>
            <a:ext cx="30480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932" name="Rectangle 5"/>
          <p:cNvSpPr>
            <a:spLocks noChangeArrowheads="1"/>
          </p:cNvSpPr>
          <p:nvPr/>
        </p:nvSpPr>
        <p:spPr bwMode="auto">
          <a:xfrm>
            <a:off x="3200400" y="4648200"/>
            <a:ext cx="32004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4933" name="Rectangle 6"/>
          <p:cNvSpPr>
            <a:spLocks noChangeArrowheads="1"/>
          </p:cNvSpPr>
          <p:nvPr/>
        </p:nvSpPr>
        <p:spPr bwMode="auto">
          <a:xfrm>
            <a:off x="6324600" y="4648200"/>
            <a:ext cx="25908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4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4935" name="Text Box 9"/>
          <p:cNvSpPr txBox="1">
            <a:spLocks noChangeArrowheads="1"/>
          </p:cNvSpPr>
          <p:nvPr/>
        </p:nvSpPr>
        <p:spPr bwMode="auto">
          <a:xfrm>
            <a:off x="3200400" y="4724400"/>
            <a:ext cx="2743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solidFill>
                <a:srgbClr val="080808"/>
              </a:solidFill>
            </a:endParaRPr>
          </a:p>
        </p:txBody>
      </p:sp>
      <p:sp>
        <p:nvSpPr>
          <p:cNvPr id="124936" name="Line 10"/>
          <p:cNvSpPr>
            <a:spLocks noChangeShapeType="1"/>
          </p:cNvSpPr>
          <p:nvPr/>
        </p:nvSpPr>
        <p:spPr bwMode="auto">
          <a:xfrm>
            <a:off x="3048000" y="4495800"/>
            <a:ext cx="0" cy="2362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7" name="Text Box 11"/>
          <p:cNvSpPr txBox="1">
            <a:spLocks noChangeArrowheads="1"/>
          </p:cNvSpPr>
          <p:nvPr/>
        </p:nvSpPr>
        <p:spPr bwMode="auto">
          <a:xfrm>
            <a:off x="6553200" y="5029200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80808"/>
                </a:solidFill>
              </a:rPr>
              <a:t>Obsidian</a:t>
            </a:r>
          </a:p>
        </p:txBody>
      </p:sp>
      <p:sp>
        <p:nvSpPr>
          <p:cNvPr id="124938" name="Line 12"/>
          <p:cNvSpPr>
            <a:spLocks noChangeShapeType="1"/>
          </p:cNvSpPr>
          <p:nvPr/>
        </p:nvSpPr>
        <p:spPr bwMode="auto">
          <a:xfrm>
            <a:off x="6172200" y="4419600"/>
            <a:ext cx="0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4939" name="Text Box 14"/>
          <p:cNvSpPr txBox="1">
            <a:spLocks noChangeArrowheads="1"/>
          </p:cNvSpPr>
          <p:nvPr/>
        </p:nvSpPr>
        <p:spPr bwMode="auto">
          <a:xfrm>
            <a:off x="2971800" y="4038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66FF"/>
                </a:solidFill>
              </a:rPr>
              <a:t>Front View</a:t>
            </a:r>
          </a:p>
        </p:txBody>
      </p:sp>
      <p:pic>
        <p:nvPicPr>
          <p:cNvPr id="124940" name="Object 1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4724400"/>
            <a:ext cx="2590800" cy="1657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4941" name="Text Box 17"/>
          <p:cNvSpPr txBox="1">
            <a:spLocks noChangeArrowheads="1"/>
          </p:cNvSpPr>
          <p:nvPr/>
        </p:nvSpPr>
        <p:spPr bwMode="auto">
          <a:xfrm>
            <a:off x="3276600" y="4800600"/>
            <a:ext cx="2590800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Igneous Rock - Forms when molten rock material cools so rapidly. The result is a volcanic glass</a:t>
            </a:r>
          </a:p>
          <a:p>
            <a:pPr eaLnBrk="1" hangingPunct="1">
              <a:spcBef>
                <a:spcPct val="50000"/>
              </a:spcBef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610600" cy="5897563"/>
          </a:xfrm>
        </p:spPr>
        <p:txBody>
          <a:bodyPr/>
          <a:lstStyle/>
          <a:p>
            <a:pPr eaLnBrk="1" hangingPunct="1"/>
            <a:r>
              <a:rPr lang="en-US" smtClean="0"/>
              <a:t>Activity! Learning to identify rocks.</a:t>
            </a:r>
          </a:p>
          <a:p>
            <a:pPr lvl="1" eaLnBrk="1" hangingPunct="1"/>
            <a:r>
              <a:rPr lang="en-US" smtClean="0">
                <a:solidFill>
                  <a:srgbClr val="FF9900"/>
                </a:solidFill>
              </a:rPr>
              <a:t>Please use the provided flashcards / rock kits to memorize the names and some general uses / facts about common igneous rocks.</a:t>
            </a:r>
          </a:p>
          <a:p>
            <a:pPr lvl="1" eaLnBrk="1" hangingPunct="1"/>
            <a:r>
              <a:rPr lang="en-US" smtClean="0">
                <a:solidFill>
                  <a:srgbClr val="66FF99"/>
                </a:solidFill>
              </a:rPr>
              <a:t>Write the name of the rock on the back of the flashcards.  Then cut the flash cards out and try to line up the three boxes to complete each mineral.</a:t>
            </a:r>
          </a:p>
        </p:txBody>
      </p:sp>
      <p:sp>
        <p:nvSpPr>
          <p:cNvPr id="125955" name="Rectangle 4"/>
          <p:cNvSpPr>
            <a:spLocks noChangeArrowheads="1"/>
          </p:cNvSpPr>
          <p:nvPr/>
        </p:nvSpPr>
        <p:spPr bwMode="auto">
          <a:xfrm>
            <a:off x="228600" y="4648200"/>
            <a:ext cx="30480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956" name="Rectangle 5"/>
          <p:cNvSpPr>
            <a:spLocks noChangeArrowheads="1"/>
          </p:cNvSpPr>
          <p:nvPr/>
        </p:nvSpPr>
        <p:spPr bwMode="auto">
          <a:xfrm>
            <a:off x="3200400" y="4648200"/>
            <a:ext cx="32004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5957" name="Rectangle 6"/>
          <p:cNvSpPr>
            <a:spLocks noChangeArrowheads="1"/>
          </p:cNvSpPr>
          <p:nvPr/>
        </p:nvSpPr>
        <p:spPr bwMode="auto">
          <a:xfrm>
            <a:off x="6324600" y="4648200"/>
            <a:ext cx="25908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5958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5959" name="Line 10"/>
          <p:cNvSpPr>
            <a:spLocks noChangeShapeType="1"/>
          </p:cNvSpPr>
          <p:nvPr/>
        </p:nvSpPr>
        <p:spPr bwMode="auto">
          <a:xfrm>
            <a:off x="3048000" y="4495800"/>
            <a:ext cx="0" cy="2362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0" name="Text Box 11"/>
          <p:cNvSpPr txBox="1">
            <a:spLocks noChangeArrowheads="1"/>
          </p:cNvSpPr>
          <p:nvPr/>
        </p:nvSpPr>
        <p:spPr bwMode="auto">
          <a:xfrm>
            <a:off x="6324600" y="50292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rgbClr val="080808"/>
                </a:solidFill>
                <a:latin typeface="Script MT Bold" pitchFamily="66" charset="0"/>
              </a:rPr>
              <a:t>Obsidian</a:t>
            </a:r>
          </a:p>
        </p:txBody>
      </p:sp>
      <p:sp>
        <p:nvSpPr>
          <p:cNvPr id="125961" name="Line 12"/>
          <p:cNvSpPr>
            <a:spLocks noChangeShapeType="1"/>
          </p:cNvSpPr>
          <p:nvPr/>
        </p:nvSpPr>
        <p:spPr bwMode="auto">
          <a:xfrm>
            <a:off x="6172200" y="4419600"/>
            <a:ext cx="0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5962" name="Text Box 13"/>
          <p:cNvSpPr txBox="1">
            <a:spLocks noChangeArrowheads="1"/>
          </p:cNvSpPr>
          <p:nvPr/>
        </p:nvSpPr>
        <p:spPr bwMode="auto">
          <a:xfrm>
            <a:off x="2971800" y="4038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chemeClr val="hlink"/>
                </a:solidFill>
              </a:rPr>
              <a:t>Back View</a:t>
            </a:r>
          </a:p>
        </p:txBody>
      </p:sp>
      <p:sp>
        <p:nvSpPr>
          <p:cNvPr id="125963" name="Text Box 14"/>
          <p:cNvSpPr txBox="1">
            <a:spLocks noChangeArrowheads="1"/>
          </p:cNvSpPr>
          <p:nvPr/>
        </p:nvSpPr>
        <p:spPr bwMode="auto">
          <a:xfrm>
            <a:off x="533400" y="5105400"/>
            <a:ext cx="2438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latin typeface="Script MT Bold" pitchFamily="66" charset="0"/>
              </a:rPr>
              <a:t>Obsidian</a:t>
            </a:r>
          </a:p>
        </p:txBody>
      </p:sp>
      <p:sp>
        <p:nvSpPr>
          <p:cNvPr id="125964" name="Text Box 15"/>
          <p:cNvSpPr txBox="1">
            <a:spLocks noChangeArrowheads="1"/>
          </p:cNvSpPr>
          <p:nvPr/>
        </p:nvSpPr>
        <p:spPr bwMode="auto">
          <a:xfrm>
            <a:off x="3505200" y="5105400"/>
            <a:ext cx="2514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>
                <a:solidFill>
                  <a:schemeClr val="bg1"/>
                </a:solidFill>
                <a:latin typeface="Script MT Bold" pitchFamily="66" charset="0"/>
              </a:rPr>
              <a:t>Obsidian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Keep an eye out for “The-Owl” and raise your hand as soon as you see him.</a:t>
            </a:r>
          </a:p>
          <a:p>
            <a:pPr lvl="1" eaLnBrk="1" hangingPunct="1"/>
            <a:r>
              <a:rPr lang="en-US" smtClean="0"/>
              <a:t>He will be hiding somewhere in the slideshow</a:t>
            </a:r>
          </a:p>
          <a:p>
            <a:pPr lvl="1" eaLnBrk="1" hangingPunct="1"/>
            <a:endParaRPr lang="en-US" smtClean="0"/>
          </a:p>
          <a:p>
            <a:pPr lvl="1" eaLnBrk="1" hangingPunct="1"/>
            <a:endParaRPr lang="en-US" smtClean="0"/>
          </a:p>
        </p:txBody>
      </p:sp>
      <p:pic>
        <p:nvPicPr>
          <p:cNvPr id="14339" name="Picture 4" descr="http://www.clker.com/cliparts/9/a/e/e/12154415151126295659lemmling_Cartoon_owl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91000"/>
            <a:ext cx="190500" cy="17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AutoShape 5"/>
          <p:cNvSpPr>
            <a:spLocks noChangeArrowheads="1"/>
          </p:cNvSpPr>
          <p:nvPr/>
        </p:nvSpPr>
        <p:spPr bwMode="auto">
          <a:xfrm>
            <a:off x="5257800" y="2819400"/>
            <a:ext cx="3886200" cy="1752600"/>
          </a:xfrm>
          <a:prstGeom prst="wedgeRoundRectCallout">
            <a:avLst>
              <a:gd name="adj1" fmla="val -60051"/>
              <a:gd name="adj2" fmla="val 33514"/>
              <a:gd name="adj3" fmla="val 16667"/>
            </a:avLst>
          </a:prstGeom>
          <a:solidFill>
            <a:schemeClr val="tx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Verdana" pitchFamily="34" charset="0"/>
              </a:rPr>
              <a:t>“Hoot, Hoot”</a:t>
            </a:r>
          </a:p>
          <a:p>
            <a:pPr algn="ctr" eaLnBrk="0" hangingPunct="0"/>
            <a:r>
              <a:rPr lang="en-US" sz="3600">
                <a:solidFill>
                  <a:schemeClr val="bg1"/>
                </a:solidFill>
                <a:latin typeface="Verdana" pitchFamily="34" charset="0"/>
              </a:rPr>
              <a:t>“Good Luck!”</a:t>
            </a:r>
          </a:p>
        </p:txBody>
      </p:sp>
      <p:sp>
        <p:nvSpPr>
          <p:cNvPr id="6798342" name="Rectangle 6"/>
          <p:cNvSpPr>
            <a:spLocks noChangeArrowheads="1"/>
          </p:cNvSpPr>
          <p:nvPr/>
        </p:nvSpPr>
        <p:spPr bwMode="auto">
          <a:xfrm>
            <a:off x="6172200" y="6629400"/>
            <a:ext cx="2819400" cy="2143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r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effectLst>
                <a:outerShdw blurRad="38100" dist="38100" dir="2700000" algn="tl">
                  <a:srgbClr val="336699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28600"/>
            <a:ext cx="8534400" cy="5897563"/>
          </a:xfrm>
        </p:spPr>
        <p:txBody>
          <a:bodyPr/>
          <a:lstStyle/>
          <a:p>
            <a:pPr eaLnBrk="1" hangingPunct="1"/>
            <a:r>
              <a:rPr lang="en-US" smtClean="0"/>
              <a:t>Activity! Learning to identify rocks.</a:t>
            </a:r>
          </a:p>
          <a:p>
            <a:pPr lvl="1" eaLnBrk="1" hangingPunct="1"/>
            <a:r>
              <a:rPr lang="en-US" smtClean="0">
                <a:solidFill>
                  <a:srgbClr val="FF9900"/>
                </a:solidFill>
              </a:rPr>
              <a:t>Please use the provided flashcards / rock kits to memorize the names and some general uses / facts about common igneous rocks.</a:t>
            </a:r>
          </a:p>
          <a:p>
            <a:pPr lvl="1" eaLnBrk="1" hangingPunct="1"/>
            <a:r>
              <a:rPr lang="en-US" smtClean="0">
                <a:solidFill>
                  <a:srgbClr val="66FF99"/>
                </a:solidFill>
              </a:rPr>
              <a:t>Write the name of the rock on the back of the flashcards.  Then cut the flash cards out and try to line up the three boxes to complete each mineral.</a:t>
            </a:r>
          </a:p>
        </p:txBody>
      </p:sp>
      <p:sp>
        <p:nvSpPr>
          <p:cNvPr id="126979" name="Rectangle 4"/>
          <p:cNvSpPr>
            <a:spLocks noChangeArrowheads="1"/>
          </p:cNvSpPr>
          <p:nvPr/>
        </p:nvSpPr>
        <p:spPr bwMode="auto">
          <a:xfrm>
            <a:off x="228600" y="4648200"/>
            <a:ext cx="25908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980" name="Rectangle 5"/>
          <p:cNvSpPr>
            <a:spLocks noChangeArrowheads="1"/>
          </p:cNvSpPr>
          <p:nvPr/>
        </p:nvSpPr>
        <p:spPr bwMode="auto">
          <a:xfrm>
            <a:off x="3200400" y="4648200"/>
            <a:ext cx="28194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126981" name="Rectangle 6"/>
          <p:cNvSpPr>
            <a:spLocks noChangeArrowheads="1"/>
          </p:cNvSpPr>
          <p:nvPr/>
        </p:nvSpPr>
        <p:spPr bwMode="auto">
          <a:xfrm>
            <a:off x="6324600" y="4648200"/>
            <a:ext cx="2590800" cy="1828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82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6983" name="Text Box 9"/>
          <p:cNvSpPr txBox="1">
            <a:spLocks noChangeArrowheads="1"/>
          </p:cNvSpPr>
          <p:nvPr/>
        </p:nvSpPr>
        <p:spPr bwMode="auto">
          <a:xfrm>
            <a:off x="3200400" y="4724400"/>
            <a:ext cx="27432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Igneous Rock - Forms when molten rock material cools so rapidly. The result is a volcanic glass</a:t>
            </a:r>
          </a:p>
        </p:txBody>
      </p:sp>
      <p:sp>
        <p:nvSpPr>
          <p:cNvPr id="126984" name="Line 10"/>
          <p:cNvSpPr>
            <a:spLocks noChangeShapeType="1"/>
          </p:cNvSpPr>
          <p:nvPr/>
        </p:nvSpPr>
        <p:spPr bwMode="auto">
          <a:xfrm>
            <a:off x="3048000" y="4495800"/>
            <a:ext cx="0" cy="23622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5" name="Text Box 11"/>
          <p:cNvSpPr txBox="1">
            <a:spLocks noChangeArrowheads="1"/>
          </p:cNvSpPr>
          <p:nvPr/>
        </p:nvSpPr>
        <p:spPr bwMode="auto">
          <a:xfrm>
            <a:off x="6629400" y="5029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>
                <a:solidFill>
                  <a:srgbClr val="080808"/>
                </a:solidFill>
              </a:rPr>
              <a:t>Obsidian</a:t>
            </a:r>
          </a:p>
        </p:txBody>
      </p:sp>
      <p:sp>
        <p:nvSpPr>
          <p:cNvPr id="126986" name="Line 12"/>
          <p:cNvSpPr>
            <a:spLocks noChangeShapeType="1"/>
          </p:cNvSpPr>
          <p:nvPr/>
        </p:nvSpPr>
        <p:spPr bwMode="auto">
          <a:xfrm>
            <a:off x="6172200" y="4419600"/>
            <a:ext cx="0" cy="24384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6987" name="Text Box 13"/>
          <p:cNvSpPr txBox="1">
            <a:spLocks noChangeArrowheads="1"/>
          </p:cNvSpPr>
          <p:nvPr/>
        </p:nvSpPr>
        <p:spPr bwMode="auto">
          <a:xfrm>
            <a:off x="2971800" y="4038600"/>
            <a:ext cx="3048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>
                <a:solidFill>
                  <a:srgbClr val="FF5050"/>
                </a:solidFill>
              </a:rPr>
              <a:t>Cut-Out</a:t>
            </a:r>
          </a:p>
        </p:txBody>
      </p:sp>
      <p:sp>
        <p:nvSpPr>
          <p:cNvPr id="126988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26989" name="Object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2105025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534400" cy="5821363"/>
          </a:xfrm>
        </p:spPr>
        <p:txBody>
          <a:bodyPr/>
          <a:lstStyle/>
          <a:p>
            <a:pPr eaLnBrk="1" hangingPunct="1"/>
            <a:r>
              <a:rPr lang="en-US" smtClean="0"/>
              <a:t>NOTE! 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Start small with only a few, get really good at those, and then add another rock into your practice.  Each time you master a small set add another rock in until they are all mastered.</a:t>
            </a:r>
            <a:r>
              <a:rPr lang="en-US" smtClean="0">
                <a:solidFill>
                  <a:srgbClr val="99CCFF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534400" cy="5821363"/>
          </a:xfrm>
        </p:spPr>
        <p:txBody>
          <a:bodyPr/>
          <a:lstStyle/>
          <a:p>
            <a:pPr eaLnBrk="1" hangingPunct="1"/>
            <a:r>
              <a:rPr lang="en-US" smtClean="0"/>
              <a:t>NOTE! 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Start small with only a few, get really good at those, and then add another rock into your practice.  Each time you master a small set add another rock in until they are all mastered.</a:t>
            </a:r>
            <a:r>
              <a:rPr lang="en-US" smtClean="0"/>
              <a:t>  </a:t>
            </a:r>
          </a:p>
          <a:p>
            <a:pPr lvl="1" eaLnBrk="1" hangingPunct="1"/>
            <a:r>
              <a:rPr lang="en-US" smtClean="0">
                <a:solidFill>
                  <a:srgbClr val="FF66FF"/>
                </a:solidFill>
              </a:rPr>
              <a:t>Moving the cards around on a table / clean surface is how these will help you.  Just staring at them / trying to memorize them without moving and jumbling will not be as helpful.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/>
            <a:r>
              <a:rPr lang="en-US" smtClean="0"/>
              <a:t>New rock from the rock cycle</a:t>
            </a:r>
          </a:p>
          <a:p>
            <a:pPr eaLnBrk="1" hangingPunct="1"/>
            <a:endParaRPr lang="en-US" smtClean="0"/>
          </a:p>
        </p:txBody>
      </p:sp>
      <p:sp>
        <p:nvSpPr>
          <p:cNvPr id="13005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3005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54864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053" name="Picture 6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/>
            <a:r>
              <a:rPr lang="en-US" smtClean="0"/>
              <a:t>New rock from the rock cycle</a:t>
            </a:r>
          </a:p>
          <a:p>
            <a:pPr eaLnBrk="1" hangingPunct="1"/>
            <a:endParaRPr lang="en-US" smtClean="0"/>
          </a:p>
        </p:txBody>
      </p:sp>
      <p:sp>
        <p:nvSpPr>
          <p:cNvPr id="131075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3107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54864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1077" name="AutoShape 6"/>
          <p:cNvSpPr>
            <a:spLocks noChangeArrowheads="1"/>
          </p:cNvSpPr>
          <p:nvPr/>
        </p:nvSpPr>
        <p:spPr bwMode="auto">
          <a:xfrm>
            <a:off x="3048000" y="1447800"/>
            <a:ext cx="2438400" cy="8382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1078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pPr eaLnBrk="1" hangingPunct="1"/>
            <a:r>
              <a:rPr lang="en-US" smtClean="0"/>
              <a:t>Please complete this question.</a:t>
            </a:r>
          </a:p>
        </p:txBody>
      </p:sp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914400"/>
            <a:ext cx="5267325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0148" name="Rectangle 4"/>
          <p:cNvSpPr>
            <a:spLocks noChangeArrowheads="1"/>
          </p:cNvSpPr>
          <p:nvPr/>
        </p:nvSpPr>
        <p:spPr bwMode="auto">
          <a:xfrm>
            <a:off x="1981200" y="4724400"/>
            <a:ext cx="4876800" cy="1828800"/>
          </a:xfrm>
          <a:prstGeom prst="rect">
            <a:avLst/>
          </a:prstGeom>
          <a:gradFill rotWithShape="1">
            <a:gsLst>
              <a:gs pos="0">
                <a:schemeClr val="folHlink">
                  <a:alpha val="37000"/>
                </a:schemeClr>
              </a:gs>
              <a:gs pos="100000">
                <a:schemeClr val="folHlink">
                  <a:gamma/>
                  <a:shade val="46275"/>
                  <a:invGamma/>
                  <a:alpha val="56000"/>
                </a:schemeClr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/>
            <a:r>
              <a:rPr lang="en-US" dirty="0" smtClean="0"/>
              <a:t>Note that the diagram is </a:t>
            </a:r>
            <a:r>
              <a:rPr lang="en-US" u="sng" dirty="0" smtClean="0">
                <a:solidFill>
                  <a:srgbClr val="FFC000"/>
                </a:solidFill>
              </a:rPr>
              <a:t>opposite</a:t>
            </a:r>
            <a:r>
              <a:rPr lang="en-US" dirty="0" smtClean="0"/>
              <a:t> of the one from your notes.</a:t>
            </a:r>
          </a:p>
        </p:txBody>
      </p:sp>
      <p:pic>
        <p:nvPicPr>
          <p:cNvPr id="1331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8534400" cy="5105400"/>
          </a:xfrm>
          <a:prstGeom prst="rect">
            <a:avLst/>
          </a:prstGeom>
          <a:noFill/>
          <a:ln w="76200" cmpd="tri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-</a:t>
            </a:r>
          </a:p>
          <a:p>
            <a:pPr lvl="3" eaLnBrk="1" hangingPunct="1">
              <a:defRPr/>
            </a:pPr>
            <a:r>
              <a:rPr lang="en-US" sz="2800" smtClean="0"/>
              <a:t>-</a:t>
            </a:r>
          </a:p>
          <a:p>
            <a:pPr lvl="2" eaLnBrk="1" hangingPunct="1">
              <a:defRPr/>
            </a:pPr>
            <a:r>
              <a:rPr lang="en-US" sz="2800" smtClean="0"/>
              <a:t>-</a:t>
            </a:r>
          </a:p>
          <a:p>
            <a:pPr lvl="3" eaLnBrk="1" hangingPunct="1">
              <a:defRPr/>
            </a:pPr>
            <a:r>
              <a:rPr lang="en-US" sz="2400" smtClean="0"/>
              <a:t>-</a:t>
            </a:r>
          </a:p>
        </p:txBody>
      </p:sp>
      <p:sp>
        <p:nvSpPr>
          <p:cNvPr id="1341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341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414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3600" smtClean="0">
                <a:solidFill>
                  <a:schemeClr val="hlink"/>
                </a:solidFill>
              </a:rPr>
              <a:t>IN</a:t>
            </a:r>
            <a:r>
              <a:rPr lang="en-US" sz="2800" smtClean="0">
                <a:solidFill>
                  <a:schemeClr val="hlink"/>
                </a:solidFill>
              </a:rPr>
              <a:t>trusive – Cooled below crust (slow)</a:t>
            </a:r>
          </a:p>
          <a:p>
            <a:pPr lvl="3" eaLnBrk="1" hangingPunct="1">
              <a:defRPr/>
            </a:pPr>
            <a:r>
              <a:rPr lang="en-US" sz="2800" smtClean="0"/>
              <a:t>-</a:t>
            </a:r>
          </a:p>
          <a:p>
            <a:pPr lvl="2" eaLnBrk="1" hangingPunct="1">
              <a:defRPr/>
            </a:pPr>
            <a:r>
              <a:rPr lang="en-US" sz="2800" smtClean="0"/>
              <a:t>-</a:t>
            </a:r>
          </a:p>
          <a:p>
            <a:pPr lvl="3" eaLnBrk="1" hangingPunct="1">
              <a:defRPr/>
            </a:pPr>
            <a:r>
              <a:rPr lang="en-US" sz="2800" smtClean="0"/>
              <a:t>-</a:t>
            </a:r>
          </a:p>
        </p:txBody>
      </p:sp>
      <p:sp>
        <p:nvSpPr>
          <p:cNvPr id="13517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35172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1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>
                <a:solidFill>
                  <a:schemeClr val="hlink"/>
                </a:solidFill>
              </a:rPr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/>
              <a:t>-</a:t>
            </a:r>
          </a:p>
          <a:p>
            <a:pPr lvl="2" eaLnBrk="1" hangingPunct="1">
              <a:defRPr/>
            </a:pPr>
            <a:r>
              <a:rPr lang="en-US" sz="2800" smtClean="0"/>
              <a:t>-</a:t>
            </a:r>
          </a:p>
          <a:p>
            <a:pPr lvl="3" eaLnBrk="1" hangingPunct="1">
              <a:defRPr/>
            </a:pPr>
            <a:r>
              <a:rPr lang="en-US" sz="2800" smtClean="0"/>
              <a:t>-</a:t>
            </a:r>
          </a:p>
        </p:txBody>
      </p:sp>
      <p:sp>
        <p:nvSpPr>
          <p:cNvPr id="136195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36196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19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/>
              <a:t>-</a:t>
            </a:r>
          </a:p>
          <a:p>
            <a:pPr lvl="2" eaLnBrk="1" hangingPunct="1">
              <a:defRPr/>
            </a:pPr>
            <a:r>
              <a:rPr lang="en-US" sz="2800" smtClean="0"/>
              <a:t>-</a:t>
            </a:r>
          </a:p>
          <a:p>
            <a:pPr lvl="3" eaLnBrk="1" hangingPunct="1">
              <a:defRPr/>
            </a:pPr>
            <a:r>
              <a:rPr lang="en-US" sz="2800" smtClean="0"/>
              <a:t>-</a:t>
            </a:r>
          </a:p>
        </p:txBody>
      </p:sp>
      <p:sp>
        <p:nvSpPr>
          <p:cNvPr id="13824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38244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24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8246" name="WordArt 8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>
                <a:solidFill>
                  <a:srgbClr val="FFFF00"/>
                </a:solidFill>
              </a:rPr>
              <a:t>Larger crystals</a:t>
            </a:r>
          </a:p>
          <a:p>
            <a:pPr lvl="2" eaLnBrk="1" hangingPunct="1">
              <a:defRPr/>
            </a:pPr>
            <a:r>
              <a:rPr lang="en-US" sz="2800" smtClean="0"/>
              <a:t>-</a:t>
            </a:r>
          </a:p>
          <a:p>
            <a:pPr lvl="3" eaLnBrk="1" hangingPunct="1">
              <a:defRPr/>
            </a:pPr>
            <a:r>
              <a:rPr lang="en-US" sz="2800" smtClean="0"/>
              <a:t>-</a:t>
            </a:r>
          </a:p>
        </p:txBody>
      </p:sp>
      <p:sp>
        <p:nvSpPr>
          <p:cNvPr id="13926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3926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26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270" name="WordArt 7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>
                <a:solidFill>
                  <a:srgbClr val="FFFF00"/>
                </a:solidFill>
              </a:rPr>
              <a:t>Larger crystals</a:t>
            </a:r>
          </a:p>
          <a:p>
            <a:pPr lvl="2" eaLnBrk="1" hangingPunct="1">
              <a:defRPr/>
            </a:pPr>
            <a:r>
              <a:rPr lang="en-US" sz="2800" smtClean="0"/>
              <a:t>-</a:t>
            </a:r>
          </a:p>
          <a:p>
            <a:pPr lvl="3" eaLnBrk="1" hangingPunct="1">
              <a:defRPr/>
            </a:pPr>
            <a:r>
              <a:rPr lang="en-US" sz="2800" smtClean="0"/>
              <a:t>-</a:t>
            </a:r>
          </a:p>
        </p:txBody>
      </p:sp>
      <p:sp>
        <p:nvSpPr>
          <p:cNvPr id="14029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4029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3" name="Picture 6" descr="granite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162175"/>
            <a:ext cx="5562600" cy="4391025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0294" name="WordArt 7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>
                <a:solidFill>
                  <a:srgbClr val="FFFF00"/>
                </a:solidFill>
              </a:rPr>
              <a:t>Larger crystals</a:t>
            </a:r>
          </a:p>
          <a:p>
            <a:pPr lvl="2" eaLnBrk="1" hangingPunct="1">
              <a:defRPr/>
            </a:pPr>
            <a:r>
              <a:rPr lang="en-US" sz="2800" smtClean="0"/>
              <a:t>-</a:t>
            </a:r>
          </a:p>
          <a:p>
            <a:pPr lvl="3" eaLnBrk="1" hangingPunct="1">
              <a:defRPr/>
            </a:pPr>
            <a:r>
              <a:rPr lang="en-US" sz="2800" smtClean="0"/>
              <a:t>-</a:t>
            </a:r>
          </a:p>
        </p:txBody>
      </p:sp>
      <p:sp>
        <p:nvSpPr>
          <p:cNvPr id="141315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413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1317" name="Picture 6" descr="granite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139825"/>
            <a:ext cx="6858000" cy="5413375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1318" name="WordArt 7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>
                <a:solidFill>
                  <a:srgbClr val="FFFF00"/>
                </a:solidFill>
              </a:rPr>
              <a:t>Larger crystals</a:t>
            </a:r>
          </a:p>
          <a:p>
            <a:pPr lvl="2" eaLnBrk="1" hangingPunct="1">
              <a:defRPr/>
            </a:pPr>
            <a:r>
              <a:rPr lang="en-US" sz="2800" smtClean="0"/>
              <a:t>-</a:t>
            </a:r>
          </a:p>
          <a:p>
            <a:pPr lvl="3" eaLnBrk="1" hangingPunct="1">
              <a:defRPr/>
            </a:pPr>
            <a:r>
              <a:rPr lang="en-US" sz="2800" smtClean="0"/>
              <a:t>-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4234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342" name="Picture 6" descr="granite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3175"/>
            <a:ext cx="8305800" cy="6556375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2343" name="WordArt 7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/>
            <a:r>
              <a:rPr lang="en-US" smtClean="0"/>
              <a:t>Igneous Rocks: Molten Earth cooled.</a:t>
            </a:r>
          </a:p>
          <a:p>
            <a:pPr lvl="2" eaLnBrk="1" hangingPunct="1"/>
            <a:r>
              <a:rPr lang="en-US" sz="2800" smtClean="0"/>
              <a:t>Intrusive – Cooled below crust (slow)</a:t>
            </a:r>
          </a:p>
          <a:p>
            <a:pPr lvl="3" eaLnBrk="1" hangingPunct="1"/>
            <a:r>
              <a:rPr lang="en-US" sz="2800" smtClean="0">
                <a:solidFill>
                  <a:srgbClr val="FFFF00"/>
                </a:solidFill>
              </a:rPr>
              <a:t>Larger crystals</a:t>
            </a:r>
          </a:p>
          <a:p>
            <a:pPr lvl="2" eaLnBrk="1" hangingPunct="1"/>
            <a:r>
              <a:rPr lang="en-US" sz="2800" smtClean="0"/>
              <a:t>-</a:t>
            </a:r>
          </a:p>
          <a:p>
            <a:pPr lvl="3" eaLnBrk="1" hangingPunct="1"/>
            <a:r>
              <a:rPr lang="en-US" sz="2800" smtClean="0"/>
              <a:t>-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4336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66" name="Picture 6" descr="granite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-2895600"/>
            <a:ext cx="14859000" cy="117348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/>
            <a:r>
              <a:rPr lang="en-US" smtClean="0"/>
              <a:t>Igneous Rocks: Molten Earth cooled.</a:t>
            </a:r>
          </a:p>
          <a:p>
            <a:pPr lvl="2" eaLnBrk="1" hangingPunct="1"/>
            <a:r>
              <a:rPr lang="en-US" sz="2800" smtClean="0"/>
              <a:t>Intrusive – Cooled below crust (slow)</a:t>
            </a:r>
          </a:p>
          <a:p>
            <a:pPr lvl="3" eaLnBrk="1" hangingPunct="1"/>
            <a:r>
              <a:rPr lang="en-US" sz="2800" smtClean="0">
                <a:solidFill>
                  <a:srgbClr val="FFFF00"/>
                </a:solidFill>
              </a:rPr>
              <a:t>Larger crystals</a:t>
            </a:r>
          </a:p>
          <a:p>
            <a:pPr lvl="2" eaLnBrk="1" hangingPunct="1"/>
            <a:r>
              <a:rPr lang="en-US" sz="2800" smtClean="0"/>
              <a:t>-</a:t>
            </a:r>
          </a:p>
          <a:p>
            <a:pPr lvl="3" eaLnBrk="1" hangingPunct="1"/>
            <a:r>
              <a:rPr lang="en-US" sz="2800" smtClean="0"/>
              <a:t>-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0" name="Picture 6" descr="granite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-2895600"/>
            <a:ext cx="14859000" cy="117348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1" name="WordArt 8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7543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Coarse Texture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/>
            <a:r>
              <a:rPr lang="en-US" smtClean="0"/>
              <a:t>Igneous Rocks: Molten Earth cooled.</a:t>
            </a:r>
          </a:p>
          <a:p>
            <a:pPr lvl="2" eaLnBrk="1" hangingPunct="1"/>
            <a:r>
              <a:rPr lang="en-US" sz="2800" smtClean="0"/>
              <a:t>Intrusive – Cooled below crust (slow)</a:t>
            </a:r>
          </a:p>
          <a:p>
            <a:pPr lvl="3" eaLnBrk="1" hangingPunct="1"/>
            <a:r>
              <a:rPr lang="en-US" sz="2800" smtClean="0">
                <a:solidFill>
                  <a:srgbClr val="FFFF00"/>
                </a:solidFill>
              </a:rPr>
              <a:t>Larger crystals</a:t>
            </a:r>
          </a:p>
          <a:p>
            <a:pPr lvl="2" eaLnBrk="1" hangingPunct="1"/>
            <a:r>
              <a:rPr lang="en-US" sz="2800" smtClean="0"/>
              <a:t>-</a:t>
            </a:r>
          </a:p>
          <a:p>
            <a:pPr lvl="3" eaLnBrk="1" hangingPunct="1"/>
            <a:r>
              <a:rPr lang="en-US" sz="2800" smtClean="0"/>
              <a:t>-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4438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0" name="Picture 6" descr="granite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4200" y="-2895600"/>
            <a:ext cx="14859000" cy="117348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4391" name="WordArt 8"/>
          <p:cNvSpPr>
            <a:spLocks noChangeArrowheads="1" noChangeShapeType="1" noTextEdit="1"/>
          </p:cNvSpPr>
          <p:nvPr/>
        </p:nvSpPr>
        <p:spPr bwMode="auto">
          <a:xfrm>
            <a:off x="381000" y="533400"/>
            <a:ext cx="75438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Coarse Texture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8200" y="2667000"/>
            <a:ext cx="381000" cy="304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47459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304800" y="-762000"/>
            <a:ext cx="11049000" cy="8112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/>
              <a:t>Larger crystals</a:t>
            </a:r>
          </a:p>
          <a:p>
            <a:pPr lvl="2" eaLnBrk="1" hangingPunct="1">
              <a:defRPr/>
            </a:pPr>
            <a:r>
              <a:rPr lang="en-US" sz="2800" smtClean="0">
                <a:solidFill>
                  <a:schemeClr val="hlink"/>
                </a:solidFill>
              </a:rPr>
              <a:t>Extrusive – Cooled on Earth’s surface (faster).</a:t>
            </a:r>
          </a:p>
          <a:p>
            <a:pPr lvl="3" eaLnBrk="1" hangingPunct="1">
              <a:defRPr/>
            </a:pPr>
            <a:endParaRPr lang="en-US" sz="2800" smtClean="0"/>
          </a:p>
        </p:txBody>
      </p:sp>
      <p:sp>
        <p:nvSpPr>
          <p:cNvPr id="14950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4950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950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2867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8676" name="WordArt 4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26670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Rocks</a:t>
            </a:r>
          </a:p>
        </p:txBody>
      </p:sp>
      <p:sp>
        <p:nvSpPr>
          <p:cNvPr id="28677" name="WordArt 5"/>
          <p:cNvSpPr>
            <a:spLocks noChangeArrowheads="1" noChangeShapeType="1" noTextEdit="1"/>
          </p:cNvSpPr>
          <p:nvPr/>
        </p:nvSpPr>
        <p:spPr bwMode="auto">
          <a:xfrm>
            <a:off x="7315200" y="6019800"/>
            <a:ext cx="15430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Part 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7630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/>
              <a:t>Larger crystals</a:t>
            </a:r>
          </a:p>
          <a:p>
            <a:pPr lvl="2" eaLnBrk="1" hangingPunct="1">
              <a:defRPr/>
            </a:pPr>
            <a:r>
              <a:rPr lang="en-US" sz="2800" smtClean="0">
                <a:solidFill>
                  <a:schemeClr val="hlink"/>
                </a:solidFill>
              </a:rPr>
              <a:t>Extrusive – Cooled on Earth’s surface (faster).</a:t>
            </a:r>
          </a:p>
          <a:p>
            <a:pPr lvl="3" eaLnBrk="1" hangingPunct="1">
              <a:defRPr/>
            </a:pPr>
            <a:endParaRPr lang="en-US" sz="2800" smtClean="0"/>
          </a:p>
        </p:txBody>
      </p:sp>
      <p:sp>
        <p:nvSpPr>
          <p:cNvPr id="15053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50532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971800"/>
            <a:ext cx="3962400" cy="35814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0534" name="Rectangle 7"/>
          <p:cNvSpPr>
            <a:spLocks noChangeArrowheads="1"/>
          </p:cNvSpPr>
          <p:nvPr/>
        </p:nvSpPr>
        <p:spPr bwMode="auto">
          <a:xfrm>
            <a:off x="304800" y="2819400"/>
            <a:ext cx="4038600" cy="1219200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35" name="Text Box 8"/>
          <p:cNvSpPr txBox="1">
            <a:spLocks noChangeArrowheads="1"/>
          </p:cNvSpPr>
          <p:nvPr/>
        </p:nvSpPr>
        <p:spPr bwMode="auto">
          <a:xfrm>
            <a:off x="457200" y="2895600"/>
            <a:ext cx="373380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Can be minutes to seconds.</a:t>
            </a:r>
          </a:p>
        </p:txBody>
      </p:sp>
      <p:sp>
        <p:nvSpPr>
          <p:cNvPr id="150536" name="WordArt 9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/>
              <a:t>Larger crystals</a:t>
            </a:r>
          </a:p>
          <a:p>
            <a:pPr lvl="2" eaLnBrk="1" hangingPunct="1">
              <a:defRPr/>
            </a:pPr>
            <a:r>
              <a:rPr lang="en-US" sz="2800" smtClean="0"/>
              <a:t>Extrusive – Cooled on Earth’s surface (faster).</a:t>
            </a:r>
          </a:p>
          <a:p>
            <a:pPr lvl="3" eaLnBrk="1" hangingPunct="1">
              <a:defRPr/>
            </a:pPr>
            <a:endParaRPr lang="en-US" sz="2800" smtClean="0"/>
          </a:p>
        </p:txBody>
      </p:sp>
      <p:sp>
        <p:nvSpPr>
          <p:cNvPr id="151555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51556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55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1558" name="WordArt 8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  <p:sp>
        <p:nvSpPr>
          <p:cNvPr id="151559" name="WordArt 9"/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2209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4D4D4D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Basalts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/>
              <a:t>Larger crystals</a:t>
            </a:r>
          </a:p>
          <a:p>
            <a:pPr lvl="2" eaLnBrk="1" hangingPunct="1">
              <a:defRPr/>
            </a:pPr>
            <a:r>
              <a:rPr lang="en-US" sz="2800" smtClean="0"/>
              <a:t>Extrusive – Cooled on Earth’s surface (faster).</a:t>
            </a:r>
          </a:p>
          <a:p>
            <a:pPr lvl="3" eaLnBrk="1" hangingPunct="1">
              <a:defRPr/>
            </a:pPr>
            <a:r>
              <a:rPr lang="en-US" sz="2800" smtClean="0">
                <a:solidFill>
                  <a:schemeClr val="hlink"/>
                </a:solidFill>
              </a:rPr>
              <a:t>Fine grain crystals or no crystals.</a:t>
            </a:r>
          </a:p>
        </p:txBody>
      </p:sp>
      <p:sp>
        <p:nvSpPr>
          <p:cNvPr id="152579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52580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581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2582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2583" name="WordArt 8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  <p:sp>
        <p:nvSpPr>
          <p:cNvPr id="152584" name="WordArt 9"/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2209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4D4D4D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Basalts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dirty="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dirty="0" smtClean="0"/>
              <a:t>Larger crystals</a:t>
            </a:r>
          </a:p>
          <a:p>
            <a:pPr lvl="2" eaLnBrk="1" hangingPunct="1">
              <a:defRPr/>
            </a:pPr>
            <a:r>
              <a:rPr lang="en-US" sz="2800" dirty="0" smtClean="0"/>
              <a:t>Extrusive – Cooled on Earth’s surface (faster).</a:t>
            </a:r>
          </a:p>
          <a:p>
            <a:pPr lvl="3" eaLnBrk="1" hangingPunct="1">
              <a:defRPr/>
            </a:pPr>
            <a:r>
              <a:rPr lang="en-US" sz="2800" dirty="0" smtClean="0">
                <a:solidFill>
                  <a:srgbClr val="FFFF99"/>
                </a:solidFill>
              </a:rPr>
              <a:t>Fine grain crystals or no crystals.</a:t>
            </a:r>
          </a:p>
        </p:txBody>
      </p:sp>
      <p:sp>
        <p:nvSpPr>
          <p:cNvPr id="15360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53604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0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0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07" name="WordArt 9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  <p:sp>
        <p:nvSpPr>
          <p:cNvPr id="153608" name="WordArt 10"/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2209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4D4D4D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Basalts</a:t>
            </a:r>
          </a:p>
        </p:txBody>
      </p:sp>
      <p:sp>
        <p:nvSpPr>
          <p:cNvPr id="153609" name="WordArt 11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3819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Fine Texture Smooth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dirty="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dirty="0" smtClean="0"/>
              <a:t>Larger crystals</a:t>
            </a:r>
          </a:p>
          <a:p>
            <a:pPr lvl="2" eaLnBrk="1" hangingPunct="1">
              <a:defRPr/>
            </a:pPr>
            <a:r>
              <a:rPr lang="en-US" sz="2800" dirty="0" smtClean="0"/>
              <a:t>Extrusive – Cooled on Earth’s surface (faster).</a:t>
            </a:r>
          </a:p>
          <a:p>
            <a:pPr lvl="3" eaLnBrk="1" hangingPunct="1">
              <a:defRPr/>
            </a:pPr>
            <a:r>
              <a:rPr lang="en-US" sz="2800" dirty="0" smtClean="0">
                <a:solidFill>
                  <a:srgbClr val="FFFF99"/>
                </a:solidFill>
              </a:rPr>
              <a:t>Fine grain crystals or no crystals.</a:t>
            </a:r>
          </a:p>
        </p:txBody>
      </p:sp>
      <p:sp>
        <p:nvSpPr>
          <p:cNvPr id="15462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5462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629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463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7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4631" name="WordArt 9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  <p:sp>
        <p:nvSpPr>
          <p:cNvPr id="154632" name="WordArt 11"/>
          <p:cNvSpPr>
            <a:spLocks noChangeArrowheads="1" noChangeShapeType="1" noTextEdit="1"/>
          </p:cNvSpPr>
          <p:nvPr/>
        </p:nvSpPr>
        <p:spPr bwMode="auto">
          <a:xfrm>
            <a:off x="457200" y="4495800"/>
            <a:ext cx="3200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No Crystals Here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dirty="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dirty="0" smtClean="0"/>
              <a:t>Larger crystals</a:t>
            </a:r>
          </a:p>
          <a:p>
            <a:pPr lvl="2" eaLnBrk="1" hangingPunct="1">
              <a:defRPr/>
            </a:pPr>
            <a:r>
              <a:rPr lang="en-US" sz="2800" dirty="0" smtClean="0"/>
              <a:t>Extrusive – Cooled on Earth’s surface (faster).</a:t>
            </a:r>
          </a:p>
          <a:p>
            <a:pPr lvl="3" eaLnBrk="1" hangingPunct="1">
              <a:defRPr/>
            </a:pPr>
            <a:r>
              <a:rPr lang="en-US" sz="2800" dirty="0" smtClean="0">
                <a:solidFill>
                  <a:srgbClr val="FFFF99"/>
                </a:solidFill>
              </a:rPr>
              <a:t>Fine grain crystals or no crystals.</a:t>
            </a:r>
          </a:p>
        </p:txBody>
      </p:sp>
      <p:sp>
        <p:nvSpPr>
          <p:cNvPr id="15565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55652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65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565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5" name="WordArt 8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  <p:sp>
        <p:nvSpPr>
          <p:cNvPr id="155656" name="WordArt 9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3819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Fine Texture Smooth</a:t>
            </a:r>
          </a:p>
        </p:txBody>
      </p:sp>
      <p:sp>
        <p:nvSpPr>
          <p:cNvPr id="155657" name="WordArt 10"/>
          <p:cNvSpPr>
            <a:spLocks noChangeArrowheads="1" noChangeShapeType="1" noTextEdit="1"/>
          </p:cNvSpPr>
          <p:nvPr/>
        </p:nvSpPr>
        <p:spPr bwMode="auto">
          <a:xfrm>
            <a:off x="1295400" y="4572000"/>
            <a:ext cx="2209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4D4D4D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Basalts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dirty="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dirty="0" smtClean="0"/>
              <a:t>Larger crystals</a:t>
            </a:r>
          </a:p>
          <a:p>
            <a:pPr lvl="2" eaLnBrk="1" hangingPunct="1">
              <a:defRPr/>
            </a:pPr>
            <a:r>
              <a:rPr lang="en-US" sz="2800" dirty="0" smtClean="0"/>
              <a:t>Extrusive – Cooled on Earth’s surface (faster).</a:t>
            </a:r>
          </a:p>
          <a:p>
            <a:pPr lvl="3" eaLnBrk="1" hangingPunct="1">
              <a:defRPr/>
            </a:pPr>
            <a:r>
              <a:rPr lang="en-US" sz="2800" dirty="0" smtClean="0"/>
              <a:t>Fine grain crystals or no crystals.</a:t>
            </a:r>
          </a:p>
        </p:txBody>
      </p:sp>
      <p:sp>
        <p:nvSpPr>
          <p:cNvPr id="156676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56677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667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7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681" name="WordArt 9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/>
              <a:t>Larger crystals</a:t>
            </a:r>
          </a:p>
          <a:p>
            <a:pPr lvl="2" eaLnBrk="1" hangingPunct="1">
              <a:defRPr/>
            </a:pPr>
            <a:r>
              <a:rPr lang="en-US" sz="2800" smtClean="0"/>
              <a:t>Extrusive – Cooled on Earth’s surface (faster).</a:t>
            </a:r>
          </a:p>
          <a:p>
            <a:pPr lvl="3" eaLnBrk="1" hangingPunct="1">
              <a:defRPr/>
            </a:pPr>
            <a:r>
              <a:rPr lang="en-US" sz="2800" smtClean="0"/>
              <a:t>Fine grain crystals or no crystals</a:t>
            </a:r>
          </a:p>
        </p:txBody>
      </p:sp>
      <p:sp>
        <p:nvSpPr>
          <p:cNvPr id="157700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57701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77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703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7704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7705" name="WordArt 11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  <p:sp>
        <p:nvSpPr>
          <p:cNvPr id="157706" name="WordArt 12"/>
          <p:cNvSpPr>
            <a:spLocks noChangeArrowheads="1" noChangeShapeType="1" noTextEdit="1"/>
          </p:cNvSpPr>
          <p:nvPr/>
        </p:nvSpPr>
        <p:spPr bwMode="auto">
          <a:xfrm>
            <a:off x="5105400" y="4953000"/>
            <a:ext cx="2200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Intrusive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/>
              <a:t>Larger crystals</a:t>
            </a:r>
          </a:p>
          <a:p>
            <a:pPr lvl="2" eaLnBrk="1" hangingPunct="1">
              <a:defRPr/>
            </a:pPr>
            <a:r>
              <a:rPr lang="en-US" sz="2800" smtClean="0"/>
              <a:t>Extrusive – Cooled on Earth’s surface (faster).</a:t>
            </a:r>
          </a:p>
          <a:p>
            <a:pPr lvl="3" eaLnBrk="1" hangingPunct="1">
              <a:defRPr/>
            </a:pPr>
            <a:r>
              <a:rPr lang="en-US" sz="2800" smtClean="0"/>
              <a:t>Fine grain crystals or no crystals</a:t>
            </a:r>
          </a:p>
        </p:txBody>
      </p:sp>
      <p:sp>
        <p:nvSpPr>
          <p:cNvPr id="1587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58724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8725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8727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8728" name="WordArt 12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  <p:sp>
        <p:nvSpPr>
          <p:cNvPr id="158729" name="WordArt 13"/>
          <p:cNvSpPr>
            <a:spLocks noChangeArrowheads="1" noChangeShapeType="1" noTextEdit="1"/>
          </p:cNvSpPr>
          <p:nvPr/>
        </p:nvSpPr>
        <p:spPr bwMode="auto">
          <a:xfrm>
            <a:off x="5105400" y="4953000"/>
            <a:ext cx="2200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Intrusive</a:t>
            </a:r>
          </a:p>
        </p:txBody>
      </p:sp>
      <p:sp>
        <p:nvSpPr>
          <p:cNvPr id="158730" name="WordArt 14"/>
          <p:cNvSpPr>
            <a:spLocks noChangeArrowheads="1" noChangeShapeType="1" noTextEdit="1"/>
          </p:cNvSpPr>
          <p:nvPr/>
        </p:nvSpPr>
        <p:spPr bwMode="auto">
          <a:xfrm>
            <a:off x="6096000" y="3276600"/>
            <a:ext cx="2362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Coarse-grained /</a:t>
            </a:r>
          </a:p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large crystals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/>
              <a:t>Larger crystals</a:t>
            </a:r>
          </a:p>
          <a:p>
            <a:pPr lvl="2" eaLnBrk="1" hangingPunct="1">
              <a:defRPr/>
            </a:pPr>
            <a:r>
              <a:rPr lang="en-US" sz="2800" smtClean="0"/>
              <a:t>Extrusive – Cooled on Earth’s surface (faster).</a:t>
            </a:r>
          </a:p>
          <a:p>
            <a:pPr lvl="3" eaLnBrk="1" hangingPunct="1">
              <a:defRPr/>
            </a:pPr>
            <a:r>
              <a:rPr lang="en-US" sz="2800" smtClean="0"/>
              <a:t>Fine grain crystals or no crystals</a:t>
            </a:r>
          </a:p>
        </p:txBody>
      </p:sp>
      <p:sp>
        <p:nvSpPr>
          <p:cNvPr id="159748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59749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975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9753" name="WordArt 11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  <p:sp>
        <p:nvSpPr>
          <p:cNvPr id="159754" name="WordArt 12"/>
          <p:cNvSpPr>
            <a:spLocks noChangeArrowheads="1" noChangeShapeType="1" noTextEdit="1"/>
          </p:cNvSpPr>
          <p:nvPr/>
        </p:nvSpPr>
        <p:spPr bwMode="auto">
          <a:xfrm>
            <a:off x="5105400" y="4953000"/>
            <a:ext cx="2200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Intrusive</a:t>
            </a:r>
          </a:p>
        </p:txBody>
      </p:sp>
      <p:sp>
        <p:nvSpPr>
          <p:cNvPr id="159755" name="WordArt 13"/>
          <p:cNvSpPr>
            <a:spLocks noChangeArrowheads="1" noChangeShapeType="1" noTextEdit="1"/>
          </p:cNvSpPr>
          <p:nvPr/>
        </p:nvSpPr>
        <p:spPr bwMode="auto">
          <a:xfrm>
            <a:off x="6096000" y="3276600"/>
            <a:ext cx="2362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Coarse-grained /</a:t>
            </a:r>
          </a:p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large crystals</a:t>
            </a:r>
          </a:p>
        </p:txBody>
      </p:sp>
      <p:sp>
        <p:nvSpPr>
          <p:cNvPr id="159756" name="WordArt 14"/>
          <p:cNvSpPr>
            <a:spLocks noChangeArrowheads="1" noChangeShapeType="1" noTextEdit="1"/>
          </p:cNvSpPr>
          <p:nvPr/>
        </p:nvSpPr>
        <p:spPr bwMode="auto">
          <a:xfrm>
            <a:off x="914400" y="50292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New Area of Focus. The Rock Cycle</a:t>
            </a:r>
          </a:p>
          <a:p>
            <a:pPr eaLnBrk="1" hangingPunct="1">
              <a:defRPr/>
            </a:pPr>
            <a:endParaRPr lang="en-US" smtClean="0"/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29700" name="Picture 5" descr="rockcy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8686800" cy="57912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/>
              <a:t>Larger crystals</a:t>
            </a:r>
          </a:p>
          <a:p>
            <a:pPr lvl="2" eaLnBrk="1" hangingPunct="1">
              <a:defRPr/>
            </a:pPr>
            <a:r>
              <a:rPr lang="en-US" sz="2800" smtClean="0"/>
              <a:t>Extrusive – Cooled on Earth’s surface (faster).</a:t>
            </a:r>
          </a:p>
          <a:p>
            <a:pPr lvl="3" eaLnBrk="1" hangingPunct="1">
              <a:defRPr/>
            </a:pPr>
            <a:r>
              <a:rPr lang="en-US" sz="2800" smtClean="0"/>
              <a:t>Fine grain crystals or no crystals</a:t>
            </a:r>
          </a:p>
        </p:txBody>
      </p:sp>
      <p:sp>
        <p:nvSpPr>
          <p:cNvPr id="16077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60772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0773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4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0775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0776" name="WordArt 9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  <p:sp>
        <p:nvSpPr>
          <p:cNvPr id="160777" name="WordArt 10"/>
          <p:cNvSpPr>
            <a:spLocks noChangeArrowheads="1" noChangeShapeType="1" noTextEdit="1"/>
          </p:cNvSpPr>
          <p:nvPr/>
        </p:nvSpPr>
        <p:spPr bwMode="auto">
          <a:xfrm>
            <a:off x="5105400" y="4953000"/>
            <a:ext cx="2200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Intrusive</a:t>
            </a:r>
          </a:p>
        </p:txBody>
      </p:sp>
      <p:sp>
        <p:nvSpPr>
          <p:cNvPr id="160778" name="WordArt 11"/>
          <p:cNvSpPr>
            <a:spLocks noChangeArrowheads="1" noChangeShapeType="1" noTextEdit="1"/>
          </p:cNvSpPr>
          <p:nvPr/>
        </p:nvSpPr>
        <p:spPr bwMode="auto">
          <a:xfrm>
            <a:off x="6096000" y="3276600"/>
            <a:ext cx="2362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Coarse-grained /</a:t>
            </a:r>
          </a:p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large crystals</a:t>
            </a:r>
          </a:p>
        </p:txBody>
      </p:sp>
      <p:sp>
        <p:nvSpPr>
          <p:cNvPr id="160779" name="WordArt 12"/>
          <p:cNvSpPr>
            <a:spLocks noChangeArrowheads="1" noChangeShapeType="1" noTextEdit="1"/>
          </p:cNvSpPr>
          <p:nvPr/>
        </p:nvSpPr>
        <p:spPr bwMode="auto">
          <a:xfrm>
            <a:off x="914400" y="50292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0780" name="WordArt 13"/>
          <p:cNvSpPr>
            <a:spLocks noChangeArrowheads="1" noChangeShapeType="1" noTextEdit="1"/>
          </p:cNvSpPr>
          <p:nvPr/>
        </p:nvSpPr>
        <p:spPr bwMode="auto">
          <a:xfrm>
            <a:off x="1143000" y="4191000"/>
            <a:ext cx="2209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4D4D4D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Basalts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5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04800"/>
            <a:ext cx="8610600" cy="57912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Igneous Rocks: Molten Earth cooled.</a:t>
            </a:r>
          </a:p>
          <a:p>
            <a:pPr lvl="2" eaLnBrk="1" hangingPunct="1">
              <a:defRPr/>
            </a:pPr>
            <a:r>
              <a:rPr lang="en-US" sz="2800" smtClean="0"/>
              <a:t>Intrusive – Cooled below crust (slow)</a:t>
            </a:r>
          </a:p>
          <a:p>
            <a:pPr lvl="3" eaLnBrk="1" hangingPunct="1">
              <a:defRPr/>
            </a:pPr>
            <a:r>
              <a:rPr lang="en-US" sz="2800" smtClean="0"/>
              <a:t>Larger crystals</a:t>
            </a:r>
          </a:p>
          <a:p>
            <a:pPr lvl="2" eaLnBrk="1" hangingPunct="1">
              <a:defRPr/>
            </a:pPr>
            <a:r>
              <a:rPr lang="en-US" sz="2800" smtClean="0"/>
              <a:t>Extrusive – Cooled on Earth’s surface (faster).</a:t>
            </a:r>
          </a:p>
          <a:p>
            <a:pPr lvl="3" eaLnBrk="1" hangingPunct="1">
              <a:defRPr/>
            </a:pPr>
            <a:r>
              <a:rPr lang="en-US" sz="2800" smtClean="0"/>
              <a:t>Fine grain crystals or no crystals</a:t>
            </a:r>
          </a:p>
        </p:txBody>
      </p:sp>
      <p:sp>
        <p:nvSpPr>
          <p:cNvPr id="161795" name="Rectangle 3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61796" name="Picture 4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 w="5715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179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290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124200"/>
            <a:ext cx="39624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17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124200"/>
            <a:ext cx="43434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1800" name="WordArt 8"/>
          <p:cNvSpPr>
            <a:spLocks noChangeArrowheads="1" noChangeShapeType="1" noTextEdit="1"/>
          </p:cNvSpPr>
          <p:nvPr/>
        </p:nvSpPr>
        <p:spPr bwMode="auto">
          <a:xfrm>
            <a:off x="5486400" y="4114800"/>
            <a:ext cx="2590800" cy="1212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Granites</a:t>
            </a:r>
          </a:p>
        </p:txBody>
      </p:sp>
      <p:sp>
        <p:nvSpPr>
          <p:cNvPr id="161801" name="WordArt 9"/>
          <p:cNvSpPr>
            <a:spLocks noChangeArrowheads="1" noChangeShapeType="1" noTextEdit="1"/>
          </p:cNvSpPr>
          <p:nvPr/>
        </p:nvSpPr>
        <p:spPr bwMode="auto">
          <a:xfrm>
            <a:off x="5105400" y="4953000"/>
            <a:ext cx="22002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Intrusive</a:t>
            </a:r>
          </a:p>
        </p:txBody>
      </p:sp>
      <p:sp>
        <p:nvSpPr>
          <p:cNvPr id="161802" name="WordArt 10"/>
          <p:cNvSpPr>
            <a:spLocks noChangeArrowheads="1" noChangeShapeType="1" noTextEdit="1"/>
          </p:cNvSpPr>
          <p:nvPr/>
        </p:nvSpPr>
        <p:spPr bwMode="auto">
          <a:xfrm>
            <a:off x="6096000" y="3276600"/>
            <a:ext cx="2362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Coarse-grained /</a:t>
            </a:r>
          </a:p>
          <a:p>
            <a:pPr algn="ctr"/>
            <a:r>
              <a:rPr lang="en-US" sz="3600" kern="1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 large crystals</a:t>
            </a:r>
          </a:p>
        </p:txBody>
      </p:sp>
      <p:sp>
        <p:nvSpPr>
          <p:cNvPr id="161803" name="WordArt 11"/>
          <p:cNvSpPr>
            <a:spLocks noChangeArrowheads="1" noChangeShapeType="1" noTextEdit="1"/>
          </p:cNvSpPr>
          <p:nvPr/>
        </p:nvSpPr>
        <p:spPr bwMode="auto">
          <a:xfrm>
            <a:off x="914400" y="50292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1804" name="WordArt 12"/>
          <p:cNvSpPr>
            <a:spLocks noChangeArrowheads="1" noChangeShapeType="1" noTextEdit="1"/>
          </p:cNvSpPr>
          <p:nvPr/>
        </p:nvSpPr>
        <p:spPr bwMode="auto">
          <a:xfrm>
            <a:off x="1143000" y="4191000"/>
            <a:ext cx="22098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4D4D4D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Basalts</a:t>
            </a:r>
          </a:p>
        </p:txBody>
      </p:sp>
      <p:sp>
        <p:nvSpPr>
          <p:cNvPr id="161805" name="WordArt 13"/>
          <p:cNvSpPr>
            <a:spLocks noChangeArrowheads="1" noChangeShapeType="1" noTextEdit="1"/>
          </p:cNvSpPr>
          <p:nvPr/>
        </p:nvSpPr>
        <p:spPr bwMode="auto">
          <a:xfrm>
            <a:off x="381000" y="3276600"/>
            <a:ext cx="38195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CBCBCB"/>
                    </a:gs>
                    <a:gs pos="13000">
                      <a:srgbClr val="5F5F5F"/>
                    </a:gs>
                    <a:gs pos="21001">
                      <a:srgbClr val="5F5F5F"/>
                    </a:gs>
                    <a:gs pos="63000">
                      <a:srgbClr val="FFFFFF"/>
                    </a:gs>
                    <a:gs pos="67000">
                      <a:srgbClr val="B2B2B2"/>
                    </a:gs>
                    <a:gs pos="69000">
                      <a:srgbClr val="292929"/>
                    </a:gs>
                    <a:gs pos="82001">
                      <a:srgbClr val="777777"/>
                    </a:gs>
                    <a:gs pos="100000">
                      <a:srgbClr val="EAEAEA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Fine Texture Smooth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IWFhUXGRgYGBgYGRgcHRkXHBQYFxwYFxcYHCggGBolHBgXIjEhJSkrLi4uFyAzODMsNygtLisBCgoKDg0OGhAQGywkHyQsLCwsLCwsLCwsLCwsLCwsLCwsLCwsLCwsLCwsLCwsLCwsLCwsLCwsLCwsLCwsLCwsLP/AABEIAMgA/AMBIgACEQEDEQH/xAAcAAACAgMBAQAAAAAAAAAAAAAEBQMGAAECBwj/xAA7EAABAgQEBAQFAwMEAgMBAAABAhEAAyExBBJBUQUiYXEGE4GRMqGxwfBC0eEUI1IHFXLxM2KSorKC/8QAGQEAAwEBAQAAAAAAAAAAAAAAAAECAwQF/8QAJBEAAgICAgICAgMAAAAAAAAAAAECEQMhEjFBUQQTImFScZH/2gAMAwEAAhEDEQA/AGjRsJj0dHBpITlCEt2/eK/j/DJz/wBssk6bHp0j1IfLhJ09HBL40ktbKzkjMkO5PAJhUQogAaiA8Rw9aFZSH6jWNlmg3SZk8UkraAckZkglUki4aNZIuyaIMkbyRNkjeWCwohCI3kibLGZYVjoiyRvJEuWN5YLCiLJGZImyxvLBYUQ5Y3liXLHSZcKx0RJDF4sXB8QSA5cwm/pi1xDHhRAFo586Uom2F1IsL0iNUaQaQl8ReK8JgsoxE1lKLBKUqUWYEkhIoKj3o8ebR3DkKjZQDFd4B41wGLVkkz+e+VaVIJ/45gArsCYsRMFAaEuN5GjJaqxuYYQHJaBcTOq0SYs5Uk1isYjiq1rTLlSy5LFa7Jo7sDzfKLiiZMscvEqJHSHEtbpreK1huHTA6lzHP6SA3uIcyFkAOXhSrwNWczyxiFU2MxUxzAuaEkMISY2ZsDKmNHBXFBZahHC0xzLmx0VRAA82S8DTpFLQyaNLTSACm8UwKioFKXppC3yjtF1XJIMCTpQJtHXj+U0qaMJ4FJ2hajw4opBzV1iaV4XJvMp2hrKnaQQjENGb+Rk9lfTD0KZXhZFcy1HZgBEeI8LFuRb9CPuIeJxe4gtCnEL78nsf1Q9FBxOAXLLLSR1094iEuPQpkpKgxAI6wtxPA5ai45T0/aN4/L/kYy+P6Kh5cb8uHi+CqCmemh/eIcTw5Seo6Rqs8X5M3ikvArEuNiVBkqQ5aK/4w4hiMMMsmWFPdYBOX/8AhiPUn0h/YroX1urG4lwxwOEIZ48g4fj1rX5s9RWqmTM//wBdG7Q14x43XJlZZZPmKBCWoEhmz20owiMzdaLxJXbLT/qB45TgkeXIUheILgh38oZfiUB+p2ZJbXaPEFzDMJWtSlKJcqUSVE9SXJgaYu7kndzcm5J1LxLh3o0ctUjdythCUMQfU97iPefAniD+rwyVLP8AdTyzNHIsrsQx7vHkEnFgcrAgVqx+sOvBXF1SsUFEEJVQiwY/g9oTKTo9rSY6QsPWBJGKQv4VAxKzxm0WMUhKg14gl8PTnzMLNaN4ZQEFBcIAXGICR1heudBvEC8KpgMNAaXNeNA0jgpjYihHCzEeaMmRzAA7w88u0HS5jxXpWKAufWGOGntV4kY3Bjp4Bl4kRMZwAeEBkyF2Jd7QUqdmteEnF5+JSP7csLLaFvqIaANUoiJZcx4DwwnkcyG7mOZc6YFZVJ9RaABqloNkLEK0zAdYJw80bwgGMbaIUriQKgA2REE2WDE2aOJhgAEOHAjESAC7Xjc1UcqWdIABcRw3DpzLXLQAkElRA5QKk9GaPnTxRxoYzELmoRkliktLMQgF+ZtSXPR20j1P/V/xSZGH/pEB5mISQo6IlOx7qVUDo52jxSVLeNI2RIhWhy3vBMhLqAH5+COBKq7wTgZRKnbeGyUh5JRKRLSCK7x0FsykuCKv/EQhD0KXtSNYNIUooPQdoBl58LeJTMdKWEwCx1G49dO0X/AY3MkE0Oo6x5MMMlJQZTJKC9XqHrXqHi8cIxKru4NoClotyVxOmZCE8ZlpLF/aGEvFghxUbxDRRPPmQLMidTGI1wIAeZaB4nVHC0wwB1xkSKTHOWEIjxOBnJUSUjKTcV+UNsBKzCGs0A0MAmVl+EtCsYBipcyW5qReCcPiMyApNXhhLW4q0LpuCyKKkm5s9PbSAA7DLB6GI55L0MBLxoB5r2pHYxIIgA1isWtBD/DAc3GZnET4haSKkGEX9IsTCSsZD8N37QwGUiSQHA7D8tBGEUpy4aFgx5QsIVV7Ebdoq3jn/UH+nHk4Ugzj8SyHEoNYPQzO7gaiALPSpONSFZcwzXZw7bteDZc14+dPCs1ZmHEKWpUwLSSSokqJJJzP9RvHsXh7ji5qVCYgIWksQDQhnzJfTTWI5Juh1qy3hAJvHU5Ya8JDxICmpjpalKIG9y9oqhHeJnMLwAcYU5lqITLSCSToALxPNw2VPOp/o0Unx/xlCpacPLVUl1NslmST3q3/AKiGkB514rxpxU9c5RLqUWB/SkUSPQAfOE6kEEAO28WE8NfSCzwxGUFVNm+8aGbKxh+HzJisqRFu4JwMJbOOkM+H4KWMpA6n2ixS8OKUEAIr8/gabpp1MRL4EAaGupEXGRhkk2tGzw8PehhFUUeegpDEQ34FilFJSVOUn5H/AKhljPDpIJJEV3AK8vEFG4Z+xtAA8XMLveOJfGFSqpDh6g/l47KYVY2T/wCxEMQxxPj0pICZaGuXf96R2P8AUiSlYTNlEJLcyDmbukgU7H0ih8Xw2WhPZora8zkVNYKFyZ9AYHjuFnjNLnIIF3OUjuFMYNfaPnzBy5hqBDjB+LsVheVCuX/FQcP209CIlofI9pVGAR5Pwv8A1KxQmPOQiZK1CU5VD/iXb0PuI9BwPifBzUBYnoS/6VqCVA7EE/MOOsKh2W0TFaAQFjZs1IcJeo9o6TinDgxtWMBF4ko4XiDlegMQ4zFLKOQZi28Yop3eIlzgLCsACnDcKnKnf3SCkDlLliSXYptSJDIxKcQygTJCQygzFR0Ivpe0GDHtT2g6RxFOXmgAilYcP8NW3iHGyQzu1Yn/AN3QC3tFd4zxtlqQAaa94YMk8U8R8jCKmywDNYJlu3xGj10FS3SPFsRwmb8ay6lFzapJevV4vvFccVsHzAVbR7UHY/OF0tHmLSG1hk9m/D3DimUKXV3sB1ixhS5RQoABVWO4JVptb5RPKlJlpAFWOun72iHzMxqfwRz8XdmreqLFhp6VJC7/AGMLD4mPnBKA8qozakhnI7W+cByMQgHLprcVfo3WMxuBlsFIVUOpjonVi9T0inMSiAcV8VTJ6ykZkITyhL1VWpU3bq3rC+VOCZgAfI7mzAkO5uGP3gpWAAWVsGFfcuKesAYuWwKgNWodKkMDvtCl+QdB6cPLQSatdtu3SB5x8z4R2aBsZNcpqWysX7j7NXvDXBKCUjLpG2OVrZnJbDeFYHJUmusPpBS1YUYBbu5g4A2EWCD5akpBO8cqxoptAExC+8QFO5hAN52O5aRReKhl5wagvT1vFjWghNFRVOLYvmbXfcO0AD/AY8TEBW/1jMTNBFBFX4ZMWmYWok3G/wDMPFocFjDTELsVIKgSo9IFw/D0pcpD9TBwRclT7CA/MVUWhiBpsgi1CflCzE4MH4lOflBmPxrU1hUcWTSEBLLwqUgsrtCfELVmP2hmhmcqt84G5TVvnASz21M1SRSOhiDHM2IUqiDUJVjDES8aYGmqLwPiZos8OhWcYrGKCgdIhXj1GgWe0ZNqkl4SYecc5fU/t/EFCsZmecxLlwbGNLmZ3Jd/r3iOUCsNQEVB9bR1jViXJUpXb1NP5iQFE7EgB/pAEvia8xYsA5ft3rtA02e7vQfX1iH/AMimtpzOxq1SIltlIs/CseFIKCvMRzPU0L/E4of2idM8BlBik0o/0gfgmGAQlQSAqjMN+m4D0iKbwmaqc8sTFpHxSpSgFMogZ5bg8rkPTlOwLjHm9lteSGfxBCE5lLKtRlNqWB0LaQRhOLy1Z3CykZa5SXcE2A0qHhtL8NplzWUhRC0lctcw+WtCx+hTKIWKs4Qer3hfxPgGNClJkoTMlTKEJQlLVcZiwdTKHMm9dmjNThJjpoV4/wASuyZYcsxUaNUFmc5qj+IHkYycqjygDoVD76sT7mI53hrFpVTCTheyFKF92iHC4ZQWxQMwJGUggKDOagslQ2LWrG34Voi2PcXKlKIyzAqgcAvlU1n2/aIZmNVLUwQpYBajDrSu1aPrCOWpKQClZ6hTBj0L83tEKlLdz8OwJLdYcb8MemeocJxEtSAXCX/yIBu0O5Egx4yFqblYjWvrWsGYDiuIkkGTMUliHS5ygs75bF6aGNVN+RUewrSwhNNlsSYp8nxri0ygnMhaio8yxzEEBglIIAY977RHI8ZzG/uJSq/MKE110+Qg5oKLBjVnSFWNkjK7B4aYdpsvzE1SbEfmkCzkE0anSLJFOBLGt9oamaWgc4IkbGOk7QITA8YlTu7RkqWpQo8NP6YHWOiUpEMRUeKYRY99ISYmXlehj0ZGGC6kRmJ4chScpSGgA8zKw14iChFn8Q8GCGUgU1hFkPaAVHtSsfJypUZiAFAFOZSQ4Nmc9RHn/i/xNN85UqTMKJaeUlLOo0LhYqBpQixhanhJUTzhtAwP1+sGYXhiUMWe1aVP2pGXI1oE4cZ75hOW7putVQVNVzW9osOO41IBIUsPX4dD1/aK3PJCyjKTzEUD0Jd+l45m8PoS3egcfKJU2waHqfEkjKQVF/8Air9togkY4KAKAcupI97wowmGQp0qdqVcMNGNKC0FycTKSfLAA2JLJHv9YrmxcUWnD4qWB5hUMouXt6Xiu8c4qZq3FECiBuH+I9f+o4mTUCWAVZlFC9QyV5wxbSkbTw6ZOX5imSlVWG3T81ieQ+ItDl9hd9NlDQiJgpKEpAUzgGmoPTSHs7CIRIWlKEvlJY6sHY71b3hfMWj+2k5SkoBcAMCSRlIawIt3hWUkG8LxKVyKO2ZQfcgu70NcwGwY7xJiuJrDrlLyzJZzCxLEF2Fmt7QrmYa6QnKm5ADAOND7i8ZhpagQUIzZdH6bvdn7xLitjsZcI8VzvPPnNPH+AEtCE5gCCClOkXhPiCWn4EAPswrHl/CkIQoy5ktICqkKY1BpU0fp1ix13pSlGHaOHPCN+iU2WXEeI1/lYqHiifLm/wBxSilQ2CebYHfo9o3igr9IHV3+UK8XLmkNlT84jFjUWmmJsT4nGJYuARccqXHyaOpOLSZZSTzPdrDQDreB8RglgnMGG4D+vtE+CwRQ5Z3sXFQRtHpXGrRKZDhJgSWKi1+lKt1pDZEhKhmzD0r894TYtJFW+8EYHEygkpKc2UPp/kAz5Tv00im21aGhgnDIbOSxf/IhjmP6iLfaOJstDFTs1qFlUH6rQxkYiQxIFEgE1s/QI7wSFymIuDRiosSRbqYzfIsX8GnzRmXJWRkAGUlwcyrFLMH3i4cM4nImgDMlMwu8tRZQIuwNx12iscGwyAubLKk5FtkRRy1CkkM45rF4l4mZcoEJCFOAkpcJoHcO3KPlTSLU6dA1Zb5koEOK9qwEvDjS8UPBSlKUVVllJJCdXJLZRqxGm0XjhHGsPMlpzTQlTVK+UFQoWUpgT0HXaNVOyHE5RJVUPGzI6w0XIo4ZjUEajcQLMRFkkIUzRKoGNBG4iZIGsAhTxBGflLNC1fDpb0aH+NlhqNCVc0vcQgByJuQkJAoTWps/8QPLysFVIOUs4FxoYX/72pQIUCdiDb0oDDCQuTMkqBcLy02JDPlFktsd4wZsYZhSBlQEupKc3VTim8T4+QpC+a2RRATQBTskmrhxqY6xeJPkpSoAJTltVRLMCdA96QsnTiolOX4gQxUR3KmPMaHUm8St9Dehf56lJCS5D9q9xe1jHXD8NnOXKSCFV2OUkXpdoMwvC2BdyyM6Wq4Gh9CKdRB07ES5VQCyVZkkW/8AHlKTvqfQRV+BUIJkhSFFKhXoXp6RbeF4jLh0rZyA3sVD6AwnE2XMzqXkCmSEC/6nJLjb/wDURpStQyIqADQHcgF23eBuwSokmY9U0coLhQp0JACvTXq3aG/DOC5VBSwLulLfASKjYig9o74BwHKc6qKALAE2O/WhhriJwlgqXanzt9olv0NIR+I5xQMqSRYU3VmJpuwMQeH5JVMGVRAy1bvY0ZwfcN1gDEKmTFqWCQokqAYkHVhvR6fvFp4UhMmSFEFObKS7uCqgv3EFgKlzBKVlcML1BY0uDa/W21jDNBY5qEaWo0VfFKHlJWpYUtSlApDDKwZyHo5buxgWbgSQlQIuFU2f4b3oWO8TPGp9iaLHjMclF3NWHVzQ00rE6ZqCHcDd6N7wEZAmTSFuUoSVLd2IUhJQAHpc/KF2KEozCUklNg7jYtXqL9Iz+mL0KhriuFy1PUh9ifwQCMCpIAANGFwbDdqxAniSpQUc2YE0BYt0d+kMJHE0EB7lnarPQen0iXDJHrYqE2NwaiKg+4gbCz8ii6QXDH/2rvoQwMWKbNQfzqR9oS4rDJPwrF22r+8a4skrqSJ2Tzp6CMoRRTfqZTMS1iN9/rA+JxKwAG6JVYkCgJALO1HjvBTVhJFwHqQ49CoWjcvFzCW82tLhLP0rQGNZy4l+CSXiMqUhRCikHLu7UD6pJAvaIZqisEBIckkpWbKLvU6GJk4pOU5wnNcMkCr9LvAmH4oVKL5SXq6epLOwcQ4u1YWSzQ6U0rZKSU3ajKHytQNcCGeFwhmJyqLJyFaHy1LpCknMNVFxBKsB5jhPlkPSig/Y5awQnNRSpgOUsgDnDGik2DAZRWpDRLd6Q6D8HxybLKUTUlcvKBQDMCAzC2egf3hrhOJSJpUErqgOoKCksN+YAEdRFenY+TNCkTg2XmJSTobhqg1sHHWBkcLUlM0NmRUoJIUSyWTU6uYccjWpE0mXYAM4tvECj1hDwfFqSVpKylCSQlKwLMFZgrS7Zd4Z+Y9bvG0ZWiGqJiAdYAnYJztByEEVNIhXMDwxHnXEUJSsZW6gfvHUiaoHMhTGtO9DBasKhSTmoo2VdmsWo+x7w24d4ZQhlLVnN7MOjB63/iMLo12FSTLWmWVA5l1uQMwS5IIL7t2jkS0PLWEpSQqYFgbAqHc8w7wViZiEEFmCagtWxTQdjZoVY3FKXmqljVw9XrXo3TWJKZvEzkZQgHKAMqVFg4zOUp2FAHhbMw2ZRLhgWSmmWtXodwK6ue0LZmLJUQdNdHoKbWjUtCTY3LXFT9r/ADikTYxGE6Eq5aVPpeLFwHgZSpKlHKtNWFlBQo9bitt4h8G4Ragol/LI5SXPPYKAsWD+8XaTICa5XBd2IoXSAdyMwbo46xLZaREZiUcxAAdJPyL1iqcZxInzFIBb9KXYpKg1VAiz0B0cGO/FHGnzyUryvyqUAeUgi2/U3hdwvg86bMSk/wDjKQorTUFJd6aEEMQdWvC6Buxp4fwCC80BlE5SGbKUgJLd6U3cdguN4oeSqSTlUtzzO/8A5VAKB1cpMW3iKUy0khmAcbmlH9r9Y8sx8xWJWV5xcMCeYMQ4BNAmpP2eHET0c8PwiQslS8zAtepZ7/jwdOQpLgMx3FASW9jbodgYEMshQNaW2foR9odcDwyp81JJGVIqlm5rON0l/kRtDb8ghjiJIw+HWtTlSkpCnrXLk/j0hJwnDJVhpqyCHWlnBLEFiW2ZRhx4xmjLlCg5LsdQNG7n5CIeGYcpwiQVOVLuLfFpsGTE3ob7KuZpCl5ikCjdWejb/wAQ1/2paGWVAhSRpQEh2NTSsBY+U2IUkK5XBKQ36WXWlnAtBsviSkpMtgQQQA9jsKU6RoSv2dS0eQsEpBlLO1EKOoLUSfrB07hiF2JBOgP0iHBSJhCkGWTKQlSioqBplzFJC6sK16bRFw2Ys8jklL5SzHKNDWrb9Iwywa2hNejub4fcNmU3p+0K+I8O8pgknMQoh20bVusWnzFZeusCzUFRD1Z9v8SPvGH2tPsnZWcPMTMU63oCFJAqafEnUmnw9dY0EArSEoSEE5TQDUsSsgVB+vWDuJ8GV8SAX/NoFMpcxBB5JqLhqkGyj8+ar/OOzHkU1oP7OJEybKCghfMFZr/+jpSRru1bRLIx01QopjlIoAxatUfC5JuwLxhxAWUZlEFKWWAwHxllBix+IdQ2ukQkqkTg5fKSMtahrKtUpItvF0M5M8hKjlPcZgQSDXUe0WPwzPXMkLS/MkpUASzm1aagAejxVZ2HyLUq6FAqT/xL6DYliNwYtvhLDrShSlgBJqFC56MdHaMMra7BB0/CZ0soZVtUA2ILgAjR2eK9ipuIkmkwhKRdKiwU4dI6PFsRndwxcgKS7ACpcUJJIIv/AIi2oWJwcqbJbKClZzFqB9CTpZzraMo5NjYXgOMpxEpLA+YAAdlU+IMAHvTSA5nmPYxTcH5mHWQTkOajKNNKH3v6wcrja1FzPWCKEHKKg7AR1rJXZFBaFlSRRr/P8/HjasQoOQtQNA9+jF+n0ghbsCgAkOFN0oPf7wFNmknnBTVq0D9NLbwaZZLOxcwqckKuKvUE1H89I4XMq+UEk2elmdiO3tEfmOU2ctftdvzeJlFlMbvQnYAfnpCoCJSwa5UN2D37flY5TLS7gAGtcvejNG5iSTQP296fmkZLQpgRUXahrTQ+/rBxQFu8N49OVMsmrqABPxVFH6Amnb158W8eUhKkyyCFDKtQfUuyCDdmtFSlpWt60sK+7NHGJnqcBYzZXFSdyHPt9ITiOwdWOSL/AH94vPgOcryVEksVOkatlclutPwxSZiQr9ANGF7aPv8AnSLdwbjUqVLCFkJJSFAtrVLUtV4JdDj2deOuIFMlkvmUbbNUv86RVeGYbJLWoqSrMj4RcK5B9Cr2Md+I8UuctSgCQCWA/UA4qNL/AEhOHAqPcNf/AK+UFaC9hq84+FCia0ANyzWi8eGcHklZlDmNH1Ds6RrcO0eeCaEtu9A+pI/ePUMLiFDDpUps4Skn/nlF9/iiZaGmL8WkKmmjtTTSmvWOuIJAEtAFXJb3A7VB94Hwysyu8EY2s9IH6QE/T7vGMfLEUmbOIxkw9VpO/wAQFGrpBCpZVkUggkHmJ1ewrUGFkicTilFmCvMAIrQqvf8AZnhvIQxch0UCmazmjP0FbWjrZKLLwmehllRGUvLWo05cxRUn/kfcwj/3BUkArKVTAFMtQDmjMSmhFzXeka42tSZRWlQZ0lYAPMCcyC4IZ8t62Z7Qrk4cHMFBZQvLlDA5WNCFaipGkJ7K6LMOJJShKloUHCahJyuRZ3p2gqZlIdHMOhBbu2kVvw/MlJIkTFllE+WciRlpapIIuW1Jd4dz8CuR/ckspWUWTygZg4IJpTsL1pHHLDFS0I2SsuwPYAvvQxDOwUwjMJbrZgTcDZ4Z4XGLKXUlJW5BCHalixqKRKiZNU9AKmg20qYS5rpJAUrhfB8QJ3KEHKRnC6AOXYpN7Uba8N5/BETZy5rqU5ol6CjPSpfK94sHlkBwl1AuxJHrQH8+QU9UwBR5Zcp0jmNlFSUpNKBNQDXTWsbxycmNJUI+PcGaWhimWbJTQVLE2odRTVoZeGcHO8oCZYKc0/SU6Hdztp1hhPlSUKl5wJk0vlOV2sc2rDqWFtYbFISlQIYJJKrvm2+cZ5paDiAzlFIzAVJAyu1HAJ7JS/8A8YF4hMSEpUkPV3BYKdNm1pS1CYkxmKNAKrUCydco2GsKcVNDCWoKDkEE0GZT0KmYpfKPa2qxR8iYr4lICwSEEA8wCwTqWytUEahoEwXhubMBV5pTUhmJswpX8aG2IwyhLL8xAKiD0s1LCzVvsYY4fEplS5aSGOQKIpcuS/V46JOiasryyuUXNQ7vcMN9tYz/AHEMHSXbv0swb+IYS8oJBUwo3U9RGTMIg1KAQdQTo+xcXiFl9jAVyJamNrWoxenuSI5/pi/xFwwr3T+5iWfwlB+FZbZRJ+9oGxGBWmy2HWn7ho0TT6EdiWqlQba9B+59oxUrkzKDV0rfQttEOJROyuSNqMeugoa3goTP7Z0bImtbAuaX+H/7RVBZxnIAZ97NVo0GWalu5IprEY4koO1tq7n9hE6OIk3SCCW/YW6QbGR5gS4DClNetbm0S8RmDy5WZqZhTu/3jaMSgM8sdKC+nb+YknY+XqhJbRhax9KQnY7BJK0NX87bRspDhiznU96xOJ2HN0EPsen4PWNCRJUQ0xSTUV7v31hK/IiOXOKZgIZQB1FwzV9C0WCfxgTEAPlqCQbV0o/T2EKDhSwKcqxsNr0GrRwosRmSwtapp9oGkx2NeETMylEpPxUUbBgKAGr36VjcjHpM13qVC3UlUKkoGnKm57HWlIJlyQvDqLc4mJSC2hSFOfaJ4JbEVbhyliesEvyqD7OoD1/mHEtbuAHDMw1FXBbeJZ2GQ7qQnM1SzG78zGtdYmlS+RgaAsK6MaDpSNOSEkFGWSQx5Vy1IIIexzAKBH/IRWcSghJlZsqkmiiDVBtbYhuwh8h7G7O/56+0R4mWDe9gWdq9dOkJaKYHjJvmhOZKSpICuQsaMCxobkaWJ2h7wXiony6pZSSx1Y6GK9h8MpJz53IUWuHlqDFJDHKXY7Ujaphw+ITNFUqOVTVFTSosYzyw5qv8JbLZPJWoKzeWxZRlgEtZ1JOly4IbY2ic45SDlPOcrgosTZhmLu9fUQP54VUUV9RsYhmp/UPUbdfy0csclupIOQwxGOV5ahLAzE0K3a76dAbbj1HxOHm4mSETB5QLZmKS4D22a9rjaAvMWqqVoCgOULNDQPW4La1vAHFMZMXlmZlycqagkKBBICgoggGwNbAjV46lHrwVZa8GlKVCWhDk3UWsBdR/T0H0gJHHwvPV8qikpAckggZ0kmo23AhavxQXCBKJSsHnQHzD0+r7QtxeAkzmyFgAeYAUUCORSbvd+xh8F5By9DfiMtCyJhd0KBzABwdHB/Pt3hv7kxE1QFFheVyAtINRQjKHDG/rA+N8/mUChaCaJVpWjHU27OY5M5MrlISnKolwT8Kk9TX4gDYbB4i6RJviMl3DEuKtbIGcP1DUhH4p4tLmzUKQlRHlofLQBVSQKGzxJxLEJUSrMoAjK4sHpVqgVaEiwXLOan6xUHYuRapslmGxrWoibCitFEdP3iRyb/ntGig0Nqxx8kXRKvDJIcU7mkaAUmi0lhvY00N37RFJmq1baj7QTJnEXIp09L+sUp0gOVJQqurNsWpYim9DvAc/AEF/MIegSWBfYKNC7Q0GGSXKSEk1a3aukRykZSAtOtP5r1jRZF7ChVjUTRZLnXMLM3vEKAWIKUnQslvV4eSZikqYJKUmrjmB6kD7xteFQq4yn/NDN6h6enWLUpVsaoS+UnRAHQ23aI1gFwUit9GemkM52AUPhIWk9QPnY9gYEWWpMBHUi33gTvyVSBzJQ3xFOu49vWI1YIM+cAWLg+x2tHeJQU2GYGr6s22sdYDGBm0sQ3TUdY0UtCcd6N4eQkIZBTnoMzn/ACDuNKAjow2jcxc9Is4AavMKgwahEstlOU/4m3cbescElPQ/nuIh5HYuIOF5xWWB2cdonTMl5sjLluSrNUh2Gl2YG2pjs4gLIBYGg6EDrv3jlJynmGaouNKOBvb5wJ3p9CpkeIw4mFOUomNeoSWIuyux1glOFKUH+2oNVxUe6adYHOHQ5JdJqRsavs4Ba2jxx5E5FUqZzRjQg1buOsU1F6EEhbspKhlsWbSMnpL0FCNWb6UiL+qnvzIBAd3SD1+IW111iVXEkFJJlMA55SXJA6u0HCa6YA6kOSACACfZ/wBogK8tH/kelxDL+skkDNnG1ATZ2o0RJkYcsETUgf4kZSNeXT0fQ0guflAF4FaVy8wulwXvv945wuOTMzFDuksaXqzhrxFwxICz5SwtChUPlUFCh5S2YMP0vYxxiytCjlca6Bg43u33jOWO3YMh4pwtZX5klbKGmh7A27H+IUr4gsTXnhSXSU0HKRlIHLoxL0eLHh8XmZzUaUrvcP6aaNHHEsDJmp5gEq3Ovfr1hxnWpC2IOFMlXmhjXKwsoq1DHlZjeHPnLRNohgpaW7ljY9yKb6XhNh+G+TNTMzBSUlykGutLiD+KeJTLmDkFWvdLN86Rt30NdDqdOCQ6h8J0c+pdzTrFe4nOTNBSCcxrlJD3JpcEWIa4YUrGf7rmVnCqqIFRQkmmYMQLsxGhbpFicAFuCQToSGKRWidCHo3Ud4FGuxNigTjKQ5qFPlIFXBGZJ1B6QdImoWMxSlzd3d/S8a4dKM7NKWqqavW1AygoV9e2kR4zhBCm8xNtc326NEygrJLODo/5tEqJt37AH/raNxkeczQjAAtp0jbjer+9P+4yMh0BIJp1/wC9vWkTScShQyrDfUdQrR4yMgqgsmTw9SgVSlBRDnywSZmUM5yDQONnoBWF6cedy7M4u17Gny+sZGRrOCjFSQr2dJxzGn6rkUSOhFXPo0MMOApCysFSSCzJSagbE8o7dPXIyLwvk6YmwSZJQzJt2tsBv/MATsIpJJSHFS4e3aMjIfIvkzjyyBm9D/1EisU4qHH5UHQxkZFrZpYOQk2+vrQ6x0me1CHGxfWMjIbQmdgB3QX3SSxc6j8/iYry2cjXpb4km1x7xqMh8U0Q9HSMWB07ftpGTF5g1CNqH5XjUZEJsdEK5SCA6TSvKfsaj0jc7Dy1CidGZ9d2p1jUZF8mKjnDYJCW5z6io9CRsI3ifLAeaASlmUApwHFQwb5v0jIyFGeyaMlYMTE55UxJGlWNDZjUG37xBPwk5icpJ6EKfWhF+0ZGRr0x1o6wa0B0TS2dnTVNjWtKsRCrF8MlrWS62zKAJ/UkKooEixjIyKeiQrCYJKTyhuur94IxIzAkl6OFgE7FiLgdR941GRH7GzcnFgqLEeYU0cFiwdy2n7R1h8aCOYEkOHSyh2fRrekZGRVIV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TEhUUExIWFhUXGRgYGBgYGRgcHRkXHBQYFxwYFxcYHCggGBolHBgXIjEhJSkrLi4uFyAzODMsNygtLisBCgoKDg0OGhAQGywkHyQsLCwsLCwsLCwsLCwsLCwsLCwsLCwsLCwsLCwsLCwsLCwsLCwsLCwsLCwsLCwsLCwsLP/AABEIAMgA/AMBIgACEQEDEQH/xAAcAAACAgMBAQAAAAAAAAAAAAAEBQMGAAECBwj/xAA7EAABAgQEBAQFAwMEAgMBAAABAhEAAyExBBJBUQUiYXEGE4GRMqGxwfBC0eEUI1IHFXLxM2KSorKC/8QAGQEAAwEBAQAAAAAAAAAAAAAAAAECAwQF/8QAJBEAAgICAgICAgMAAAAAAAAAAAECEQMhEjFBUQQTImFScZH/2gAMAwEAAhEDEQA/AGjRsJj0dHBpITlCEt2/eK/j/DJz/wBssk6bHp0j1IfLhJ09HBL40ktbKzkjMkO5PAJhUQogAaiA8Rw9aFZSH6jWNlmg3SZk8UkraAckZkglUki4aNZIuyaIMkbyRNkjeWCwohCI3kibLGZYVjoiyRvJEuWN5YLCiLJGZImyxvLBYUQ5Y3liXLHSZcKx0RJDF4sXB8QSA5cwm/pi1xDHhRAFo586Uom2F1IsL0iNUaQaQl8ReK8JgsoxE1lKLBKUqUWYEkhIoKj3o8ebR3DkKjZQDFd4B41wGLVkkz+e+VaVIJ/45gArsCYsRMFAaEuN5GjJaqxuYYQHJaBcTOq0SYs5Uk1isYjiq1rTLlSy5LFa7Jo7sDzfKLiiZMscvEqJHSHEtbpreK1huHTA6lzHP6SA3uIcyFkAOXhSrwNWczyxiFU2MxUxzAuaEkMISY2ZsDKmNHBXFBZahHC0xzLmx0VRAA82S8DTpFLQyaNLTSACm8UwKioFKXppC3yjtF1XJIMCTpQJtHXj+U0qaMJ4FJ2hajw4opBzV1iaV4XJvMp2hrKnaQQjENGb+Rk9lfTD0KZXhZFcy1HZgBEeI8LFuRb9CPuIeJxe4gtCnEL78nsf1Q9FBxOAXLLLSR1094iEuPQpkpKgxAI6wtxPA5ai45T0/aN4/L/kYy+P6Kh5cb8uHi+CqCmemh/eIcTw5Seo6Rqs8X5M3ikvArEuNiVBkqQ5aK/4w4hiMMMsmWFPdYBOX/8AhiPUn0h/YroX1urG4lwxwOEIZ48g4fj1rX5s9RWqmTM//wBdG7Q14x43XJlZZZPmKBCWoEhmz20owiMzdaLxJXbLT/qB45TgkeXIUheILgh38oZfiUB+p2ZJbXaPEFzDMJWtSlKJcqUSVE9SXJgaYu7kndzcm5J1LxLh3o0ctUjdythCUMQfU97iPefAniD+rwyVLP8AdTyzNHIsrsQx7vHkEnFgcrAgVqx+sOvBXF1SsUFEEJVQiwY/g9oTKTo9rSY6QsPWBJGKQv4VAxKzxm0WMUhKg14gl8PTnzMLNaN4ZQEFBcIAXGICR1heudBvEC8KpgMNAaXNeNA0jgpjYihHCzEeaMmRzAA7w88u0HS5jxXpWKAufWGOGntV4kY3Bjp4Bl4kRMZwAeEBkyF2Jd7QUqdmteEnF5+JSP7csLLaFvqIaANUoiJZcx4DwwnkcyG7mOZc6YFZVJ9RaABqloNkLEK0zAdYJw80bwgGMbaIUriQKgA2REE2WDE2aOJhgAEOHAjESAC7Xjc1UcqWdIABcRw3DpzLXLQAkElRA5QKk9GaPnTxRxoYzELmoRkliktLMQgF+ZtSXPR20j1P/V/xSZGH/pEB5mISQo6IlOx7qVUDo52jxSVLeNI2RIhWhy3vBMhLqAH5+COBKq7wTgZRKnbeGyUh5JRKRLSCK7x0FsykuCKv/EQhD0KXtSNYNIUooPQdoBl58LeJTMdKWEwCx1G49dO0X/AY3MkE0Oo6x5MMMlJQZTJKC9XqHrXqHi8cIxKru4NoClotyVxOmZCE8ZlpLF/aGEvFghxUbxDRRPPmQLMidTGI1wIAeZaB4nVHC0wwB1xkSKTHOWEIjxOBnJUSUjKTcV+UNsBKzCGs0A0MAmVl+EtCsYBipcyW5qReCcPiMyApNXhhLW4q0LpuCyKKkm5s9PbSAA7DLB6GI55L0MBLxoB5r2pHYxIIgA1isWtBD/DAc3GZnET4haSKkGEX9IsTCSsZD8N37QwGUiSQHA7D8tBGEUpy4aFgx5QsIVV7Ebdoq3jn/UH+nHk4Ugzj8SyHEoNYPQzO7gaiALPSpONSFZcwzXZw7bteDZc14+dPCs1ZmHEKWpUwLSSSokqJJJzP9RvHsXh7ji5qVCYgIWksQDQhnzJfTTWI5Juh1qy3hAJvHU5Ya8JDxICmpjpalKIG9y9oqhHeJnMLwAcYU5lqITLSCSToALxPNw2VPOp/o0Unx/xlCpacPLVUl1NslmST3q3/AKiGkB514rxpxU9c5RLqUWB/SkUSPQAfOE6kEEAO28WE8NfSCzwxGUFVNm+8aGbKxh+HzJisqRFu4JwMJbOOkM+H4KWMpA6n2ixS8OKUEAIr8/gabpp1MRL4EAaGupEXGRhkk2tGzw8PehhFUUeegpDEQ34FilFJSVOUn5H/AKhljPDpIJJEV3AK8vEFG4Z+xtAA8XMLveOJfGFSqpDh6g/l47KYVY2T/wCxEMQxxPj0pICZaGuXf96R2P8AUiSlYTNlEJLcyDmbukgU7H0ih8Xw2WhPZora8zkVNYKFyZ9AYHjuFnjNLnIIF3OUjuFMYNfaPnzBy5hqBDjB+LsVheVCuX/FQcP209CIlofI9pVGAR5Pwv8A1KxQmPOQiZK1CU5VD/iXb0PuI9BwPifBzUBYnoS/6VqCVA7EE/MOOsKh2W0TFaAQFjZs1IcJeo9o6TinDgxtWMBF4ko4XiDlegMQ4zFLKOQZi28Yop3eIlzgLCsACnDcKnKnf3SCkDlLliSXYptSJDIxKcQygTJCQygzFR0Ivpe0GDHtT2g6RxFOXmgAilYcP8NW3iHGyQzu1Yn/AN3QC3tFd4zxtlqQAaa94YMk8U8R8jCKmywDNYJlu3xGj10FS3SPFsRwmb8ay6lFzapJevV4vvFccVsHzAVbR7UHY/OF0tHmLSG1hk9m/D3DimUKXV3sB1ixhS5RQoABVWO4JVptb5RPKlJlpAFWOun72iHzMxqfwRz8XdmreqLFhp6VJC7/AGMLD4mPnBKA8qozakhnI7W+cByMQgHLprcVfo3WMxuBlsFIVUOpjonVi9T0inMSiAcV8VTJ6ykZkITyhL1VWpU3bq3rC+VOCZgAfI7mzAkO5uGP3gpWAAWVsGFfcuKesAYuWwKgNWodKkMDvtCl+QdB6cPLQSatdtu3SB5x8z4R2aBsZNcpqWysX7j7NXvDXBKCUjLpG2OVrZnJbDeFYHJUmusPpBS1YUYBbu5g4A2EWCD5akpBO8cqxoptAExC+8QFO5hAN52O5aRReKhl5wagvT1vFjWghNFRVOLYvmbXfcO0AD/AY8TEBW/1jMTNBFBFX4ZMWmYWok3G/wDMPFocFjDTELsVIKgSo9IFw/D0pcpD9TBwRclT7CA/MVUWhiBpsgi1CflCzE4MH4lOflBmPxrU1hUcWTSEBLLwqUgsrtCfELVmP2hmhmcqt84G5TVvnASz21M1SRSOhiDHM2IUqiDUJVjDES8aYGmqLwPiZos8OhWcYrGKCgdIhXj1GgWe0ZNqkl4SYecc5fU/t/EFCsZmecxLlwbGNLmZ3Jd/r3iOUCsNQEVB9bR1jViXJUpXb1NP5iQFE7EgB/pAEvia8xYsA5ft3rtA02e7vQfX1iH/AMimtpzOxq1SIltlIs/CseFIKCvMRzPU0L/E4of2idM8BlBik0o/0gfgmGAQlQSAqjMN+m4D0iKbwmaqc8sTFpHxSpSgFMogZ5bg8rkPTlOwLjHm9lteSGfxBCE5lLKtRlNqWB0LaQRhOLy1Z3CykZa5SXcE2A0qHhtL8NplzWUhRC0lctcw+WtCx+hTKIWKs4Qer3hfxPgGNClJkoTMlTKEJQlLVcZiwdTKHMm9dmjNThJjpoV4/wASuyZYcsxUaNUFmc5qj+IHkYycqjygDoVD76sT7mI53hrFpVTCTheyFKF92iHC4ZQWxQMwJGUggKDOagslQ2LWrG34Voi2PcXKlKIyzAqgcAvlU1n2/aIZmNVLUwQpYBajDrSu1aPrCOWpKQClZ6hTBj0L83tEKlLdz8OwJLdYcb8MemeocJxEtSAXCX/yIBu0O5Egx4yFqblYjWvrWsGYDiuIkkGTMUliHS5ygs75bF6aGNVN+RUewrSwhNNlsSYp8nxri0ygnMhaio8yxzEEBglIIAY977RHI8ZzG/uJSq/MKE110+Qg5oKLBjVnSFWNkjK7B4aYdpsvzE1SbEfmkCzkE0anSLJFOBLGt9oamaWgc4IkbGOk7QITA8YlTu7RkqWpQo8NP6YHWOiUpEMRUeKYRY99ISYmXlehj0ZGGC6kRmJ4chScpSGgA8zKw14iChFn8Q8GCGUgU1hFkPaAVHtSsfJypUZiAFAFOZSQ4Nmc9RHn/i/xNN85UqTMKJaeUlLOo0LhYqBpQixhanhJUTzhtAwP1+sGYXhiUMWe1aVP2pGXI1oE4cZ75hOW7putVQVNVzW9osOO41IBIUsPX4dD1/aK3PJCyjKTzEUD0Jd+l45m8PoS3egcfKJU2waHqfEkjKQVF/8Air9togkY4KAKAcupI97wowmGQp0qdqVcMNGNKC0FycTKSfLAA2JLJHv9YrmxcUWnD4qWB5hUMouXt6Xiu8c4qZq3FECiBuH+I9f+o4mTUCWAVZlFC9QyV5wxbSkbTw6ZOX5imSlVWG3T81ieQ+ItDl9hd9NlDQiJgpKEpAUzgGmoPTSHs7CIRIWlKEvlJY6sHY71b3hfMWj+2k5SkoBcAMCSRlIawIt3hWUkG8LxKVyKO2ZQfcgu70NcwGwY7xJiuJrDrlLyzJZzCxLEF2Fmt7QrmYa6QnKm5ADAOND7i8ZhpagQUIzZdH6bvdn7xLitjsZcI8VzvPPnNPH+AEtCE5gCCClOkXhPiCWn4EAPswrHl/CkIQoy5ktICqkKY1BpU0fp1ix13pSlGHaOHPCN+iU2WXEeI1/lYqHiifLm/wBxSilQ2CebYHfo9o3igr9IHV3+UK8XLmkNlT84jFjUWmmJsT4nGJYuARccqXHyaOpOLSZZSTzPdrDQDreB8RglgnMGG4D+vtE+CwRQ5Z3sXFQRtHpXGrRKZDhJgSWKi1+lKt1pDZEhKhmzD0r894TYtJFW+8EYHEygkpKc2UPp/kAz5Tv00im21aGhgnDIbOSxf/IhjmP6iLfaOJstDFTs1qFlUH6rQxkYiQxIFEgE1s/QI7wSFymIuDRiosSRbqYzfIsX8GnzRmXJWRkAGUlwcyrFLMH3i4cM4nImgDMlMwu8tRZQIuwNx12iscGwyAubLKk5FtkRRy1CkkM45rF4l4mZcoEJCFOAkpcJoHcO3KPlTSLU6dA1Zb5koEOK9qwEvDjS8UPBSlKUVVllJJCdXJLZRqxGm0XjhHGsPMlpzTQlTVK+UFQoWUpgT0HXaNVOyHE5RJVUPGzI6w0XIo4ZjUEajcQLMRFkkIUzRKoGNBG4iZIGsAhTxBGflLNC1fDpb0aH+NlhqNCVc0vcQgByJuQkJAoTWps/8QPLysFVIOUs4FxoYX/72pQIUCdiDb0oDDCQuTMkqBcLy02JDPlFktsd4wZsYZhSBlQEupKc3VTim8T4+QpC+a2RRATQBTskmrhxqY6xeJPkpSoAJTltVRLMCdA96QsnTiolOX4gQxUR3KmPMaHUm8St9Dehf56lJCS5D9q9xe1jHXD8NnOXKSCFV2OUkXpdoMwvC2BdyyM6Wq4Gh9CKdRB07ES5VQCyVZkkW/8AHlKTvqfQRV+BUIJkhSFFKhXoXp6RbeF4jLh0rZyA3sVD6AwnE2XMzqXkCmSEC/6nJLjb/wDURpStQyIqADQHcgF23eBuwSokmY9U0coLhQp0JACvTXq3aG/DOC5VBSwLulLfASKjYig9o74BwHKc6qKALAE2O/WhhriJwlgqXanzt9olv0NIR+I5xQMqSRYU3VmJpuwMQeH5JVMGVRAy1bvY0ZwfcN1gDEKmTFqWCQokqAYkHVhvR6fvFp4UhMmSFEFObKS7uCqgv3EFgKlzBKVlcML1BY0uDa/W21jDNBY5qEaWo0VfFKHlJWpYUtSlApDDKwZyHo5buxgWbgSQlQIuFU2f4b3oWO8TPGp9iaLHjMclF3NWHVzQ00rE6ZqCHcDd6N7wEZAmTSFuUoSVLd2IUhJQAHpc/KF2KEozCUklNg7jYtXqL9Iz+mL0KhriuFy1PUh9ifwQCMCpIAANGFwbDdqxAniSpQUc2YE0BYt0d+kMJHE0EB7lnarPQen0iXDJHrYqE2NwaiKg+4gbCz8ii6QXDH/2rvoQwMWKbNQfzqR9oS4rDJPwrF22r+8a4skrqSJ2Tzp6CMoRRTfqZTMS1iN9/rA+JxKwAG6JVYkCgJALO1HjvBTVhJFwHqQ49CoWjcvFzCW82tLhLP0rQGNZy4l+CSXiMqUhRCikHLu7UD6pJAvaIZqisEBIckkpWbKLvU6GJk4pOU5wnNcMkCr9LvAmH4oVKL5SXq6epLOwcQ4u1YWSzQ6U0rZKSU3ajKHytQNcCGeFwhmJyqLJyFaHy1LpCknMNVFxBKsB5jhPlkPSig/Y5awQnNRSpgOUsgDnDGik2DAZRWpDRLd6Q6D8HxybLKUTUlcvKBQDMCAzC2egf3hrhOJSJpUErqgOoKCksN+YAEdRFenY+TNCkTg2XmJSTobhqg1sHHWBkcLUlM0NmRUoJIUSyWTU6uYccjWpE0mXYAM4tvECj1hDwfFqSVpKylCSQlKwLMFZgrS7Zd4Z+Y9bvG0ZWiGqJiAdYAnYJztByEEVNIhXMDwxHnXEUJSsZW6gfvHUiaoHMhTGtO9DBasKhSTmoo2VdmsWo+x7w24d4ZQhlLVnN7MOjB63/iMLo12FSTLWmWVA5l1uQMwS5IIL7t2jkS0PLWEpSQqYFgbAqHc8w7wViZiEEFmCagtWxTQdjZoVY3FKXmqljVw9XrXo3TWJKZvEzkZQgHKAMqVFg4zOUp2FAHhbMw2ZRLhgWSmmWtXodwK6ue0LZmLJUQdNdHoKbWjUtCTY3LXFT9r/ADikTYxGE6Eq5aVPpeLFwHgZSpKlHKtNWFlBQo9bitt4h8G4Ragol/LI5SXPPYKAsWD+8XaTICa5XBd2IoXSAdyMwbo46xLZaREZiUcxAAdJPyL1iqcZxInzFIBb9KXYpKg1VAiz0B0cGO/FHGnzyUryvyqUAeUgi2/U3hdwvg86bMSk/wDjKQorTUFJd6aEEMQdWvC6Buxp4fwCC80BlE5SGbKUgJLd6U3cdguN4oeSqSTlUtzzO/8A5VAKB1cpMW3iKUy0khmAcbmlH9r9Y8sx8xWJWV5xcMCeYMQ4BNAmpP2eHET0c8PwiQslS8zAtepZ7/jwdOQpLgMx3FASW9jbodgYEMshQNaW2foR9odcDwyp81JJGVIqlm5rON0l/kRtDb8ghjiJIw+HWtTlSkpCnrXLk/j0hJwnDJVhpqyCHWlnBLEFiW2ZRhx4xmjLlCg5LsdQNG7n5CIeGYcpwiQVOVLuLfFpsGTE3ob7KuZpCl5ikCjdWejb/wAQ1/2paGWVAhSRpQEh2NTSsBY+U2IUkK5XBKQ36WXWlnAtBsviSkpMtgQQQA9jsKU6RoSv2dS0eQsEpBlLO1EKOoLUSfrB07hiF2JBOgP0iHBSJhCkGWTKQlSioqBplzFJC6sK16bRFw2Ys8jklL5SzHKNDWrb9Iwywa2hNejub4fcNmU3p+0K+I8O8pgknMQoh20bVusWnzFZeusCzUFRD1Z9v8SPvGH2tPsnZWcPMTMU63oCFJAqafEnUmnw9dY0EArSEoSEE5TQDUsSsgVB+vWDuJ8GV8SAX/NoFMpcxBB5JqLhqkGyj8+ar/OOzHkU1oP7OJEybKCghfMFZr/+jpSRru1bRLIx01QopjlIoAxatUfC5JuwLxhxAWUZlEFKWWAwHxllBix+IdQ2ukQkqkTg5fKSMtahrKtUpItvF0M5M8hKjlPcZgQSDXUe0WPwzPXMkLS/MkpUASzm1aagAejxVZ2HyLUq6FAqT/xL6DYliNwYtvhLDrShSlgBJqFC56MdHaMMra7BB0/CZ0soZVtUA2ILgAjR2eK9ipuIkmkwhKRdKiwU4dI6PFsRndwxcgKS7ACpcUJJIIv/AIi2oWJwcqbJbKClZzFqB9CTpZzraMo5NjYXgOMpxEpLA+YAAdlU+IMAHvTSA5nmPYxTcH5mHWQTkOajKNNKH3v6wcrja1FzPWCKEHKKg7AR1rJXZFBaFlSRRr/P8/HjasQoOQtQNA9+jF+n0ghbsCgAkOFN0oPf7wFNmknnBTVq0D9NLbwaZZLOxcwqckKuKvUE1H89I4XMq+UEk2elmdiO3tEfmOU2ctftdvzeJlFlMbvQnYAfnpCoCJSwa5UN2D37flY5TLS7gAGtcvejNG5iSTQP296fmkZLQpgRUXahrTQ+/rBxQFu8N49OVMsmrqABPxVFH6Amnb158W8eUhKkyyCFDKtQfUuyCDdmtFSlpWt60sK+7NHGJnqcBYzZXFSdyHPt9ITiOwdWOSL/AH94vPgOcryVEksVOkatlclutPwxSZiQr9ANGF7aPv8AnSLdwbjUqVLCFkJJSFAtrVLUtV4JdDj2deOuIFMlkvmUbbNUv86RVeGYbJLWoqSrMj4RcK5B9Cr2Md+I8UuctSgCQCWA/UA4qNL/AEhOHAqPcNf/AK+UFaC9hq84+FCia0ANyzWi8eGcHklZlDmNH1Ds6RrcO0eeCaEtu9A+pI/ePUMLiFDDpUps4Skn/nlF9/iiZaGmL8WkKmmjtTTSmvWOuIJAEtAFXJb3A7VB94Hwysyu8EY2s9IH6QE/T7vGMfLEUmbOIxkw9VpO/wAQFGrpBCpZVkUggkHmJ1ewrUGFkicTilFmCvMAIrQqvf8AZnhvIQxch0UCmazmjP0FbWjrZKLLwmehllRGUvLWo05cxRUn/kfcwj/3BUkArKVTAFMtQDmjMSmhFzXeka42tSZRWlQZ0lYAPMCcyC4IZ8t62Z7Qrk4cHMFBZQvLlDA5WNCFaipGkJ7K6LMOJJShKloUHCahJyuRZ3p2gqZlIdHMOhBbu2kVvw/MlJIkTFllE+WciRlpapIIuW1Jd4dz8CuR/ckspWUWTygZg4IJpTsL1pHHLDFS0I2SsuwPYAvvQxDOwUwjMJbrZgTcDZ4Z4XGLKXUlJW5BCHalixqKRKiZNU9AKmg20qYS5rpJAUrhfB8QJ3KEHKRnC6AOXYpN7Uba8N5/BETZy5rqU5ol6CjPSpfK94sHlkBwl1AuxJHrQH8+QU9UwBR5Zcp0jmNlFSUpNKBNQDXTWsbxycmNJUI+PcGaWhimWbJTQVLE2odRTVoZeGcHO8oCZYKc0/SU6Hdztp1hhPlSUKl5wJk0vlOV2sc2rDqWFtYbFISlQIYJJKrvm2+cZ5paDiAzlFIzAVJAyu1HAJ7JS/8A8YF4hMSEpUkPV3BYKdNm1pS1CYkxmKNAKrUCydco2GsKcVNDCWoKDkEE0GZT0KmYpfKPa2qxR8iYr4lICwSEEA8wCwTqWytUEahoEwXhubMBV5pTUhmJswpX8aG2IwyhLL8xAKiD0s1LCzVvsYY4fEplS5aSGOQKIpcuS/V46JOiasryyuUXNQ7vcMN9tYz/AHEMHSXbv0swb+IYS8oJBUwo3U9RGTMIg1KAQdQTo+xcXiFl9jAVyJamNrWoxenuSI5/pi/xFwwr3T+5iWfwlB+FZbZRJ+9oGxGBWmy2HWn7ho0TT6EdiWqlQba9B+59oxUrkzKDV0rfQttEOJROyuSNqMeugoa3goTP7Z0bImtbAuaX+H/7RVBZxnIAZ97NVo0GWalu5IprEY4koO1tq7n9hE6OIk3SCCW/YW6QbGR5gS4DClNetbm0S8RmDy5WZqZhTu/3jaMSgM8sdKC+nb+YknY+XqhJbRhax9KQnY7BJK0NX87bRspDhiznU96xOJ2HN0EPsen4PWNCRJUQ0xSTUV7v31hK/IiOXOKZgIZQB1FwzV9C0WCfxgTEAPlqCQbV0o/T2EKDhSwKcqxsNr0GrRwosRmSwtapp9oGkx2NeETMylEpPxUUbBgKAGr36VjcjHpM13qVC3UlUKkoGnKm57HWlIJlyQvDqLc4mJSC2hSFOfaJ4JbEVbhyliesEvyqD7OoD1/mHEtbuAHDMw1FXBbeJZ2GQ7qQnM1SzG78zGtdYmlS+RgaAsK6MaDpSNOSEkFGWSQx5Vy1IIIexzAKBH/IRWcSghJlZsqkmiiDVBtbYhuwh8h7G7O/56+0R4mWDe9gWdq9dOkJaKYHjJvmhOZKSpICuQsaMCxobkaWJ2h7wXiony6pZSSx1Y6GK9h8MpJz53IUWuHlqDFJDHKXY7Ujaphw+ITNFUqOVTVFTSosYzyw5qv8JbLZPJWoKzeWxZRlgEtZ1JOly4IbY2ic45SDlPOcrgosTZhmLu9fUQP54VUUV9RsYhmp/UPUbdfy0csclupIOQwxGOV5ahLAzE0K3a76dAbbj1HxOHm4mSETB5QLZmKS4D22a9rjaAvMWqqVoCgOULNDQPW4La1vAHFMZMXlmZlycqagkKBBICgoggGwNbAjV46lHrwVZa8GlKVCWhDk3UWsBdR/T0H0gJHHwvPV8qikpAckggZ0kmo23AhavxQXCBKJSsHnQHzD0+r7QtxeAkzmyFgAeYAUUCORSbvd+xh8F5By9DfiMtCyJhd0KBzABwdHB/Pt3hv7kxE1QFFheVyAtINRQjKHDG/rA+N8/mUChaCaJVpWjHU27OY5M5MrlISnKolwT8Kk9TX4gDYbB4i6RJviMl3DEuKtbIGcP1DUhH4p4tLmzUKQlRHlofLQBVSQKGzxJxLEJUSrMoAjK4sHpVqgVaEiwXLOan6xUHYuRapslmGxrWoibCitFEdP3iRyb/ntGig0Nqxx8kXRKvDJIcU7mkaAUmi0lhvY00N37RFJmq1baj7QTJnEXIp09L+sUp0gOVJQqurNsWpYim9DvAc/AEF/MIegSWBfYKNC7Q0GGSXKSEk1a3aukRykZSAtOtP5r1jRZF7ChVjUTRZLnXMLM3vEKAWIKUnQslvV4eSZikqYJKUmrjmB6kD7xteFQq4yn/NDN6h6enWLUpVsaoS+UnRAHQ23aI1gFwUit9GemkM52AUPhIWk9QPnY9gYEWWpMBHUi33gTvyVSBzJQ3xFOu49vWI1YIM+cAWLg+x2tHeJQU2GYGr6s22sdYDGBm0sQ3TUdY0UtCcd6N4eQkIZBTnoMzn/ACDuNKAjow2jcxc9Is4AavMKgwahEstlOU/4m3cbescElPQ/nuIh5HYuIOF5xWWB2cdonTMl5sjLluSrNUh2Gl2YG2pjs4gLIBYGg6EDrv3jlJynmGaouNKOBvb5wJ3p9CpkeIw4mFOUomNeoSWIuyux1glOFKUH+2oNVxUe6adYHOHQ5JdJqRsavs4Ba2jxx5E5FUqZzRjQg1buOsU1F6EEhbspKhlsWbSMnpL0FCNWb6UiL+qnvzIBAd3SD1+IW111iVXEkFJJlMA55SXJA6u0HCa6YA6kOSACACfZ/wBogK8tH/kelxDL+skkDNnG1ATZ2o0RJkYcsETUgf4kZSNeXT0fQ0guflAF4FaVy8wulwXvv945wuOTMzFDuksaXqzhrxFwxICz5SwtChUPlUFCh5S2YMP0vYxxiytCjlca6Bg43u33jOWO3YMh4pwtZX5klbKGmh7A27H+IUr4gsTXnhSXSU0HKRlIHLoxL0eLHh8XmZzUaUrvcP6aaNHHEsDJmp5gEq3Ovfr1hxnWpC2IOFMlXmhjXKwsoq1DHlZjeHPnLRNohgpaW7ljY9yKb6XhNh+G+TNTMzBSUlykGutLiD+KeJTLmDkFWvdLN86Rt30NdDqdOCQ6h8J0c+pdzTrFe4nOTNBSCcxrlJD3JpcEWIa4YUrGf7rmVnCqqIFRQkmmYMQLsxGhbpFicAFuCQToSGKRWidCHo3Ud4FGuxNigTjKQ5qFPlIFXBGZJ1B6QdImoWMxSlzd3d/S8a4dKM7NKWqqavW1AygoV9e2kR4zhBCm8xNtc326NEygrJLODo/5tEqJt37AH/raNxkeczQjAAtp0jbjer+9P+4yMh0BIJp1/wC9vWkTScShQyrDfUdQrR4yMgqgsmTw9SgVSlBRDnywSZmUM5yDQONnoBWF6cedy7M4u17Gny+sZGRrOCjFSQr2dJxzGn6rkUSOhFXPo0MMOApCysFSSCzJSagbE8o7dPXIyLwvk6YmwSZJQzJt2tsBv/MATsIpJJSHFS4e3aMjIfIvkzjyyBm9D/1EisU4qHH5UHQxkZFrZpYOQk2+vrQ6x0me1CHGxfWMjIbQmdgB3QX3SSxc6j8/iYry2cjXpb4km1x7xqMh8U0Q9HSMWB07ftpGTF5g1CNqH5XjUZEJsdEK5SCA6TSvKfsaj0jc7Dy1CidGZ9d2p1jUZF8mKjnDYJCW5z6io9CRsI3ifLAeaASlmUApwHFQwb5v0jIyFGeyaMlYMTE55UxJGlWNDZjUG37xBPwk5icpJ6EKfWhF+0ZGRr0x1o6wa0B0TS2dnTVNjWtKsRCrF8MlrWS62zKAJ/UkKooEixjIyKeiQrCYJKTyhuur94IxIzAkl6OFgE7FiLgdR941GRH7GzcnFgqLEeYU0cFiwdy2n7R1h8aCOYEkOHSyh2fRrekZGRVIV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ww.peru-machu-picchu.com/pics/machu-picchu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266" y="176655"/>
            <a:ext cx="4839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machu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picchu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00159" y="312738"/>
            <a:ext cx="2419894" cy="78724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044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IWFhUXGRgYGBgYGRgcHRkXHBQYFxwYFxcYHCggGBolHBgXIjEhJSkrLi4uFyAzODMsNygtLisBCgoKDg0OGhAQGywkHyQsLCwsLCwsLCwsLCwsLCwsLCwsLCwsLCwsLCwsLCwsLCwsLCwsLCwsLCwsLCwsLCwsLP/AABEIAMgA/AMBIgACEQEDEQH/xAAcAAACAgMBAQAAAAAAAAAAAAAEBQMGAAECBwj/xAA7EAABAgQEBAQFAwMEAgMBAAABAhEAAyExBBJBUQUiYXEGE4GRMqGxwfBC0eEUI1IHFXLxM2KSorKC/8QAGQEAAwEBAQAAAAAAAAAAAAAAAAECAwQF/8QAJBEAAgICAgICAgMAAAAAAAAAAAECEQMhEjFBUQQTImFScZH/2gAMAwEAAhEDEQA/AGjRsJj0dHBpITlCEt2/eK/j/DJz/wBssk6bHp0j1IfLhJ09HBL40ktbKzkjMkO5PAJhUQogAaiA8Rw9aFZSH6jWNlmg3SZk8UkraAckZkglUki4aNZIuyaIMkbyRNkjeWCwohCI3kibLGZYVjoiyRvJEuWN5YLCiLJGZImyxvLBYUQ5Y3liXLHSZcKx0RJDF4sXB8QSA5cwm/pi1xDHhRAFo586Uom2F1IsL0iNUaQaQl8ReK8JgsoxE1lKLBKUqUWYEkhIoKj3o8ebR3DkKjZQDFd4B41wGLVkkz+e+VaVIJ/45gArsCYsRMFAaEuN5GjJaqxuYYQHJaBcTOq0SYs5Uk1isYjiq1rTLlSy5LFa7Jo7sDzfKLiiZMscvEqJHSHEtbpreK1huHTA6lzHP6SA3uIcyFkAOXhSrwNWczyxiFU2MxUxzAuaEkMISY2ZsDKmNHBXFBZahHC0xzLmx0VRAA82S8DTpFLQyaNLTSACm8UwKioFKXppC3yjtF1XJIMCTpQJtHXj+U0qaMJ4FJ2hajw4opBzV1iaV4XJvMp2hrKnaQQjENGb+Rk9lfTD0KZXhZFcy1HZgBEeI8LFuRb9CPuIeJxe4gtCnEL78nsf1Q9FBxOAXLLLSR1094iEuPQpkpKgxAI6wtxPA5ai45T0/aN4/L/kYy+P6Kh5cb8uHi+CqCmemh/eIcTw5Seo6Rqs8X5M3ikvArEuNiVBkqQ5aK/4w4hiMMMsmWFPdYBOX/8AhiPUn0h/YroX1urG4lwxwOEIZ48g4fj1rX5s9RWqmTM//wBdG7Q14x43XJlZZZPmKBCWoEhmz20owiMzdaLxJXbLT/qB45TgkeXIUheILgh38oZfiUB+p2ZJbXaPEFzDMJWtSlKJcqUSVE9SXJgaYu7kndzcm5J1LxLh3o0ctUjdythCUMQfU97iPefAniD+rwyVLP8AdTyzNHIsrsQx7vHkEnFgcrAgVqx+sOvBXF1SsUFEEJVQiwY/g9oTKTo9rSY6QsPWBJGKQv4VAxKzxm0WMUhKg14gl8PTnzMLNaN4ZQEFBcIAXGICR1heudBvEC8KpgMNAaXNeNA0jgpjYihHCzEeaMmRzAA7w88u0HS5jxXpWKAufWGOGntV4kY3Bjp4Bl4kRMZwAeEBkyF2Jd7QUqdmteEnF5+JSP7csLLaFvqIaANUoiJZcx4DwwnkcyG7mOZc6YFZVJ9RaABqloNkLEK0zAdYJw80bwgGMbaIUriQKgA2REE2WDE2aOJhgAEOHAjESAC7Xjc1UcqWdIABcRw3DpzLXLQAkElRA5QKk9GaPnTxRxoYzELmoRkliktLMQgF+ZtSXPR20j1P/V/xSZGH/pEB5mISQo6IlOx7qVUDo52jxSVLeNI2RIhWhy3vBMhLqAH5+COBKq7wTgZRKnbeGyUh5JRKRLSCK7x0FsykuCKv/EQhD0KXtSNYNIUooPQdoBl58LeJTMdKWEwCx1G49dO0X/AY3MkE0Oo6x5MMMlJQZTJKC9XqHrXqHi8cIxKru4NoClotyVxOmZCE8ZlpLF/aGEvFghxUbxDRRPPmQLMidTGI1wIAeZaB4nVHC0wwB1xkSKTHOWEIjxOBnJUSUjKTcV+UNsBKzCGs0A0MAmVl+EtCsYBipcyW5qReCcPiMyApNXhhLW4q0LpuCyKKkm5s9PbSAA7DLB6GI55L0MBLxoB5r2pHYxIIgA1isWtBD/DAc3GZnET4haSKkGEX9IsTCSsZD8N37QwGUiSQHA7D8tBGEUpy4aFgx5QsIVV7Ebdoq3jn/UH+nHk4Ugzj8SyHEoNYPQzO7gaiALPSpONSFZcwzXZw7bteDZc14+dPCs1ZmHEKWpUwLSSSokqJJJzP9RvHsXh7ji5qVCYgIWksQDQhnzJfTTWI5Juh1qy3hAJvHU5Ya8JDxICmpjpalKIG9y9oqhHeJnMLwAcYU5lqITLSCSToALxPNw2VPOp/o0Unx/xlCpacPLVUl1NslmST3q3/AKiGkB514rxpxU9c5RLqUWB/SkUSPQAfOE6kEEAO28WE8NfSCzwxGUFVNm+8aGbKxh+HzJisqRFu4JwMJbOOkM+H4KWMpA6n2ixS8OKUEAIr8/gabpp1MRL4EAaGupEXGRhkk2tGzw8PehhFUUeegpDEQ34FilFJSVOUn5H/AKhljPDpIJJEV3AK8vEFG4Z+xtAA8XMLveOJfGFSqpDh6g/l47KYVY2T/wCxEMQxxPj0pICZaGuXf96R2P8AUiSlYTNlEJLcyDmbukgU7H0ih8Xw2WhPZora8zkVNYKFyZ9AYHjuFnjNLnIIF3OUjuFMYNfaPnzBy5hqBDjB+LsVheVCuX/FQcP209CIlofI9pVGAR5Pwv8A1KxQmPOQiZK1CU5VD/iXb0PuI9BwPifBzUBYnoS/6VqCVA7EE/MOOsKh2W0TFaAQFjZs1IcJeo9o6TinDgxtWMBF4ko4XiDlegMQ4zFLKOQZi28Yop3eIlzgLCsACnDcKnKnf3SCkDlLliSXYptSJDIxKcQygTJCQygzFR0Ivpe0GDHtT2g6RxFOXmgAilYcP8NW3iHGyQzu1Yn/AN3QC3tFd4zxtlqQAaa94YMk8U8R8jCKmywDNYJlu3xGj10FS3SPFsRwmb8ay6lFzapJevV4vvFccVsHzAVbR7UHY/OF0tHmLSG1hk9m/D3DimUKXV3sB1ixhS5RQoABVWO4JVptb5RPKlJlpAFWOun72iHzMxqfwRz8XdmreqLFhp6VJC7/AGMLD4mPnBKA8qozakhnI7W+cByMQgHLprcVfo3WMxuBlsFIVUOpjonVi9T0inMSiAcV8VTJ6ykZkITyhL1VWpU3bq3rC+VOCZgAfI7mzAkO5uGP3gpWAAWVsGFfcuKesAYuWwKgNWodKkMDvtCl+QdB6cPLQSatdtu3SB5x8z4R2aBsZNcpqWysX7j7NXvDXBKCUjLpG2OVrZnJbDeFYHJUmusPpBS1YUYBbu5g4A2EWCD5akpBO8cqxoptAExC+8QFO5hAN52O5aRReKhl5wagvT1vFjWghNFRVOLYvmbXfcO0AD/AY8TEBW/1jMTNBFBFX4ZMWmYWok3G/wDMPFocFjDTELsVIKgSo9IFw/D0pcpD9TBwRclT7CA/MVUWhiBpsgi1CflCzE4MH4lOflBmPxrU1hUcWTSEBLLwqUgsrtCfELVmP2hmhmcqt84G5TVvnASz21M1SRSOhiDHM2IUqiDUJVjDES8aYGmqLwPiZos8OhWcYrGKCgdIhXj1GgWe0ZNqkl4SYecc5fU/t/EFCsZmecxLlwbGNLmZ3Jd/r3iOUCsNQEVB9bR1jViXJUpXb1NP5iQFE7EgB/pAEvia8xYsA5ft3rtA02e7vQfX1iH/AMimtpzOxq1SIltlIs/CseFIKCvMRzPU0L/E4of2idM8BlBik0o/0gfgmGAQlQSAqjMN+m4D0iKbwmaqc8sTFpHxSpSgFMogZ5bg8rkPTlOwLjHm9lteSGfxBCE5lLKtRlNqWB0LaQRhOLy1Z3CykZa5SXcE2A0qHhtL8NplzWUhRC0lctcw+WtCx+hTKIWKs4Qer3hfxPgGNClJkoTMlTKEJQlLVcZiwdTKHMm9dmjNThJjpoV4/wASuyZYcsxUaNUFmc5qj+IHkYycqjygDoVD76sT7mI53hrFpVTCTheyFKF92iHC4ZQWxQMwJGUggKDOagslQ2LWrG34Voi2PcXKlKIyzAqgcAvlU1n2/aIZmNVLUwQpYBajDrSu1aPrCOWpKQClZ6hTBj0L83tEKlLdz8OwJLdYcb8MemeocJxEtSAXCX/yIBu0O5Egx4yFqblYjWvrWsGYDiuIkkGTMUliHS5ygs75bF6aGNVN+RUewrSwhNNlsSYp8nxri0ygnMhaio8yxzEEBglIIAY977RHI8ZzG/uJSq/MKE110+Qg5oKLBjVnSFWNkjK7B4aYdpsvzE1SbEfmkCzkE0anSLJFOBLGt9oamaWgc4IkbGOk7QITA8YlTu7RkqWpQo8NP6YHWOiUpEMRUeKYRY99ISYmXlehj0ZGGC6kRmJ4chScpSGgA8zKw14iChFn8Q8GCGUgU1hFkPaAVHtSsfJypUZiAFAFOZSQ4Nmc9RHn/i/xNN85UqTMKJaeUlLOo0LhYqBpQixhanhJUTzhtAwP1+sGYXhiUMWe1aVP2pGXI1oE4cZ75hOW7putVQVNVzW9osOO41IBIUsPX4dD1/aK3PJCyjKTzEUD0Jd+l45m8PoS3egcfKJU2waHqfEkjKQVF/8Air9togkY4KAKAcupI97wowmGQp0qdqVcMNGNKC0FycTKSfLAA2JLJHv9YrmxcUWnD4qWB5hUMouXt6Xiu8c4qZq3FECiBuH+I9f+o4mTUCWAVZlFC9QyV5wxbSkbTw6ZOX5imSlVWG3T81ieQ+ItDl9hd9NlDQiJgpKEpAUzgGmoPTSHs7CIRIWlKEvlJY6sHY71b3hfMWj+2k5SkoBcAMCSRlIawIt3hWUkG8LxKVyKO2ZQfcgu70NcwGwY7xJiuJrDrlLyzJZzCxLEF2Fmt7QrmYa6QnKm5ADAOND7i8ZhpagQUIzZdH6bvdn7xLitjsZcI8VzvPPnNPH+AEtCE5gCCClOkXhPiCWn4EAPswrHl/CkIQoy5ktICqkKY1BpU0fp1ix13pSlGHaOHPCN+iU2WXEeI1/lYqHiifLm/wBxSilQ2CebYHfo9o3igr9IHV3+UK8XLmkNlT84jFjUWmmJsT4nGJYuARccqXHyaOpOLSZZSTzPdrDQDreB8RglgnMGG4D+vtE+CwRQ5Z3sXFQRtHpXGrRKZDhJgSWKi1+lKt1pDZEhKhmzD0r894TYtJFW+8EYHEygkpKc2UPp/kAz5Tv00im21aGhgnDIbOSxf/IhjmP6iLfaOJstDFTs1qFlUH6rQxkYiQxIFEgE1s/QI7wSFymIuDRiosSRbqYzfIsX8GnzRmXJWRkAGUlwcyrFLMH3i4cM4nImgDMlMwu8tRZQIuwNx12iscGwyAubLKk5FtkRRy1CkkM45rF4l4mZcoEJCFOAkpcJoHcO3KPlTSLU6dA1Zb5koEOK9qwEvDjS8UPBSlKUVVllJJCdXJLZRqxGm0XjhHGsPMlpzTQlTVK+UFQoWUpgT0HXaNVOyHE5RJVUPGzI6w0XIo4ZjUEajcQLMRFkkIUzRKoGNBG4iZIGsAhTxBGflLNC1fDpb0aH+NlhqNCVc0vcQgByJuQkJAoTWps/8QPLysFVIOUs4FxoYX/72pQIUCdiDb0oDDCQuTMkqBcLy02JDPlFktsd4wZsYZhSBlQEupKc3VTim8T4+QpC+a2RRATQBTskmrhxqY6xeJPkpSoAJTltVRLMCdA96QsnTiolOX4gQxUR3KmPMaHUm8St9Dehf56lJCS5D9q9xe1jHXD8NnOXKSCFV2OUkXpdoMwvC2BdyyM6Wq4Gh9CKdRB07ES5VQCyVZkkW/8AHlKTvqfQRV+BUIJkhSFFKhXoXp6RbeF4jLh0rZyA3sVD6AwnE2XMzqXkCmSEC/6nJLjb/wDURpStQyIqADQHcgF23eBuwSokmY9U0coLhQp0JACvTXq3aG/DOC5VBSwLulLfASKjYig9o74BwHKc6qKALAE2O/WhhriJwlgqXanzt9olv0NIR+I5xQMqSRYU3VmJpuwMQeH5JVMGVRAy1bvY0ZwfcN1gDEKmTFqWCQokqAYkHVhvR6fvFp4UhMmSFEFObKS7uCqgv3EFgKlzBKVlcML1BY0uDa/W21jDNBY5qEaWo0VfFKHlJWpYUtSlApDDKwZyHo5buxgWbgSQlQIuFU2f4b3oWO8TPGp9iaLHjMclF3NWHVzQ00rE6ZqCHcDd6N7wEZAmTSFuUoSVLd2IUhJQAHpc/KF2KEozCUklNg7jYtXqL9Iz+mL0KhriuFy1PUh9ifwQCMCpIAANGFwbDdqxAniSpQUc2YE0BYt0d+kMJHE0EB7lnarPQen0iXDJHrYqE2NwaiKg+4gbCz8ii6QXDH/2rvoQwMWKbNQfzqR9oS4rDJPwrF22r+8a4skrqSJ2Tzp6CMoRRTfqZTMS1iN9/rA+JxKwAG6JVYkCgJALO1HjvBTVhJFwHqQ49CoWjcvFzCW82tLhLP0rQGNZy4l+CSXiMqUhRCikHLu7UD6pJAvaIZqisEBIckkpWbKLvU6GJk4pOU5wnNcMkCr9LvAmH4oVKL5SXq6epLOwcQ4u1YWSzQ6U0rZKSU3ajKHytQNcCGeFwhmJyqLJyFaHy1LpCknMNVFxBKsB5jhPlkPSig/Y5awQnNRSpgOUsgDnDGik2DAZRWpDRLd6Q6D8HxybLKUTUlcvKBQDMCAzC2egf3hrhOJSJpUErqgOoKCksN+YAEdRFenY+TNCkTg2XmJSTobhqg1sHHWBkcLUlM0NmRUoJIUSyWTU6uYccjWpE0mXYAM4tvECj1hDwfFqSVpKylCSQlKwLMFZgrS7Zd4Z+Y9bvG0ZWiGqJiAdYAnYJztByEEVNIhXMDwxHnXEUJSsZW6gfvHUiaoHMhTGtO9DBasKhSTmoo2VdmsWo+x7w24d4ZQhlLVnN7MOjB63/iMLo12FSTLWmWVA5l1uQMwS5IIL7t2jkS0PLWEpSQqYFgbAqHc8w7wViZiEEFmCagtWxTQdjZoVY3FKXmqljVw9XrXo3TWJKZvEzkZQgHKAMqVFg4zOUp2FAHhbMw2ZRLhgWSmmWtXodwK6ue0LZmLJUQdNdHoKbWjUtCTY3LXFT9r/ADikTYxGE6Eq5aVPpeLFwHgZSpKlHKtNWFlBQo9bitt4h8G4Ragol/LI5SXPPYKAsWD+8XaTICa5XBd2IoXSAdyMwbo46xLZaREZiUcxAAdJPyL1iqcZxInzFIBb9KXYpKg1VAiz0B0cGO/FHGnzyUryvyqUAeUgi2/U3hdwvg86bMSk/wDjKQorTUFJd6aEEMQdWvC6Buxp4fwCC80BlE5SGbKUgJLd6U3cdguN4oeSqSTlUtzzO/8A5VAKB1cpMW3iKUy0khmAcbmlH9r9Y8sx8xWJWV5xcMCeYMQ4BNAmpP2eHET0c8PwiQslS8zAtepZ7/jwdOQpLgMx3FASW9jbodgYEMshQNaW2foR9odcDwyp81JJGVIqlm5rON0l/kRtDb8ghjiJIw+HWtTlSkpCnrXLk/j0hJwnDJVhpqyCHWlnBLEFiW2ZRhx4xmjLlCg5LsdQNG7n5CIeGYcpwiQVOVLuLfFpsGTE3ob7KuZpCl5ikCjdWejb/wAQ1/2paGWVAhSRpQEh2NTSsBY+U2IUkK5XBKQ36WXWlnAtBsviSkpMtgQQQA9jsKU6RoSv2dS0eQsEpBlLO1EKOoLUSfrB07hiF2JBOgP0iHBSJhCkGWTKQlSioqBplzFJC6sK16bRFw2Ys8jklL5SzHKNDWrb9Iwywa2hNejub4fcNmU3p+0K+I8O8pgknMQoh20bVusWnzFZeusCzUFRD1Z9v8SPvGH2tPsnZWcPMTMU63oCFJAqafEnUmnw9dY0EArSEoSEE5TQDUsSsgVB+vWDuJ8GV8SAX/NoFMpcxBB5JqLhqkGyj8+ar/OOzHkU1oP7OJEybKCghfMFZr/+jpSRru1bRLIx01QopjlIoAxatUfC5JuwLxhxAWUZlEFKWWAwHxllBix+IdQ2ukQkqkTg5fKSMtahrKtUpItvF0M5M8hKjlPcZgQSDXUe0WPwzPXMkLS/MkpUASzm1aagAejxVZ2HyLUq6FAqT/xL6DYliNwYtvhLDrShSlgBJqFC56MdHaMMra7BB0/CZ0soZVtUA2ILgAjR2eK9ipuIkmkwhKRdKiwU4dI6PFsRndwxcgKS7ACpcUJJIIv/AIi2oWJwcqbJbKClZzFqB9CTpZzraMo5NjYXgOMpxEpLA+YAAdlU+IMAHvTSA5nmPYxTcH5mHWQTkOajKNNKH3v6wcrja1FzPWCKEHKKg7AR1rJXZFBaFlSRRr/P8/HjasQoOQtQNA9+jF+n0ghbsCgAkOFN0oPf7wFNmknnBTVq0D9NLbwaZZLOxcwqckKuKvUE1H89I4XMq+UEk2elmdiO3tEfmOU2ctftdvzeJlFlMbvQnYAfnpCoCJSwa5UN2D37flY5TLS7gAGtcvejNG5iSTQP296fmkZLQpgRUXahrTQ+/rBxQFu8N49OVMsmrqABPxVFH6Amnb158W8eUhKkyyCFDKtQfUuyCDdmtFSlpWt60sK+7NHGJnqcBYzZXFSdyHPt9ITiOwdWOSL/AH94vPgOcryVEksVOkatlclutPwxSZiQr9ANGF7aPv8AnSLdwbjUqVLCFkJJSFAtrVLUtV4JdDj2deOuIFMlkvmUbbNUv86RVeGYbJLWoqSrMj4RcK5B9Cr2Md+I8UuctSgCQCWA/UA4qNL/AEhOHAqPcNf/AK+UFaC9hq84+FCia0ANyzWi8eGcHklZlDmNH1Ds6RrcO0eeCaEtu9A+pI/ePUMLiFDDpUps4Skn/nlF9/iiZaGmL8WkKmmjtTTSmvWOuIJAEtAFXJb3A7VB94Hwysyu8EY2s9IH6QE/T7vGMfLEUmbOIxkw9VpO/wAQFGrpBCpZVkUggkHmJ1ewrUGFkicTilFmCvMAIrQqvf8AZnhvIQxch0UCmazmjP0FbWjrZKLLwmehllRGUvLWo05cxRUn/kfcwj/3BUkArKVTAFMtQDmjMSmhFzXeka42tSZRWlQZ0lYAPMCcyC4IZ8t62Z7Qrk4cHMFBZQvLlDA5WNCFaipGkJ7K6LMOJJShKloUHCahJyuRZ3p2gqZlIdHMOhBbu2kVvw/MlJIkTFllE+WciRlpapIIuW1Jd4dz8CuR/ckspWUWTygZg4IJpTsL1pHHLDFS0I2SsuwPYAvvQxDOwUwjMJbrZgTcDZ4Z4XGLKXUlJW5BCHalixqKRKiZNU9AKmg20qYS5rpJAUrhfB8QJ3KEHKRnC6AOXYpN7Uba8N5/BETZy5rqU5ol6CjPSpfK94sHlkBwl1AuxJHrQH8+QU9UwBR5Zcp0jmNlFSUpNKBNQDXTWsbxycmNJUI+PcGaWhimWbJTQVLE2odRTVoZeGcHO8oCZYKc0/SU6Hdztp1hhPlSUKl5wJk0vlOV2sc2rDqWFtYbFISlQIYJJKrvm2+cZ5paDiAzlFIzAVJAyu1HAJ7JS/8A8YF4hMSEpUkPV3BYKdNm1pS1CYkxmKNAKrUCydco2GsKcVNDCWoKDkEE0GZT0KmYpfKPa2qxR8iYr4lICwSEEA8wCwTqWytUEahoEwXhubMBV5pTUhmJswpX8aG2IwyhLL8xAKiD0s1LCzVvsYY4fEplS5aSGOQKIpcuS/V46JOiasryyuUXNQ7vcMN9tYz/AHEMHSXbv0swb+IYS8oJBUwo3U9RGTMIg1KAQdQTo+xcXiFl9jAVyJamNrWoxenuSI5/pi/xFwwr3T+5iWfwlB+FZbZRJ+9oGxGBWmy2HWn7ho0TT6EdiWqlQba9B+59oxUrkzKDV0rfQttEOJROyuSNqMeugoa3goTP7Z0bImtbAuaX+H/7RVBZxnIAZ97NVo0GWalu5IprEY4koO1tq7n9hE6OIk3SCCW/YW6QbGR5gS4DClNetbm0S8RmDy5WZqZhTu/3jaMSgM8sdKC+nb+YknY+XqhJbRhax9KQnY7BJK0NX87bRspDhiznU96xOJ2HN0EPsen4PWNCRJUQ0xSTUV7v31hK/IiOXOKZgIZQB1FwzV9C0WCfxgTEAPlqCQbV0o/T2EKDhSwKcqxsNr0GrRwosRmSwtapp9oGkx2NeETMylEpPxUUbBgKAGr36VjcjHpM13qVC3UlUKkoGnKm57HWlIJlyQvDqLc4mJSC2hSFOfaJ4JbEVbhyliesEvyqD7OoD1/mHEtbuAHDMw1FXBbeJZ2GQ7qQnM1SzG78zGtdYmlS+RgaAsK6MaDpSNOSEkFGWSQx5Vy1IIIexzAKBH/IRWcSghJlZsqkmiiDVBtbYhuwh8h7G7O/56+0R4mWDe9gWdq9dOkJaKYHjJvmhOZKSpICuQsaMCxobkaWJ2h7wXiony6pZSSx1Y6GK9h8MpJz53IUWuHlqDFJDHKXY7Ujaphw+ITNFUqOVTVFTSosYzyw5qv8JbLZPJWoKzeWxZRlgEtZ1JOly4IbY2ic45SDlPOcrgosTZhmLu9fUQP54VUUV9RsYhmp/UPUbdfy0csclupIOQwxGOV5ahLAzE0K3a76dAbbj1HxOHm4mSETB5QLZmKS4D22a9rjaAvMWqqVoCgOULNDQPW4La1vAHFMZMXlmZlycqagkKBBICgoggGwNbAjV46lHrwVZa8GlKVCWhDk3UWsBdR/T0H0gJHHwvPV8qikpAckggZ0kmo23AhavxQXCBKJSsHnQHzD0+r7QtxeAkzmyFgAeYAUUCORSbvd+xh8F5By9DfiMtCyJhd0KBzABwdHB/Pt3hv7kxE1QFFheVyAtINRQjKHDG/rA+N8/mUChaCaJVpWjHU27OY5M5MrlISnKolwT8Kk9TX4gDYbB4i6RJviMl3DEuKtbIGcP1DUhH4p4tLmzUKQlRHlofLQBVSQKGzxJxLEJUSrMoAjK4sHpVqgVaEiwXLOan6xUHYuRapslmGxrWoibCitFEdP3iRyb/ntGig0Nqxx8kXRKvDJIcU7mkaAUmi0lhvY00N37RFJmq1baj7QTJnEXIp09L+sUp0gOVJQqurNsWpYim9DvAc/AEF/MIegSWBfYKNC7Q0GGSXKSEk1a3aukRykZSAtOtP5r1jRZF7ChVjUTRZLnXMLM3vEKAWIKUnQslvV4eSZikqYJKUmrjmB6kD7xteFQq4yn/NDN6h6enWLUpVsaoS+UnRAHQ23aI1gFwUit9GemkM52AUPhIWk9QPnY9gYEWWpMBHUi33gTvyVSBzJQ3xFOu49vWI1YIM+cAWLg+x2tHeJQU2GYGr6s22sdYDGBm0sQ3TUdY0UtCcd6N4eQkIZBTnoMzn/ACDuNKAjow2jcxc9Is4AavMKgwahEstlOU/4m3cbescElPQ/nuIh5HYuIOF5xWWB2cdonTMl5sjLluSrNUh2Gl2YG2pjs4gLIBYGg6EDrv3jlJynmGaouNKOBvb5wJ3p9CpkeIw4mFOUomNeoSWIuyux1glOFKUH+2oNVxUe6adYHOHQ5JdJqRsavs4Ba2jxx5E5FUqZzRjQg1buOsU1F6EEhbspKhlsWbSMnpL0FCNWb6UiL+qnvzIBAd3SD1+IW111iVXEkFJJlMA55SXJA6u0HCa6YA6kOSACACfZ/wBogK8tH/kelxDL+skkDNnG1ATZ2o0RJkYcsETUgf4kZSNeXT0fQ0guflAF4FaVy8wulwXvv945wuOTMzFDuksaXqzhrxFwxICz5SwtChUPlUFCh5S2YMP0vYxxiytCjlca6Bg43u33jOWO3YMh4pwtZX5klbKGmh7A27H+IUr4gsTXnhSXSU0HKRlIHLoxL0eLHh8XmZzUaUrvcP6aaNHHEsDJmp5gEq3Ovfr1hxnWpC2IOFMlXmhjXKwsoq1DHlZjeHPnLRNohgpaW7ljY9yKb6XhNh+G+TNTMzBSUlykGutLiD+KeJTLmDkFWvdLN86Rt30NdDqdOCQ6h8J0c+pdzTrFe4nOTNBSCcxrlJD3JpcEWIa4YUrGf7rmVnCqqIFRQkmmYMQLsxGhbpFicAFuCQToSGKRWidCHo3Ud4FGuxNigTjKQ5qFPlIFXBGZJ1B6QdImoWMxSlzd3d/S8a4dKM7NKWqqavW1AygoV9e2kR4zhBCm8xNtc326NEygrJLODo/5tEqJt37AH/raNxkeczQjAAtp0jbjer+9P+4yMh0BIJp1/wC9vWkTScShQyrDfUdQrR4yMgqgsmTw9SgVSlBRDnywSZmUM5yDQONnoBWF6cedy7M4u17Gny+sZGRrOCjFSQr2dJxzGn6rkUSOhFXPo0MMOApCysFSSCzJSagbE8o7dPXIyLwvk6YmwSZJQzJt2tsBv/MATsIpJJSHFS4e3aMjIfIvkzjyyBm9D/1EisU4qHH5UHQxkZFrZpYOQk2+vrQ6x0me1CHGxfWMjIbQmdgB3QX3SSxc6j8/iYry2cjXpb4km1x7xqMh8U0Q9HSMWB07ftpGTF5g1CNqH5XjUZEJsdEK5SCA6TSvKfsaj0jc7Dy1CidGZ9d2p1jUZF8mKjnDYJCW5z6io9CRsI3ifLAeaASlmUApwHFQwb5v0jIyFGeyaMlYMTE55UxJGlWNDZjUG37xBPwk5icpJ6EKfWhF+0ZGRr0x1o6wa0B0TS2dnTVNjWtKsRCrF8MlrWS62zKAJ/UkKooEixjIyKeiQrCYJKTyhuur94IxIzAkl6OFgE7FiLgdR941GRH7GzcnFgqLEeYU0cFiwdy2n7R1h8aCOYEkOHSyh2fRrekZGRVIV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TEhUUExIWFhUXGRgYGBgYGRgcHRkXHBQYFxwYFxcYHCggGBolHBgXIjEhJSkrLi4uFyAzODMsNygtLisBCgoKDg0OGhAQGywkHyQsLCwsLCwsLCwsLCwsLCwsLCwsLCwsLCwsLCwsLCwsLCwsLCwsLCwsLCwsLCwsLCwsLP/AABEIAMgA/AMBIgACEQEDEQH/xAAcAAACAgMBAQAAAAAAAAAAAAAEBQMGAAECBwj/xAA7EAABAgQEBAQFAwMEAgMBAAABAhEAAyExBBJBUQUiYXEGE4GRMqGxwfBC0eEUI1IHFXLxM2KSorKC/8QAGQEAAwEBAQAAAAAAAAAAAAAAAAECAwQF/8QAJBEAAgICAgICAgMAAAAAAAAAAAECEQMhEjFBUQQTImFScZH/2gAMAwEAAhEDEQA/AGjRsJj0dHBpITlCEt2/eK/j/DJz/wBssk6bHp0j1IfLhJ09HBL40ktbKzkjMkO5PAJhUQogAaiA8Rw9aFZSH6jWNlmg3SZk8UkraAckZkglUki4aNZIuyaIMkbyRNkjeWCwohCI3kibLGZYVjoiyRvJEuWN5YLCiLJGZImyxvLBYUQ5Y3liXLHSZcKx0RJDF4sXB8QSA5cwm/pi1xDHhRAFo586Uom2F1IsL0iNUaQaQl8ReK8JgsoxE1lKLBKUqUWYEkhIoKj3o8ebR3DkKjZQDFd4B41wGLVkkz+e+VaVIJ/45gArsCYsRMFAaEuN5GjJaqxuYYQHJaBcTOq0SYs5Uk1isYjiq1rTLlSy5LFa7Jo7sDzfKLiiZMscvEqJHSHEtbpreK1huHTA6lzHP6SA3uIcyFkAOXhSrwNWczyxiFU2MxUxzAuaEkMISY2ZsDKmNHBXFBZahHC0xzLmx0VRAA82S8DTpFLQyaNLTSACm8UwKioFKXppC3yjtF1XJIMCTpQJtHXj+U0qaMJ4FJ2hajw4opBzV1iaV4XJvMp2hrKnaQQjENGb+Rk9lfTD0KZXhZFcy1HZgBEeI8LFuRb9CPuIeJxe4gtCnEL78nsf1Q9FBxOAXLLLSR1094iEuPQpkpKgxAI6wtxPA5ai45T0/aN4/L/kYy+P6Kh5cb8uHi+CqCmemh/eIcTw5Seo6Rqs8X5M3ikvArEuNiVBkqQ5aK/4w4hiMMMsmWFPdYBOX/8AhiPUn0h/YroX1urG4lwxwOEIZ48g4fj1rX5s9RWqmTM//wBdG7Q14x43XJlZZZPmKBCWoEhmz20owiMzdaLxJXbLT/qB45TgkeXIUheILgh38oZfiUB+p2ZJbXaPEFzDMJWtSlKJcqUSVE9SXJgaYu7kndzcm5J1LxLh3o0ctUjdythCUMQfU97iPefAniD+rwyVLP8AdTyzNHIsrsQx7vHkEnFgcrAgVqx+sOvBXF1SsUFEEJVQiwY/g9oTKTo9rSY6QsPWBJGKQv4VAxKzxm0WMUhKg14gl8PTnzMLNaN4ZQEFBcIAXGICR1heudBvEC8KpgMNAaXNeNA0jgpjYihHCzEeaMmRzAA7w88u0HS5jxXpWKAufWGOGntV4kY3Bjp4Bl4kRMZwAeEBkyF2Jd7QUqdmteEnF5+JSP7csLLaFvqIaANUoiJZcx4DwwnkcyG7mOZc6YFZVJ9RaABqloNkLEK0zAdYJw80bwgGMbaIUriQKgA2REE2WDE2aOJhgAEOHAjESAC7Xjc1UcqWdIABcRw3DpzLXLQAkElRA5QKk9GaPnTxRxoYzELmoRkliktLMQgF+ZtSXPR20j1P/V/xSZGH/pEB5mISQo6IlOx7qVUDo52jxSVLeNI2RIhWhy3vBMhLqAH5+COBKq7wTgZRKnbeGyUh5JRKRLSCK7x0FsykuCKv/EQhD0KXtSNYNIUooPQdoBl58LeJTMdKWEwCx1G49dO0X/AY3MkE0Oo6x5MMMlJQZTJKC9XqHrXqHi8cIxKru4NoClotyVxOmZCE8ZlpLF/aGEvFghxUbxDRRPPmQLMidTGI1wIAeZaB4nVHC0wwB1xkSKTHOWEIjxOBnJUSUjKTcV+UNsBKzCGs0A0MAmVl+EtCsYBipcyW5qReCcPiMyApNXhhLW4q0LpuCyKKkm5s9PbSAA7DLB6GI55L0MBLxoB5r2pHYxIIgA1isWtBD/DAc3GZnET4haSKkGEX9IsTCSsZD8N37QwGUiSQHA7D8tBGEUpy4aFgx5QsIVV7Ebdoq3jn/UH+nHk4Ugzj8SyHEoNYPQzO7gaiALPSpONSFZcwzXZw7bteDZc14+dPCs1ZmHEKWpUwLSSSokqJJJzP9RvHsXh7ji5qVCYgIWksQDQhnzJfTTWI5Juh1qy3hAJvHU5Ya8JDxICmpjpalKIG9y9oqhHeJnMLwAcYU5lqITLSCSToALxPNw2VPOp/o0Unx/xlCpacPLVUl1NslmST3q3/AKiGkB514rxpxU9c5RLqUWB/SkUSPQAfOE6kEEAO28WE8NfSCzwxGUFVNm+8aGbKxh+HzJisqRFu4JwMJbOOkM+H4KWMpA6n2ixS8OKUEAIr8/gabpp1MRL4EAaGupEXGRhkk2tGzw8PehhFUUeegpDEQ34FilFJSVOUn5H/AKhljPDpIJJEV3AK8vEFG4Z+xtAA8XMLveOJfGFSqpDh6g/l47KYVY2T/wCxEMQxxPj0pICZaGuXf96R2P8AUiSlYTNlEJLcyDmbukgU7H0ih8Xw2WhPZora8zkVNYKFyZ9AYHjuFnjNLnIIF3OUjuFMYNfaPnzBy5hqBDjB+LsVheVCuX/FQcP209CIlofI9pVGAR5Pwv8A1KxQmPOQiZK1CU5VD/iXb0PuI9BwPifBzUBYnoS/6VqCVA7EE/MOOsKh2W0TFaAQFjZs1IcJeo9o6TinDgxtWMBF4ko4XiDlegMQ4zFLKOQZi28Yop3eIlzgLCsACnDcKnKnf3SCkDlLliSXYptSJDIxKcQygTJCQygzFR0Ivpe0GDHtT2g6RxFOXmgAilYcP8NW3iHGyQzu1Yn/AN3QC3tFd4zxtlqQAaa94YMk8U8R8jCKmywDNYJlu3xGj10FS3SPFsRwmb8ay6lFzapJevV4vvFccVsHzAVbR7UHY/OF0tHmLSG1hk9m/D3DimUKXV3sB1ixhS5RQoABVWO4JVptb5RPKlJlpAFWOun72iHzMxqfwRz8XdmreqLFhp6VJC7/AGMLD4mPnBKA8qozakhnI7W+cByMQgHLprcVfo3WMxuBlsFIVUOpjonVi9T0inMSiAcV8VTJ6ykZkITyhL1VWpU3bq3rC+VOCZgAfI7mzAkO5uGP3gpWAAWVsGFfcuKesAYuWwKgNWodKkMDvtCl+QdB6cPLQSatdtu3SB5x8z4R2aBsZNcpqWysX7j7NXvDXBKCUjLpG2OVrZnJbDeFYHJUmusPpBS1YUYBbu5g4A2EWCD5akpBO8cqxoptAExC+8QFO5hAN52O5aRReKhl5wagvT1vFjWghNFRVOLYvmbXfcO0AD/AY8TEBW/1jMTNBFBFX4ZMWmYWok3G/wDMPFocFjDTELsVIKgSo9IFw/D0pcpD9TBwRclT7CA/MVUWhiBpsgi1CflCzE4MH4lOflBmPxrU1hUcWTSEBLLwqUgsrtCfELVmP2hmhmcqt84G5TVvnASz21M1SRSOhiDHM2IUqiDUJVjDES8aYGmqLwPiZos8OhWcYrGKCgdIhXj1GgWe0ZNqkl4SYecc5fU/t/EFCsZmecxLlwbGNLmZ3Jd/r3iOUCsNQEVB9bR1jViXJUpXb1NP5iQFE7EgB/pAEvia8xYsA5ft3rtA02e7vQfX1iH/AMimtpzOxq1SIltlIs/CseFIKCvMRzPU0L/E4of2idM8BlBik0o/0gfgmGAQlQSAqjMN+m4D0iKbwmaqc8sTFpHxSpSgFMogZ5bg8rkPTlOwLjHm9lteSGfxBCE5lLKtRlNqWB0LaQRhOLy1Z3CykZa5SXcE2A0qHhtL8NplzWUhRC0lctcw+WtCx+hTKIWKs4Qer3hfxPgGNClJkoTMlTKEJQlLVcZiwdTKHMm9dmjNThJjpoV4/wASuyZYcsxUaNUFmc5qj+IHkYycqjygDoVD76sT7mI53hrFpVTCTheyFKF92iHC4ZQWxQMwJGUggKDOagslQ2LWrG34Voi2PcXKlKIyzAqgcAvlU1n2/aIZmNVLUwQpYBajDrSu1aPrCOWpKQClZ6hTBj0L83tEKlLdz8OwJLdYcb8MemeocJxEtSAXCX/yIBu0O5Egx4yFqblYjWvrWsGYDiuIkkGTMUliHS5ygs75bF6aGNVN+RUewrSwhNNlsSYp8nxri0ygnMhaio8yxzEEBglIIAY977RHI8ZzG/uJSq/MKE110+Qg5oKLBjVnSFWNkjK7B4aYdpsvzE1SbEfmkCzkE0anSLJFOBLGt9oamaWgc4IkbGOk7QITA8YlTu7RkqWpQo8NP6YHWOiUpEMRUeKYRY99ISYmXlehj0ZGGC6kRmJ4chScpSGgA8zKw14iChFn8Q8GCGUgU1hFkPaAVHtSsfJypUZiAFAFOZSQ4Nmc9RHn/i/xNN85UqTMKJaeUlLOo0LhYqBpQixhanhJUTzhtAwP1+sGYXhiUMWe1aVP2pGXI1oE4cZ75hOW7putVQVNVzW9osOO41IBIUsPX4dD1/aK3PJCyjKTzEUD0Jd+l45m8PoS3egcfKJU2waHqfEkjKQVF/8Air9togkY4KAKAcupI97wowmGQp0qdqVcMNGNKC0FycTKSfLAA2JLJHv9YrmxcUWnD4qWB5hUMouXt6Xiu8c4qZq3FECiBuH+I9f+o4mTUCWAVZlFC9QyV5wxbSkbTw6ZOX5imSlVWG3T81ieQ+ItDl9hd9NlDQiJgpKEpAUzgGmoPTSHs7CIRIWlKEvlJY6sHY71b3hfMWj+2k5SkoBcAMCSRlIawIt3hWUkG8LxKVyKO2ZQfcgu70NcwGwY7xJiuJrDrlLyzJZzCxLEF2Fmt7QrmYa6QnKm5ADAOND7i8ZhpagQUIzZdH6bvdn7xLitjsZcI8VzvPPnNPH+AEtCE5gCCClOkXhPiCWn4EAPswrHl/CkIQoy5ktICqkKY1BpU0fp1ix13pSlGHaOHPCN+iU2WXEeI1/lYqHiifLm/wBxSilQ2CebYHfo9o3igr9IHV3+UK8XLmkNlT84jFjUWmmJsT4nGJYuARccqXHyaOpOLSZZSTzPdrDQDreB8RglgnMGG4D+vtE+CwRQ5Z3sXFQRtHpXGrRKZDhJgSWKi1+lKt1pDZEhKhmzD0r894TYtJFW+8EYHEygkpKc2UPp/kAz5Tv00im21aGhgnDIbOSxf/IhjmP6iLfaOJstDFTs1qFlUH6rQxkYiQxIFEgE1s/QI7wSFymIuDRiosSRbqYzfIsX8GnzRmXJWRkAGUlwcyrFLMH3i4cM4nImgDMlMwu8tRZQIuwNx12iscGwyAubLKk5FtkRRy1CkkM45rF4l4mZcoEJCFOAkpcJoHcO3KPlTSLU6dA1Zb5koEOK9qwEvDjS8UPBSlKUVVllJJCdXJLZRqxGm0XjhHGsPMlpzTQlTVK+UFQoWUpgT0HXaNVOyHE5RJVUPGzI6w0XIo4ZjUEajcQLMRFkkIUzRKoGNBG4iZIGsAhTxBGflLNC1fDpb0aH+NlhqNCVc0vcQgByJuQkJAoTWps/8QPLysFVIOUs4FxoYX/72pQIUCdiDb0oDDCQuTMkqBcLy02JDPlFktsd4wZsYZhSBlQEupKc3VTim8T4+QpC+a2RRATQBTskmrhxqY6xeJPkpSoAJTltVRLMCdA96QsnTiolOX4gQxUR3KmPMaHUm8St9Dehf56lJCS5D9q9xe1jHXD8NnOXKSCFV2OUkXpdoMwvC2BdyyM6Wq4Gh9CKdRB07ES5VQCyVZkkW/8AHlKTvqfQRV+BUIJkhSFFKhXoXp6RbeF4jLh0rZyA3sVD6AwnE2XMzqXkCmSEC/6nJLjb/wDURpStQyIqADQHcgF23eBuwSokmY9U0coLhQp0JACvTXq3aG/DOC5VBSwLulLfASKjYig9o74BwHKc6qKALAE2O/WhhriJwlgqXanzt9olv0NIR+I5xQMqSRYU3VmJpuwMQeH5JVMGVRAy1bvY0ZwfcN1gDEKmTFqWCQokqAYkHVhvR6fvFp4UhMmSFEFObKS7uCqgv3EFgKlzBKVlcML1BY0uDa/W21jDNBY5qEaWo0VfFKHlJWpYUtSlApDDKwZyHo5buxgWbgSQlQIuFU2f4b3oWO8TPGp9iaLHjMclF3NWHVzQ00rE6ZqCHcDd6N7wEZAmTSFuUoSVLd2IUhJQAHpc/KF2KEozCUklNg7jYtXqL9Iz+mL0KhriuFy1PUh9ifwQCMCpIAANGFwbDdqxAniSpQUc2YE0BYt0d+kMJHE0EB7lnarPQen0iXDJHrYqE2NwaiKg+4gbCz8ii6QXDH/2rvoQwMWKbNQfzqR9oS4rDJPwrF22r+8a4skrqSJ2Tzp6CMoRRTfqZTMS1iN9/rA+JxKwAG6JVYkCgJALO1HjvBTVhJFwHqQ49CoWjcvFzCW82tLhLP0rQGNZy4l+CSXiMqUhRCikHLu7UD6pJAvaIZqisEBIckkpWbKLvU6GJk4pOU5wnNcMkCr9LvAmH4oVKL5SXq6epLOwcQ4u1YWSzQ6U0rZKSU3ajKHytQNcCGeFwhmJyqLJyFaHy1LpCknMNVFxBKsB5jhPlkPSig/Y5awQnNRSpgOUsgDnDGik2DAZRWpDRLd6Q6D8HxybLKUTUlcvKBQDMCAzC2egf3hrhOJSJpUErqgOoKCksN+YAEdRFenY+TNCkTg2XmJSTobhqg1sHHWBkcLUlM0NmRUoJIUSyWTU6uYccjWpE0mXYAM4tvECj1hDwfFqSVpKylCSQlKwLMFZgrS7Zd4Z+Y9bvG0ZWiGqJiAdYAnYJztByEEVNIhXMDwxHnXEUJSsZW6gfvHUiaoHMhTGtO9DBasKhSTmoo2VdmsWo+x7w24d4ZQhlLVnN7MOjB63/iMLo12FSTLWmWVA5l1uQMwS5IIL7t2jkS0PLWEpSQqYFgbAqHc8w7wViZiEEFmCagtWxTQdjZoVY3FKXmqljVw9XrXo3TWJKZvEzkZQgHKAMqVFg4zOUp2FAHhbMw2ZRLhgWSmmWtXodwK6ue0LZmLJUQdNdHoKbWjUtCTY3LXFT9r/ADikTYxGE6Eq5aVPpeLFwHgZSpKlHKtNWFlBQo9bitt4h8G4Ragol/LI5SXPPYKAsWD+8XaTICa5XBd2IoXSAdyMwbo46xLZaREZiUcxAAdJPyL1iqcZxInzFIBb9KXYpKg1VAiz0B0cGO/FHGnzyUryvyqUAeUgi2/U3hdwvg86bMSk/wDjKQorTUFJd6aEEMQdWvC6Buxp4fwCC80BlE5SGbKUgJLd6U3cdguN4oeSqSTlUtzzO/8A5VAKB1cpMW3iKUy0khmAcbmlH9r9Y8sx8xWJWV5xcMCeYMQ4BNAmpP2eHET0c8PwiQslS8zAtepZ7/jwdOQpLgMx3FASW9jbodgYEMshQNaW2foR9odcDwyp81JJGVIqlm5rON0l/kRtDb8ghjiJIw+HWtTlSkpCnrXLk/j0hJwnDJVhpqyCHWlnBLEFiW2ZRhx4xmjLlCg5LsdQNG7n5CIeGYcpwiQVOVLuLfFpsGTE3ob7KuZpCl5ikCjdWejb/wAQ1/2paGWVAhSRpQEh2NTSsBY+U2IUkK5XBKQ36WXWlnAtBsviSkpMtgQQQA9jsKU6RoSv2dS0eQsEpBlLO1EKOoLUSfrB07hiF2JBOgP0iHBSJhCkGWTKQlSioqBplzFJC6sK16bRFw2Ys8jklL5SzHKNDWrb9Iwywa2hNejub4fcNmU3p+0K+I8O8pgknMQoh20bVusWnzFZeusCzUFRD1Z9v8SPvGH2tPsnZWcPMTMU63oCFJAqafEnUmnw9dY0EArSEoSEE5TQDUsSsgVB+vWDuJ8GV8SAX/NoFMpcxBB5JqLhqkGyj8+ar/OOzHkU1oP7OJEybKCghfMFZr/+jpSRru1bRLIx01QopjlIoAxatUfC5JuwLxhxAWUZlEFKWWAwHxllBix+IdQ2ukQkqkTg5fKSMtahrKtUpItvF0M5M8hKjlPcZgQSDXUe0WPwzPXMkLS/MkpUASzm1aagAejxVZ2HyLUq6FAqT/xL6DYliNwYtvhLDrShSlgBJqFC56MdHaMMra7BB0/CZ0soZVtUA2ILgAjR2eK9ipuIkmkwhKRdKiwU4dI6PFsRndwxcgKS7ACpcUJJIIv/AIi2oWJwcqbJbKClZzFqB9CTpZzraMo5NjYXgOMpxEpLA+YAAdlU+IMAHvTSA5nmPYxTcH5mHWQTkOajKNNKH3v6wcrja1FzPWCKEHKKg7AR1rJXZFBaFlSRRr/P8/HjasQoOQtQNA9+jF+n0ghbsCgAkOFN0oPf7wFNmknnBTVq0D9NLbwaZZLOxcwqckKuKvUE1H89I4XMq+UEk2elmdiO3tEfmOU2ctftdvzeJlFlMbvQnYAfnpCoCJSwa5UN2D37flY5TLS7gAGtcvejNG5iSTQP296fmkZLQpgRUXahrTQ+/rBxQFu8N49OVMsmrqABPxVFH6Amnb158W8eUhKkyyCFDKtQfUuyCDdmtFSlpWt60sK+7NHGJnqcBYzZXFSdyHPt9ITiOwdWOSL/AH94vPgOcryVEksVOkatlclutPwxSZiQr9ANGF7aPv8AnSLdwbjUqVLCFkJJSFAtrVLUtV4JdDj2deOuIFMlkvmUbbNUv86RVeGYbJLWoqSrMj4RcK5B9Cr2Md+I8UuctSgCQCWA/UA4qNL/AEhOHAqPcNf/AK+UFaC9hq84+FCia0ANyzWi8eGcHklZlDmNH1Ds6RrcO0eeCaEtu9A+pI/ePUMLiFDDpUps4Skn/nlF9/iiZaGmL8WkKmmjtTTSmvWOuIJAEtAFXJb3A7VB94Hwysyu8EY2s9IH6QE/T7vGMfLEUmbOIxkw9VpO/wAQFGrpBCpZVkUggkHmJ1ewrUGFkicTilFmCvMAIrQqvf8AZnhvIQxch0UCmazmjP0FbWjrZKLLwmehllRGUvLWo05cxRUn/kfcwj/3BUkArKVTAFMtQDmjMSmhFzXeka42tSZRWlQZ0lYAPMCcyC4IZ8t62Z7Qrk4cHMFBZQvLlDA5WNCFaipGkJ7K6LMOJJShKloUHCahJyuRZ3p2gqZlIdHMOhBbu2kVvw/MlJIkTFllE+WciRlpapIIuW1Jd4dz8CuR/ckspWUWTygZg4IJpTsL1pHHLDFS0I2SsuwPYAvvQxDOwUwjMJbrZgTcDZ4Z4XGLKXUlJW5BCHalixqKRKiZNU9AKmg20qYS5rpJAUrhfB8QJ3KEHKRnC6AOXYpN7Uba8N5/BETZy5rqU5ol6CjPSpfK94sHlkBwl1AuxJHrQH8+QU9UwBR5Zcp0jmNlFSUpNKBNQDXTWsbxycmNJUI+PcGaWhimWbJTQVLE2odRTVoZeGcHO8oCZYKc0/SU6Hdztp1hhPlSUKl5wJk0vlOV2sc2rDqWFtYbFISlQIYJJKrvm2+cZ5paDiAzlFIzAVJAyu1HAJ7JS/8A8YF4hMSEpUkPV3BYKdNm1pS1CYkxmKNAKrUCydco2GsKcVNDCWoKDkEE0GZT0KmYpfKPa2qxR8iYr4lICwSEEA8wCwTqWytUEahoEwXhubMBV5pTUhmJswpX8aG2IwyhLL8xAKiD0s1LCzVvsYY4fEplS5aSGOQKIpcuS/V46JOiasryyuUXNQ7vcMN9tYz/AHEMHSXbv0swb+IYS8oJBUwo3U9RGTMIg1KAQdQTo+xcXiFl9jAVyJamNrWoxenuSI5/pi/xFwwr3T+5iWfwlB+FZbZRJ+9oGxGBWmy2HWn7ho0TT6EdiWqlQba9B+59oxUrkzKDV0rfQttEOJROyuSNqMeugoa3goTP7Z0bImtbAuaX+H/7RVBZxnIAZ97NVo0GWalu5IprEY4koO1tq7n9hE6OIk3SCCW/YW6QbGR5gS4DClNetbm0S8RmDy5WZqZhTu/3jaMSgM8sdKC+nb+YknY+XqhJbRhax9KQnY7BJK0NX87bRspDhiznU96xOJ2HN0EPsen4PWNCRJUQ0xSTUV7v31hK/IiOXOKZgIZQB1FwzV9C0WCfxgTEAPlqCQbV0o/T2EKDhSwKcqxsNr0GrRwosRmSwtapp9oGkx2NeETMylEpPxUUbBgKAGr36VjcjHpM13qVC3UlUKkoGnKm57HWlIJlyQvDqLc4mJSC2hSFOfaJ4JbEVbhyliesEvyqD7OoD1/mHEtbuAHDMw1FXBbeJZ2GQ7qQnM1SzG78zGtdYmlS+RgaAsK6MaDpSNOSEkFGWSQx5Vy1IIIexzAKBH/IRWcSghJlZsqkmiiDVBtbYhuwh8h7G7O/56+0R4mWDe9gWdq9dOkJaKYHjJvmhOZKSpICuQsaMCxobkaWJ2h7wXiony6pZSSx1Y6GK9h8MpJz53IUWuHlqDFJDHKXY7Ujaphw+ITNFUqOVTVFTSosYzyw5qv8JbLZPJWoKzeWxZRlgEtZ1JOly4IbY2ic45SDlPOcrgosTZhmLu9fUQP54VUUV9RsYhmp/UPUbdfy0csclupIOQwxGOV5ahLAzE0K3a76dAbbj1HxOHm4mSETB5QLZmKS4D22a9rjaAvMWqqVoCgOULNDQPW4La1vAHFMZMXlmZlycqagkKBBICgoggGwNbAjV46lHrwVZa8GlKVCWhDk3UWsBdR/T0H0gJHHwvPV8qikpAckggZ0kmo23AhavxQXCBKJSsHnQHzD0+r7QtxeAkzmyFgAeYAUUCORSbvd+xh8F5By9DfiMtCyJhd0KBzABwdHB/Pt3hv7kxE1QFFheVyAtINRQjKHDG/rA+N8/mUChaCaJVpWjHU27OY5M5MrlISnKolwT8Kk9TX4gDYbB4i6RJviMl3DEuKtbIGcP1DUhH4p4tLmzUKQlRHlofLQBVSQKGzxJxLEJUSrMoAjK4sHpVqgVaEiwXLOan6xUHYuRapslmGxrWoibCitFEdP3iRyb/ntGig0Nqxx8kXRKvDJIcU7mkaAUmi0lhvY00N37RFJmq1baj7QTJnEXIp09L+sUp0gOVJQqurNsWpYim9DvAc/AEF/MIegSWBfYKNC7Q0GGSXKSEk1a3aukRykZSAtOtP5r1jRZF7ChVjUTRZLnXMLM3vEKAWIKUnQslvV4eSZikqYJKUmrjmB6kD7xteFQq4yn/NDN6h6enWLUpVsaoS+UnRAHQ23aI1gFwUit9GemkM52AUPhIWk9QPnY9gYEWWpMBHUi33gTvyVSBzJQ3xFOu49vWI1YIM+cAWLg+x2tHeJQU2GYGr6s22sdYDGBm0sQ3TUdY0UtCcd6N4eQkIZBTnoMzn/ACDuNKAjow2jcxc9Is4AavMKgwahEstlOU/4m3cbescElPQ/nuIh5HYuIOF5xWWB2cdonTMl5sjLluSrNUh2Gl2YG2pjs4gLIBYGg6EDrv3jlJynmGaouNKOBvb5wJ3p9CpkeIw4mFOUomNeoSWIuyux1glOFKUH+2oNVxUe6adYHOHQ5JdJqRsavs4Ba2jxx5E5FUqZzRjQg1buOsU1F6EEhbspKhlsWbSMnpL0FCNWb6UiL+qnvzIBAd3SD1+IW111iVXEkFJJlMA55SXJA6u0HCa6YA6kOSACACfZ/wBogK8tH/kelxDL+skkDNnG1ATZ2o0RJkYcsETUgf4kZSNeXT0fQ0guflAF4FaVy8wulwXvv945wuOTMzFDuksaXqzhrxFwxICz5SwtChUPlUFCh5S2YMP0vYxxiytCjlca6Bg43u33jOWO3YMh4pwtZX5klbKGmh7A27H+IUr4gsTXnhSXSU0HKRlIHLoxL0eLHh8XmZzUaUrvcP6aaNHHEsDJmp5gEq3Ovfr1hxnWpC2IOFMlXmhjXKwsoq1DHlZjeHPnLRNohgpaW7ljY9yKb6XhNh+G+TNTMzBSUlykGutLiD+KeJTLmDkFWvdLN86Rt30NdDqdOCQ6h8J0c+pdzTrFe4nOTNBSCcxrlJD3JpcEWIa4YUrGf7rmVnCqqIFRQkmmYMQLsxGhbpFicAFuCQToSGKRWidCHo3Ud4FGuxNigTjKQ5qFPlIFXBGZJ1B6QdImoWMxSlzd3d/S8a4dKM7NKWqqavW1AygoV9e2kR4zhBCm8xNtc326NEygrJLODo/5tEqJt37AH/raNxkeczQjAAtp0jbjer+9P+4yMh0BIJp1/wC9vWkTScShQyrDfUdQrR4yMgqgsmTw9SgVSlBRDnywSZmUM5yDQONnoBWF6cedy7M4u17Gny+sZGRrOCjFSQr2dJxzGn6rkUSOhFXPo0MMOApCysFSSCzJSagbE8o7dPXIyLwvk6YmwSZJQzJt2tsBv/MATsIpJJSHFS4e3aMjIfIvkzjyyBm9D/1EisU4qHH5UHQxkZFrZpYOQk2+vrQ6x0me1CHGxfWMjIbQmdgB3QX3SSxc6j8/iYry2cjXpb4km1x7xqMh8U0Q9HSMWB07ftpGTF5g1CNqH5XjUZEJsdEK5SCA6TSvKfsaj0jc7Dy1CidGZ9d2p1jUZF8mKjnDYJCW5z6io9CRsI3ifLAeaASlmUApwHFQwb5v0jIyFGeyaMlYMTE55UxJGlWNDZjUG37xBPwk5icpJ6EKfWhF+0ZGRr0x1o6wa0B0TS2dnTVNjWtKsRCrF8MlrWS62zKAJ/UkKooEixjIyKeiQrCYJKTyhuur94IxIzAkl6OFgE7FiLgdR941GRH7GzcnFgqLEeYU0cFiwdy2n7R1h8aCOYEkOHSyh2fRrekZGRVIV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ww.peru-machu-picchu.com/pics/machu-picchu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266" y="176655"/>
            <a:ext cx="4839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machu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picchu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700159" y="312738"/>
            <a:ext cx="2419894" cy="787247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glow rad="215900">
              <a:srgbClr val="FF00FF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IWFhUXGRgYGBgYGRgcHRkXHBQYFxwYFxcYHCggGBolHBgXIjEhJSkrLi4uFyAzODMsNygtLisBCgoKDg0OGhAQGywkHyQsLCwsLCwsLCwsLCwsLCwsLCwsLCwsLCwsLCwsLCwsLCwsLCwsLCwsLCwsLCwsLCwsLP/AABEIAMgA/AMBIgACEQEDEQH/xAAcAAACAgMBAQAAAAAAAAAAAAAEBQMGAAECBwj/xAA7EAABAgQEBAQFAwMEAgMBAAABAhEAAyExBBJBUQUiYXEGE4GRMqGxwfBC0eEUI1IHFXLxM2KSorKC/8QAGQEAAwEBAQAAAAAAAAAAAAAAAAECAwQF/8QAJBEAAgICAgICAgMAAAAAAAAAAAECEQMhEjFBUQQTImFScZH/2gAMAwEAAhEDEQA/AGjRsJj0dHBpITlCEt2/eK/j/DJz/wBssk6bHp0j1IfLhJ09HBL40ktbKzkjMkO5PAJhUQogAaiA8Rw9aFZSH6jWNlmg3SZk8UkraAckZkglUki4aNZIuyaIMkbyRNkjeWCwohCI3kibLGZYVjoiyRvJEuWN5YLCiLJGZImyxvLBYUQ5Y3liXLHSZcKx0RJDF4sXB8QSA5cwm/pi1xDHhRAFo586Uom2F1IsL0iNUaQaQl8ReK8JgsoxE1lKLBKUqUWYEkhIoKj3o8ebR3DkKjZQDFd4B41wGLVkkz+e+VaVIJ/45gArsCYsRMFAaEuN5GjJaqxuYYQHJaBcTOq0SYs5Uk1isYjiq1rTLlSy5LFa7Jo7sDzfKLiiZMscvEqJHSHEtbpreK1huHTA6lzHP6SA3uIcyFkAOXhSrwNWczyxiFU2MxUxzAuaEkMISY2ZsDKmNHBXFBZahHC0xzLmx0VRAA82S8DTpFLQyaNLTSACm8UwKioFKXppC3yjtF1XJIMCTpQJtHXj+U0qaMJ4FJ2hajw4opBzV1iaV4XJvMp2hrKnaQQjENGb+Rk9lfTD0KZXhZFcy1HZgBEeI8LFuRb9CPuIeJxe4gtCnEL78nsf1Q9FBxOAXLLLSR1094iEuPQpkpKgxAI6wtxPA5ai45T0/aN4/L/kYy+P6Kh5cb8uHi+CqCmemh/eIcTw5Seo6Rqs8X5M3ikvArEuNiVBkqQ5aK/4w4hiMMMsmWFPdYBOX/8AhiPUn0h/YroX1urG4lwxwOEIZ48g4fj1rX5s9RWqmTM//wBdG7Q14x43XJlZZZPmKBCWoEhmz20owiMzdaLxJXbLT/qB45TgkeXIUheILgh38oZfiUB+p2ZJbXaPEFzDMJWtSlKJcqUSVE9SXJgaYu7kndzcm5J1LxLh3o0ctUjdythCUMQfU97iPefAniD+rwyVLP8AdTyzNHIsrsQx7vHkEnFgcrAgVqx+sOvBXF1SsUFEEJVQiwY/g9oTKTo9rSY6QsPWBJGKQv4VAxKzxm0WMUhKg14gl8PTnzMLNaN4ZQEFBcIAXGICR1heudBvEC8KpgMNAaXNeNA0jgpjYihHCzEeaMmRzAA7w88u0HS5jxXpWKAufWGOGntV4kY3Bjp4Bl4kRMZwAeEBkyF2Jd7QUqdmteEnF5+JSP7csLLaFvqIaANUoiJZcx4DwwnkcyG7mOZc6YFZVJ9RaABqloNkLEK0zAdYJw80bwgGMbaIUriQKgA2REE2WDE2aOJhgAEOHAjESAC7Xjc1UcqWdIABcRw3DpzLXLQAkElRA5QKk9GaPnTxRxoYzELmoRkliktLMQgF+ZtSXPR20j1P/V/xSZGH/pEB5mISQo6IlOx7qVUDo52jxSVLeNI2RIhWhy3vBMhLqAH5+COBKq7wTgZRKnbeGyUh5JRKRLSCK7x0FsykuCKv/EQhD0KXtSNYNIUooPQdoBl58LeJTMdKWEwCx1G49dO0X/AY3MkE0Oo6x5MMMlJQZTJKC9XqHrXqHi8cIxKru4NoClotyVxOmZCE8ZlpLF/aGEvFghxUbxDRRPPmQLMidTGI1wIAeZaB4nVHC0wwB1xkSKTHOWEIjxOBnJUSUjKTcV+UNsBKzCGs0A0MAmVl+EtCsYBipcyW5qReCcPiMyApNXhhLW4q0LpuCyKKkm5s9PbSAA7DLB6GI55L0MBLxoB5r2pHYxIIgA1isWtBD/DAc3GZnET4haSKkGEX9IsTCSsZD8N37QwGUiSQHA7D8tBGEUpy4aFgx5QsIVV7Ebdoq3jn/UH+nHk4Ugzj8SyHEoNYPQzO7gaiALPSpONSFZcwzXZw7bteDZc14+dPCs1ZmHEKWpUwLSSSokqJJJzP9RvHsXh7ji5qVCYgIWksQDQhnzJfTTWI5Juh1qy3hAJvHU5Ya8JDxICmpjpalKIG9y9oqhHeJnMLwAcYU5lqITLSCSToALxPNw2VPOp/o0Unx/xlCpacPLVUl1NslmST3q3/AKiGkB514rxpxU9c5RLqUWB/SkUSPQAfOE6kEEAO28WE8NfSCzwxGUFVNm+8aGbKxh+HzJisqRFu4JwMJbOOkM+H4KWMpA6n2ixS8OKUEAIr8/gabpp1MRL4EAaGupEXGRhkk2tGzw8PehhFUUeegpDEQ34FilFJSVOUn5H/AKhljPDpIJJEV3AK8vEFG4Z+xtAA8XMLveOJfGFSqpDh6g/l47KYVY2T/wCxEMQxxPj0pICZaGuXf96R2P8AUiSlYTNlEJLcyDmbukgU7H0ih8Xw2WhPZora8zkVNYKFyZ9AYHjuFnjNLnIIF3OUjuFMYNfaPnzBy5hqBDjB+LsVheVCuX/FQcP209CIlofI9pVGAR5Pwv8A1KxQmPOQiZK1CU5VD/iXb0PuI9BwPifBzUBYnoS/6VqCVA7EE/MOOsKh2W0TFaAQFjZs1IcJeo9o6TinDgxtWMBF4ko4XiDlegMQ4zFLKOQZi28Yop3eIlzgLCsACnDcKnKnf3SCkDlLliSXYptSJDIxKcQygTJCQygzFR0Ivpe0GDHtT2g6RxFOXmgAilYcP8NW3iHGyQzu1Yn/AN3QC3tFd4zxtlqQAaa94YMk8U8R8jCKmywDNYJlu3xGj10FS3SPFsRwmb8ay6lFzapJevV4vvFccVsHzAVbR7UHY/OF0tHmLSG1hk9m/D3DimUKXV3sB1ixhS5RQoABVWO4JVptb5RPKlJlpAFWOun72iHzMxqfwRz8XdmreqLFhp6VJC7/AGMLD4mPnBKA8qozakhnI7W+cByMQgHLprcVfo3WMxuBlsFIVUOpjonVi9T0inMSiAcV8VTJ6ykZkITyhL1VWpU3bq3rC+VOCZgAfI7mzAkO5uGP3gpWAAWVsGFfcuKesAYuWwKgNWodKkMDvtCl+QdB6cPLQSatdtu3SB5x8z4R2aBsZNcpqWysX7j7NXvDXBKCUjLpG2OVrZnJbDeFYHJUmusPpBS1YUYBbu5g4A2EWCD5akpBO8cqxoptAExC+8QFO5hAN52O5aRReKhl5wagvT1vFjWghNFRVOLYvmbXfcO0AD/AY8TEBW/1jMTNBFBFX4ZMWmYWok3G/wDMPFocFjDTELsVIKgSo9IFw/D0pcpD9TBwRclT7CA/MVUWhiBpsgi1CflCzE4MH4lOflBmPxrU1hUcWTSEBLLwqUgsrtCfELVmP2hmhmcqt84G5TVvnASz21M1SRSOhiDHM2IUqiDUJVjDES8aYGmqLwPiZos8OhWcYrGKCgdIhXj1GgWe0ZNqkl4SYecc5fU/t/EFCsZmecxLlwbGNLmZ3Jd/r3iOUCsNQEVB9bR1jViXJUpXb1NP5iQFE7EgB/pAEvia8xYsA5ft3rtA02e7vQfX1iH/AMimtpzOxq1SIltlIs/CseFIKCvMRzPU0L/E4of2idM8BlBik0o/0gfgmGAQlQSAqjMN+m4D0iKbwmaqc8sTFpHxSpSgFMogZ5bg8rkPTlOwLjHm9lteSGfxBCE5lLKtRlNqWB0LaQRhOLy1Z3CykZa5SXcE2A0qHhtL8NplzWUhRC0lctcw+WtCx+hTKIWKs4Qer3hfxPgGNClJkoTMlTKEJQlLVcZiwdTKHMm9dmjNThJjpoV4/wASuyZYcsxUaNUFmc5qj+IHkYycqjygDoVD76sT7mI53hrFpVTCTheyFKF92iHC4ZQWxQMwJGUggKDOagslQ2LWrG34Voi2PcXKlKIyzAqgcAvlU1n2/aIZmNVLUwQpYBajDrSu1aPrCOWpKQClZ6hTBj0L83tEKlLdz8OwJLdYcb8MemeocJxEtSAXCX/yIBu0O5Egx4yFqblYjWvrWsGYDiuIkkGTMUliHS5ygs75bF6aGNVN+RUewrSwhNNlsSYp8nxri0ygnMhaio8yxzEEBglIIAY977RHI8ZzG/uJSq/MKE110+Qg5oKLBjVnSFWNkjK7B4aYdpsvzE1SbEfmkCzkE0anSLJFOBLGt9oamaWgc4IkbGOk7QITA8YlTu7RkqWpQo8NP6YHWOiUpEMRUeKYRY99ISYmXlehj0ZGGC6kRmJ4chScpSGgA8zKw14iChFn8Q8GCGUgU1hFkPaAVHtSsfJypUZiAFAFOZSQ4Nmc9RHn/i/xNN85UqTMKJaeUlLOo0LhYqBpQixhanhJUTzhtAwP1+sGYXhiUMWe1aVP2pGXI1oE4cZ75hOW7putVQVNVzW9osOO41IBIUsPX4dD1/aK3PJCyjKTzEUD0Jd+l45m8PoS3egcfKJU2waHqfEkjKQVF/8Air9togkY4KAKAcupI97wowmGQp0qdqVcMNGNKC0FycTKSfLAA2JLJHv9YrmxcUWnD4qWB5hUMouXt6Xiu8c4qZq3FECiBuH+I9f+o4mTUCWAVZlFC9QyV5wxbSkbTw6ZOX5imSlVWG3T81ieQ+ItDl9hd9NlDQiJgpKEpAUzgGmoPTSHs7CIRIWlKEvlJY6sHY71b3hfMWj+2k5SkoBcAMCSRlIawIt3hWUkG8LxKVyKO2ZQfcgu70NcwGwY7xJiuJrDrlLyzJZzCxLEF2Fmt7QrmYa6QnKm5ADAOND7i8ZhpagQUIzZdH6bvdn7xLitjsZcI8VzvPPnNPH+AEtCE5gCCClOkXhPiCWn4EAPswrHl/CkIQoy5ktICqkKY1BpU0fp1ix13pSlGHaOHPCN+iU2WXEeI1/lYqHiifLm/wBxSilQ2CebYHfo9o3igr9IHV3+UK8XLmkNlT84jFjUWmmJsT4nGJYuARccqXHyaOpOLSZZSTzPdrDQDreB8RglgnMGG4D+vtE+CwRQ5Z3sXFQRtHpXGrRKZDhJgSWKi1+lKt1pDZEhKhmzD0r894TYtJFW+8EYHEygkpKc2UPp/kAz5Tv00im21aGhgnDIbOSxf/IhjmP6iLfaOJstDFTs1qFlUH6rQxkYiQxIFEgE1s/QI7wSFymIuDRiosSRbqYzfIsX8GnzRmXJWRkAGUlwcyrFLMH3i4cM4nImgDMlMwu8tRZQIuwNx12iscGwyAubLKk5FtkRRy1CkkM45rF4l4mZcoEJCFOAkpcJoHcO3KPlTSLU6dA1Zb5koEOK9qwEvDjS8UPBSlKUVVllJJCdXJLZRqxGm0XjhHGsPMlpzTQlTVK+UFQoWUpgT0HXaNVOyHE5RJVUPGzI6w0XIo4ZjUEajcQLMRFkkIUzRKoGNBG4iZIGsAhTxBGflLNC1fDpb0aH+NlhqNCVc0vcQgByJuQkJAoTWps/8QPLysFVIOUs4FxoYX/72pQIUCdiDb0oDDCQuTMkqBcLy02JDPlFktsd4wZsYZhSBlQEupKc3VTim8T4+QpC+a2RRATQBTskmrhxqY6xeJPkpSoAJTltVRLMCdA96QsnTiolOX4gQxUR3KmPMaHUm8St9Dehf56lJCS5D9q9xe1jHXD8NnOXKSCFV2OUkXpdoMwvC2BdyyM6Wq4Gh9CKdRB07ES5VQCyVZkkW/8AHlKTvqfQRV+BUIJkhSFFKhXoXp6RbeF4jLh0rZyA3sVD6AwnE2XMzqXkCmSEC/6nJLjb/wDURpStQyIqADQHcgF23eBuwSokmY9U0coLhQp0JACvTXq3aG/DOC5VBSwLulLfASKjYig9o74BwHKc6qKALAE2O/WhhriJwlgqXanzt9olv0NIR+I5xQMqSRYU3VmJpuwMQeH5JVMGVRAy1bvY0ZwfcN1gDEKmTFqWCQokqAYkHVhvR6fvFp4UhMmSFEFObKS7uCqgv3EFgKlzBKVlcML1BY0uDa/W21jDNBY5qEaWo0VfFKHlJWpYUtSlApDDKwZyHo5buxgWbgSQlQIuFU2f4b3oWO8TPGp9iaLHjMclF3NWHVzQ00rE6ZqCHcDd6N7wEZAmTSFuUoSVLd2IUhJQAHpc/KF2KEozCUklNg7jYtXqL9Iz+mL0KhriuFy1PUh9ifwQCMCpIAANGFwbDdqxAniSpQUc2YE0BYt0d+kMJHE0EB7lnarPQen0iXDJHrYqE2NwaiKg+4gbCz8ii6QXDH/2rvoQwMWKbNQfzqR9oS4rDJPwrF22r+8a4skrqSJ2Tzp6CMoRRTfqZTMS1iN9/rA+JxKwAG6JVYkCgJALO1HjvBTVhJFwHqQ49CoWjcvFzCW82tLhLP0rQGNZy4l+CSXiMqUhRCikHLu7UD6pJAvaIZqisEBIckkpWbKLvU6GJk4pOU5wnNcMkCr9LvAmH4oVKL5SXq6epLOwcQ4u1YWSzQ6U0rZKSU3ajKHytQNcCGeFwhmJyqLJyFaHy1LpCknMNVFxBKsB5jhPlkPSig/Y5awQnNRSpgOUsgDnDGik2DAZRWpDRLd6Q6D8HxybLKUTUlcvKBQDMCAzC2egf3hrhOJSJpUErqgOoKCksN+YAEdRFenY+TNCkTg2XmJSTobhqg1sHHWBkcLUlM0NmRUoJIUSyWTU6uYccjWpE0mXYAM4tvECj1hDwfFqSVpKylCSQlKwLMFZgrS7Zd4Z+Y9bvG0ZWiGqJiAdYAnYJztByEEVNIhXMDwxHnXEUJSsZW6gfvHUiaoHMhTGtO9DBasKhSTmoo2VdmsWo+x7w24d4ZQhlLVnN7MOjB63/iMLo12FSTLWmWVA5l1uQMwS5IIL7t2jkS0PLWEpSQqYFgbAqHc8w7wViZiEEFmCagtWxTQdjZoVY3FKXmqljVw9XrXo3TWJKZvEzkZQgHKAMqVFg4zOUp2FAHhbMw2ZRLhgWSmmWtXodwK6ue0LZmLJUQdNdHoKbWjUtCTY3LXFT9r/ADikTYxGE6Eq5aVPpeLFwHgZSpKlHKtNWFlBQo9bitt4h8G4Ragol/LI5SXPPYKAsWD+8XaTICa5XBd2IoXSAdyMwbo46xLZaREZiUcxAAdJPyL1iqcZxInzFIBb9KXYpKg1VAiz0B0cGO/FHGnzyUryvyqUAeUgi2/U3hdwvg86bMSk/wDjKQorTUFJd6aEEMQdWvC6Buxp4fwCC80BlE5SGbKUgJLd6U3cdguN4oeSqSTlUtzzO/8A5VAKB1cpMW3iKUy0khmAcbmlH9r9Y8sx8xWJWV5xcMCeYMQ4BNAmpP2eHET0c8PwiQslS8zAtepZ7/jwdOQpLgMx3FASW9jbodgYEMshQNaW2foR9odcDwyp81JJGVIqlm5rON0l/kRtDb8ghjiJIw+HWtTlSkpCnrXLk/j0hJwnDJVhpqyCHWlnBLEFiW2ZRhx4xmjLlCg5LsdQNG7n5CIeGYcpwiQVOVLuLfFpsGTE3ob7KuZpCl5ikCjdWejb/wAQ1/2paGWVAhSRpQEh2NTSsBY+U2IUkK5XBKQ36WXWlnAtBsviSkpMtgQQQA9jsKU6RoSv2dS0eQsEpBlLO1EKOoLUSfrB07hiF2JBOgP0iHBSJhCkGWTKQlSioqBplzFJC6sK16bRFw2Ys8jklL5SzHKNDWrb9Iwywa2hNejub4fcNmU3p+0K+I8O8pgknMQoh20bVusWnzFZeusCzUFRD1Z9v8SPvGH2tPsnZWcPMTMU63oCFJAqafEnUmnw9dY0EArSEoSEE5TQDUsSsgVB+vWDuJ8GV8SAX/NoFMpcxBB5JqLhqkGyj8+ar/OOzHkU1oP7OJEybKCghfMFZr/+jpSRru1bRLIx01QopjlIoAxatUfC5JuwLxhxAWUZlEFKWWAwHxllBix+IdQ2ukQkqkTg5fKSMtahrKtUpItvF0M5M8hKjlPcZgQSDXUe0WPwzPXMkLS/MkpUASzm1aagAejxVZ2HyLUq6FAqT/xL6DYliNwYtvhLDrShSlgBJqFC56MdHaMMra7BB0/CZ0soZVtUA2ILgAjR2eK9ipuIkmkwhKRdKiwU4dI6PFsRndwxcgKS7ACpcUJJIIv/AIi2oWJwcqbJbKClZzFqB9CTpZzraMo5NjYXgOMpxEpLA+YAAdlU+IMAHvTSA5nmPYxTcH5mHWQTkOajKNNKH3v6wcrja1FzPWCKEHKKg7AR1rJXZFBaFlSRRr/P8/HjasQoOQtQNA9+jF+n0ghbsCgAkOFN0oPf7wFNmknnBTVq0D9NLbwaZZLOxcwqckKuKvUE1H89I4XMq+UEk2elmdiO3tEfmOU2ctftdvzeJlFlMbvQnYAfnpCoCJSwa5UN2D37flY5TLS7gAGtcvejNG5iSTQP296fmkZLQpgRUXahrTQ+/rBxQFu8N49OVMsmrqABPxVFH6Amnb158W8eUhKkyyCFDKtQfUuyCDdmtFSlpWt60sK+7NHGJnqcBYzZXFSdyHPt9ITiOwdWOSL/AH94vPgOcryVEksVOkatlclutPwxSZiQr9ANGF7aPv8AnSLdwbjUqVLCFkJJSFAtrVLUtV4JdDj2deOuIFMlkvmUbbNUv86RVeGYbJLWoqSrMj4RcK5B9Cr2Md+I8UuctSgCQCWA/UA4qNL/AEhOHAqPcNf/AK+UFaC9hq84+FCia0ANyzWi8eGcHklZlDmNH1Ds6RrcO0eeCaEtu9A+pI/ePUMLiFDDpUps4Skn/nlF9/iiZaGmL8WkKmmjtTTSmvWOuIJAEtAFXJb3A7VB94Hwysyu8EY2s9IH6QE/T7vGMfLEUmbOIxkw9VpO/wAQFGrpBCpZVkUggkHmJ1ewrUGFkicTilFmCvMAIrQqvf8AZnhvIQxch0UCmazmjP0FbWjrZKLLwmehllRGUvLWo05cxRUn/kfcwj/3BUkArKVTAFMtQDmjMSmhFzXeka42tSZRWlQZ0lYAPMCcyC4IZ8t62Z7Qrk4cHMFBZQvLlDA5WNCFaipGkJ7K6LMOJJShKloUHCahJyuRZ3p2gqZlIdHMOhBbu2kVvw/MlJIkTFllE+WciRlpapIIuW1Jd4dz8CuR/ckspWUWTygZg4IJpTsL1pHHLDFS0I2SsuwPYAvvQxDOwUwjMJbrZgTcDZ4Z4XGLKXUlJW5BCHalixqKRKiZNU9AKmg20qYS5rpJAUrhfB8QJ3KEHKRnC6AOXYpN7Uba8N5/BETZy5rqU5ol6CjPSpfK94sHlkBwl1AuxJHrQH8+QU9UwBR5Zcp0jmNlFSUpNKBNQDXTWsbxycmNJUI+PcGaWhimWbJTQVLE2odRTVoZeGcHO8oCZYKc0/SU6Hdztp1hhPlSUKl5wJk0vlOV2sc2rDqWFtYbFISlQIYJJKrvm2+cZ5paDiAzlFIzAVJAyu1HAJ7JS/8A8YF4hMSEpUkPV3BYKdNm1pS1CYkxmKNAKrUCydco2GsKcVNDCWoKDkEE0GZT0KmYpfKPa2qxR8iYr4lICwSEEA8wCwTqWytUEahoEwXhubMBV5pTUhmJswpX8aG2IwyhLL8xAKiD0s1LCzVvsYY4fEplS5aSGOQKIpcuS/V46JOiasryyuUXNQ7vcMN9tYz/AHEMHSXbv0swb+IYS8oJBUwo3U9RGTMIg1KAQdQTo+xcXiFl9jAVyJamNrWoxenuSI5/pi/xFwwr3T+5iWfwlB+FZbZRJ+9oGxGBWmy2HWn7ho0TT6EdiWqlQba9B+59oxUrkzKDV0rfQttEOJROyuSNqMeugoa3goTP7Z0bImtbAuaX+H/7RVBZxnIAZ97NVo0GWalu5IprEY4koO1tq7n9hE6OIk3SCCW/YW6QbGR5gS4DClNetbm0S8RmDy5WZqZhTu/3jaMSgM8sdKC+nb+YknY+XqhJbRhax9KQnY7BJK0NX87bRspDhiznU96xOJ2HN0EPsen4PWNCRJUQ0xSTUV7v31hK/IiOXOKZgIZQB1FwzV9C0WCfxgTEAPlqCQbV0o/T2EKDhSwKcqxsNr0GrRwosRmSwtapp9oGkx2NeETMylEpPxUUbBgKAGr36VjcjHpM13qVC3UlUKkoGnKm57HWlIJlyQvDqLc4mJSC2hSFOfaJ4JbEVbhyliesEvyqD7OoD1/mHEtbuAHDMw1FXBbeJZ2GQ7qQnM1SzG78zGtdYmlS+RgaAsK6MaDpSNOSEkFGWSQx5Vy1IIIexzAKBH/IRWcSghJlZsqkmiiDVBtbYhuwh8h7G7O/56+0R4mWDe9gWdq9dOkJaKYHjJvmhOZKSpICuQsaMCxobkaWJ2h7wXiony6pZSSx1Y6GK9h8MpJz53IUWuHlqDFJDHKXY7Ujaphw+ITNFUqOVTVFTSosYzyw5qv8JbLZPJWoKzeWxZRlgEtZ1JOly4IbY2ic45SDlPOcrgosTZhmLu9fUQP54VUUV9RsYhmp/UPUbdfy0csclupIOQwxGOV5ahLAzE0K3a76dAbbj1HxOHm4mSETB5QLZmKS4D22a9rjaAvMWqqVoCgOULNDQPW4La1vAHFMZMXlmZlycqagkKBBICgoggGwNbAjV46lHrwVZa8GlKVCWhDk3UWsBdR/T0H0gJHHwvPV8qikpAckggZ0kmo23AhavxQXCBKJSsHnQHzD0+r7QtxeAkzmyFgAeYAUUCORSbvd+xh8F5By9DfiMtCyJhd0KBzABwdHB/Pt3hv7kxE1QFFheVyAtINRQjKHDG/rA+N8/mUChaCaJVpWjHU27OY5M5MrlISnKolwT8Kk9TX4gDYbB4i6RJviMl3DEuKtbIGcP1DUhH4p4tLmzUKQlRHlofLQBVSQKGzxJxLEJUSrMoAjK4sHpVqgVaEiwXLOan6xUHYuRapslmGxrWoibCitFEdP3iRyb/ntGig0Nqxx8kXRKvDJIcU7mkaAUmi0lhvY00N37RFJmq1baj7QTJnEXIp09L+sUp0gOVJQqurNsWpYim9DvAc/AEF/MIegSWBfYKNC7Q0GGSXKSEk1a3aukRykZSAtOtP5r1jRZF7ChVjUTRZLnXMLM3vEKAWIKUnQslvV4eSZikqYJKUmrjmB6kD7xteFQq4yn/NDN6h6enWLUpVsaoS+UnRAHQ23aI1gFwUit9GemkM52AUPhIWk9QPnY9gYEWWpMBHUi33gTvyVSBzJQ3xFOu49vWI1YIM+cAWLg+x2tHeJQU2GYGr6s22sdYDGBm0sQ3TUdY0UtCcd6N4eQkIZBTnoMzn/ACDuNKAjow2jcxc9Is4AavMKgwahEstlOU/4m3cbescElPQ/nuIh5HYuIOF5xWWB2cdonTMl5sjLluSrNUh2Gl2YG2pjs4gLIBYGg6EDrv3jlJynmGaouNKOBvb5wJ3p9CpkeIw4mFOUomNeoSWIuyux1glOFKUH+2oNVxUe6adYHOHQ5JdJqRsavs4Ba2jxx5E5FUqZzRjQg1buOsU1F6EEhbspKhlsWbSMnpL0FCNWb6UiL+qnvzIBAd3SD1+IW111iVXEkFJJlMA55SXJA6u0HCa6YA6kOSACACfZ/wBogK8tH/kelxDL+skkDNnG1ATZ2o0RJkYcsETUgf4kZSNeXT0fQ0guflAF4FaVy8wulwXvv945wuOTMzFDuksaXqzhrxFwxICz5SwtChUPlUFCh5S2YMP0vYxxiytCjlca6Bg43u33jOWO3YMh4pwtZX5klbKGmh7A27H+IUr4gsTXnhSXSU0HKRlIHLoxL0eLHh8XmZzUaUrvcP6aaNHHEsDJmp5gEq3Ovfr1hxnWpC2IOFMlXmhjXKwsoq1DHlZjeHPnLRNohgpaW7ljY9yKb6XhNh+G+TNTMzBSUlykGutLiD+KeJTLmDkFWvdLN86Rt30NdDqdOCQ6h8J0c+pdzTrFe4nOTNBSCcxrlJD3JpcEWIa4YUrGf7rmVnCqqIFRQkmmYMQLsxGhbpFicAFuCQToSGKRWidCHo3Ud4FGuxNigTjKQ5qFPlIFXBGZJ1B6QdImoWMxSlzd3d/S8a4dKM7NKWqqavW1AygoV9e2kR4zhBCm8xNtc326NEygrJLODo/5tEqJt37AH/raNxkeczQjAAtp0jbjer+9P+4yMh0BIJp1/wC9vWkTScShQyrDfUdQrR4yMgqgsmTw9SgVSlBRDnywSZmUM5yDQONnoBWF6cedy7M4u17Gny+sZGRrOCjFSQr2dJxzGn6rkUSOhFXPo0MMOApCysFSSCzJSagbE8o7dPXIyLwvk6YmwSZJQzJt2tsBv/MATsIpJJSHFS4e3aMjIfIvkzjyyBm9D/1EisU4qHH5UHQxkZFrZpYOQk2+vrQ6x0me1CHGxfWMjIbQmdgB3QX3SSxc6j8/iYry2cjXpb4km1x7xqMh8U0Q9HSMWB07ftpGTF5g1CNqH5XjUZEJsdEK5SCA6TSvKfsaj0jc7Dy1CidGZ9d2p1jUZF8mKjnDYJCW5z6io9CRsI3ifLAeaASlmUApwHFQwb5v0jIyFGeyaMlYMTE55UxJGlWNDZjUG37xBPwk5icpJ6EKfWhF+0ZGRr0x1o6wa0B0TS2dnTVNjWtKsRCrF8MlrWS62zKAJ/UkKooEixjIyKeiQrCYJKTyhuur94IxIzAkl6OFgE7FiLgdR941GRH7GzcnFgqLEeYU0cFiwdy2n7R1h8aCOYEkOHSyh2fRrekZGRVIV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TEhUUExIWFhUXGRgYGBgYGRgcHRkXHBQYFxwYFxcYHCggGBolHBgXIjEhJSkrLi4uFyAzODMsNygtLisBCgoKDg0OGhAQGywkHyQsLCwsLCwsLCwsLCwsLCwsLCwsLCwsLCwsLCwsLCwsLCwsLCwsLCwsLCwsLCwsLCwsLP/AABEIAMgA/AMBIgACEQEDEQH/xAAcAAACAgMBAQAAAAAAAAAAAAAEBQMGAAECBwj/xAA7EAABAgQEBAQFAwMEAgMBAAABAhEAAyExBBJBUQUiYXEGE4GRMqGxwfBC0eEUI1IHFXLxM2KSorKC/8QAGQEAAwEBAQAAAAAAAAAAAAAAAAECAwQF/8QAJBEAAgICAgICAgMAAAAAAAAAAAECEQMhEjFBUQQTImFScZH/2gAMAwEAAhEDEQA/AGjRsJj0dHBpITlCEt2/eK/j/DJz/wBssk6bHp0j1IfLhJ09HBL40ktbKzkjMkO5PAJhUQogAaiA8Rw9aFZSH6jWNlmg3SZk8UkraAckZkglUki4aNZIuyaIMkbyRNkjeWCwohCI3kibLGZYVjoiyRvJEuWN5YLCiLJGZImyxvLBYUQ5Y3liXLHSZcKx0RJDF4sXB8QSA5cwm/pi1xDHhRAFo586Uom2F1IsL0iNUaQaQl8ReK8JgsoxE1lKLBKUqUWYEkhIoKj3o8ebR3DkKjZQDFd4B41wGLVkkz+e+VaVIJ/45gArsCYsRMFAaEuN5GjJaqxuYYQHJaBcTOq0SYs5Uk1isYjiq1rTLlSy5LFa7Jo7sDzfKLiiZMscvEqJHSHEtbpreK1huHTA6lzHP6SA3uIcyFkAOXhSrwNWczyxiFU2MxUxzAuaEkMISY2ZsDKmNHBXFBZahHC0xzLmx0VRAA82S8DTpFLQyaNLTSACm8UwKioFKXppC3yjtF1XJIMCTpQJtHXj+U0qaMJ4FJ2hajw4opBzV1iaV4XJvMp2hrKnaQQjENGb+Rk9lfTD0KZXhZFcy1HZgBEeI8LFuRb9CPuIeJxe4gtCnEL78nsf1Q9FBxOAXLLLSR1094iEuPQpkpKgxAI6wtxPA5ai45T0/aN4/L/kYy+P6Kh5cb8uHi+CqCmemh/eIcTw5Seo6Rqs8X5M3ikvArEuNiVBkqQ5aK/4w4hiMMMsmWFPdYBOX/8AhiPUn0h/YroX1urG4lwxwOEIZ48g4fj1rX5s9RWqmTM//wBdG7Q14x43XJlZZZPmKBCWoEhmz20owiMzdaLxJXbLT/qB45TgkeXIUheILgh38oZfiUB+p2ZJbXaPEFzDMJWtSlKJcqUSVE9SXJgaYu7kndzcm5J1LxLh3o0ctUjdythCUMQfU97iPefAniD+rwyVLP8AdTyzNHIsrsQx7vHkEnFgcrAgVqx+sOvBXF1SsUFEEJVQiwY/g9oTKTo9rSY6QsPWBJGKQv4VAxKzxm0WMUhKg14gl8PTnzMLNaN4ZQEFBcIAXGICR1heudBvEC8KpgMNAaXNeNA0jgpjYihHCzEeaMmRzAA7w88u0HS5jxXpWKAufWGOGntV4kY3Bjp4Bl4kRMZwAeEBkyF2Jd7QUqdmteEnF5+JSP7csLLaFvqIaANUoiJZcx4DwwnkcyG7mOZc6YFZVJ9RaABqloNkLEK0zAdYJw80bwgGMbaIUriQKgA2REE2WDE2aOJhgAEOHAjESAC7Xjc1UcqWdIABcRw3DpzLXLQAkElRA5QKk9GaPnTxRxoYzELmoRkliktLMQgF+ZtSXPR20j1P/V/xSZGH/pEB5mISQo6IlOx7qVUDo52jxSVLeNI2RIhWhy3vBMhLqAH5+COBKq7wTgZRKnbeGyUh5JRKRLSCK7x0FsykuCKv/EQhD0KXtSNYNIUooPQdoBl58LeJTMdKWEwCx1G49dO0X/AY3MkE0Oo6x5MMMlJQZTJKC9XqHrXqHi8cIxKru4NoClotyVxOmZCE8ZlpLF/aGEvFghxUbxDRRPPmQLMidTGI1wIAeZaB4nVHC0wwB1xkSKTHOWEIjxOBnJUSUjKTcV+UNsBKzCGs0A0MAmVl+EtCsYBipcyW5qReCcPiMyApNXhhLW4q0LpuCyKKkm5s9PbSAA7DLB6GI55L0MBLxoB5r2pHYxIIgA1isWtBD/DAc3GZnET4haSKkGEX9IsTCSsZD8N37QwGUiSQHA7D8tBGEUpy4aFgx5QsIVV7Ebdoq3jn/UH+nHk4Ugzj8SyHEoNYPQzO7gaiALPSpONSFZcwzXZw7bteDZc14+dPCs1ZmHEKWpUwLSSSokqJJJzP9RvHsXh7ji5qVCYgIWksQDQhnzJfTTWI5Juh1qy3hAJvHU5Ya8JDxICmpjpalKIG9y9oqhHeJnMLwAcYU5lqITLSCSToALxPNw2VPOp/o0Unx/xlCpacPLVUl1NslmST3q3/AKiGkB514rxpxU9c5RLqUWB/SkUSPQAfOE6kEEAO28WE8NfSCzwxGUFVNm+8aGbKxh+HzJisqRFu4JwMJbOOkM+H4KWMpA6n2ixS8OKUEAIr8/gabpp1MRL4EAaGupEXGRhkk2tGzw8PehhFUUeegpDEQ34FilFJSVOUn5H/AKhljPDpIJJEV3AK8vEFG4Z+xtAA8XMLveOJfGFSqpDh6g/l47KYVY2T/wCxEMQxxPj0pICZaGuXf96R2P8AUiSlYTNlEJLcyDmbukgU7H0ih8Xw2WhPZora8zkVNYKFyZ9AYHjuFnjNLnIIF3OUjuFMYNfaPnzBy5hqBDjB+LsVheVCuX/FQcP209CIlofI9pVGAR5Pwv8A1KxQmPOQiZK1CU5VD/iXb0PuI9BwPifBzUBYnoS/6VqCVA7EE/MOOsKh2W0TFaAQFjZs1IcJeo9o6TinDgxtWMBF4ko4XiDlegMQ4zFLKOQZi28Yop3eIlzgLCsACnDcKnKnf3SCkDlLliSXYptSJDIxKcQygTJCQygzFR0Ivpe0GDHtT2g6RxFOXmgAilYcP8NW3iHGyQzu1Yn/AN3QC3tFd4zxtlqQAaa94YMk8U8R8jCKmywDNYJlu3xGj10FS3SPFsRwmb8ay6lFzapJevV4vvFccVsHzAVbR7UHY/OF0tHmLSG1hk9m/D3DimUKXV3sB1ixhS5RQoABVWO4JVptb5RPKlJlpAFWOun72iHzMxqfwRz8XdmreqLFhp6VJC7/AGMLD4mPnBKA8qozakhnI7W+cByMQgHLprcVfo3WMxuBlsFIVUOpjonVi9T0inMSiAcV8VTJ6ykZkITyhL1VWpU3bq3rC+VOCZgAfI7mzAkO5uGP3gpWAAWVsGFfcuKesAYuWwKgNWodKkMDvtCl+QdB6cPLQSatdtu3SB5x8z4R2aBsZNcpqWysX7j7NXvDXBKCUjLpG2OVrZnJbDeFYHJUmusPpBS1YUYBbu5g4A2EWCD5akpBO8cqxoptAExC+8QFO5hAN52O5aRReKhl5wagvT1vFjWghNFRVOLYvmbXfcO0AD/AY8TEBW/1jMTNBFBFX4ZMWmYWok3G/wDMPFocFjDTELsVIKgSo9IFw/D0pcpD9TBwRclT7CA/MVUWhiBpsgi1CflCzE4MH4lOflBmPxrU1hUcWTSEBLLwqUgsrtCfELVmP2hmhmcqt84G5TVvnASz21M1SRSOhiDHM2IUqiDUJVjDES8aYGmqLwPiZos8OhWcYrGKCgdIhXj1GgWe0ZNqkl4SYecc5fU/t/EFCsZmecxLlwbGNLmZ3Jd/r3iOUCsNQEVB9bR1jViXJUpXb1NP5iQFE7EgB/pAEvia8xYsA5ft3rtA02e7vQfX1iH/AMimtpzOxq1SIltlIs/CseFIKCvMRzPU0L/E4of2idM8BlBik0o/0gfgmGAQlQSAqjMN+m4D0iKbwmaqc8sTFpHxSpSgFMogZ5bg8rkPTlOwLjHm9lteSGfxBCE5lLKtRlNqWB0LaQRhOLy1Z3CykZa5SXcE2A0qHhtL8NplzWUhRC0lctcw+WtCx+hTKIWKs4Qer3hfxPgGNClJkoTMlTKEJQlLVcZiwdTKHMm9dmjNThJjpoV4/wASuyZYcsxUaNUFmc5qj+IHkYycqjygDoVD76sT7mI53hrFpVTCTheyFKF92iHC4ZQWxQMwJGUggKDOagslQ2LWrG34Voi2PcXKlKIyzAqgcAvlU1n2/aIZmNVLUwQpYBajDrSu1aPrCOWpKQClZ6hTBj0L83tEKlLdz8OwJLdYcb8MemeocJxEtSAXCX/yIBu0O5Egx4yFqblYjWvrWsGYDiuIkkGTMUliHS5ygs75bF6aGNVN+RUewrSwhNNlsSYp8nxri0ygnMhaio8yxzEEBglIIAY977RHI8ZzG/uJSq/MKE110+Qg5oKLBjVnSFWNkjK7B4aYdpsvzE1SbEfmkCzkE0anSLJFOBLGt9oamaWgc4IkbGOk7QITA8YlTu7RkqWpQo8NP6YHWOiUpEMRUeKYRY99ISYmXlehj0ZGGC6kRmJ4chScpSGgA8zKw14iChFn8Q8GCGUgU1hFkPaAVHtSsfJypUZiAFAFOZSQ4Nmc9RHn/i/xNN85UqTMKJaeUlLOo0LhYqBpQixhanhJUTzhtAwP1+sGYXhiUMWe1aVP2pGXI1oE4cZ75hOW7putVQVNVzW9osOO41IBIUsPX4dD1/aK3PJCyjKTzEUD0Jd+l45m8PoS3egcfKJU2waHqfEkjKQVF/8Air9togkY4KAKAcupI97wowmGQp0qdqVcMNGNKC0FycTKSfLAA2JLJHv9YrmxcUWnD4qWB5hUMouXt6Xiu8c4qZq3FECiBuH+I9f+o4mTUCWAVZlFC9QyV5wxbSkbTw6ZOX5imSlVWG3T81ieQ+ItDl9hd9NlDQiJgpKEpAUzgGmoPTSHs7CIRIWlKEvlJY6sHY71b3hfMWj+2k5SkoBcAMCSRlIawIt3hWUkG8LxKVyKO2ZQfcgu70NcwGwY7xJiuJrDrlLyzJZzCxLEF2Fmt7QrmYa6QnKm5ADAOND7i8ZhpagQUIzZdH6bvdn7xLitjsZcI8VzvPPnNPH+AEtCE5gCCClOkXhPiCWn4EAPswrHl/CkIQoy5ktICqkKY1BpU0fp1ix13pSlGHaOHPCN+iU2WXEeI1/lYqHiifLm/wBxSilQ2CebYHfo9o3igr9IHV3+UK8XLmkNlT84jFjUWmmJsT4nGJYuARccqXHyaOpOLSZZSTzPdrDQDreB8RglgnMGG4D+vtE+CwRQ5Z3sXFQRtHpXGrRKZDhJgSWKi1+lKt1pDZEhKhmzD0r894TYtJFW+8EYHEygkpKc2UPp/kAz5Tv00im21aGhgnDIbOSxf/IhjmP6iLfaOJstDFTs1qFlUH6rQxkYiQxIFEgE1s/QI7wSFymIuDRiosSRbqYzfIsX8GnzRmXJWRkAGUlwcyrFLMH3i4cM4nImgDMlMwu8tRZQIuwNx12iscGwyAubLKk5FtkRRy1CkkM45rF4l4mZcoEJCFOAkpcJoHcO3KPlTSLU6dA1Zb5koEOK9qwEvDjS8UPBSlKUVVllJJCdXJLZRqxGm0XjhHGsPMlpzTQlTVK+UFQoWUpgT0HXaNVOyHE5RJVUPGzI6w0XIo4ZjUEajcQLMRFkkIUzRKoGNBG4iZIGsAhTxBGflLNC1fDpb0aH+NlhqNCVc0vcQgByJuQkJAoTWps/8QPLysFVIOUs4FxoYX/72pQIUCdiDb0oDDCQuTMkqBcLy02JDPlFktsd4wZsYZhSBlQEupKc3VTim8T4+QpC+a2RRATQBTskmrhxqY6xeJPkpSoAJTltVRLMCdA96QsnTiolOX4gQxUR3KmPMaHUm8St9Dehf56lJCS5D9q9xe1jHXD8NnOXKSCFV2OUkXpdoMwvC2BdyyM6Wq4Gh9CKdRB07ES5VQCyVZkkW/8AHlKTvqfQRV+BUIJkhSFFKhXoXp6RbeF4jLh0rZyA3sVD6AwnE2XMzqXkCmSEC/6nJLjb/wDURpStQyIqADQHcgF23eBuwSokmY9U0coLhQp0JACvTXq3aG/DOC5VBSwLulLfASKjYig9o74BwHKc6qKALAE2O/WhhriJwlgqXanzt9olv0NIR+I5xQMqSRYU3VmJpuwMQeH5JVMGVRAy1bvY0ZwfcN1gDEKmTFqWCQokqAYkHVhvR6fvFp4UhMmSFEFObKS7uCqgv3EFgKlzBKVlcML1BY0uDa/W21jDNBY5qEaWo0VfFKHlJWpYUtSlApDDKwZyHo5buxgWbgSQlQIuFU2f4b3oWO8TPGp9iaLHjMclF3NWHVzQ00rE6ZqCHcDd6N7wEZAmTSFuUoSVLd2IUhJQAHpc/KF2KEozCUklNg7jYtXqL9Iz+mL0KhriuFy1PUh9ifwQCMCpIAANGFwbDdqxAniSpQUc2YE0BYt0d+kMJHE0EB7lnarPQen0iXDJHrYqE2NwaiKg+4gbCz8ii6QXDH/2rvoQwMWKbNQfzqR9oS4rDJPwrF22r+8a4skrqSJ2Tzp6CMoRRTfqZTMS1iN9/rA+JxKwAG6JVYkCgJALO1HjvBTVhJFwHqQ49CoWjcvFzCW82tLhLP0rQGNZy4l+CSXiMqUhRCikHLu7UD6pJAvaIZqisEBIckkpWbKLvU6GJk4pOU5wnNcMkCr9LvAmH4oVKL5SXq6epLOwcQ4u1YWSzQ6U0rZKSU3ajKHytQNcCGeFwhmJyqLJyFaHy1LpCknMNVFxBKsB5jhPlkPSig/Y5awQnNRSpgOUsgDnDGik2DAZRWpDRLd6Q6D8HxybLKUTUlcvKBQDMCAzC2egf3hrhOJSJpUErqgOoKCksN+YAEdRFenY+TNCkTg2XmJSTobhqg1sHHWBkcLUlM0NmRUoJIUSyWTU6uYccjWpE0mXYAM4tvECj1hDwfFqSVpKylCSQlKwLMFZgrS7Zd4Z+Y9bvG0ZWiGqJiAdYAnYJztByEEVNIhXMDwxHnXEUJSsZW6gfvHUiaoHMhTGtO9DBasKhSTmoo2VdmsWo+x7w24d4ZQhlLVnN7MOjB63/iMLo12FSTLWmWVA5l1uQMwS5IIL7t2jkS0PLWEpSQqYFgbAqHc8w7wViZiEEFmCagtWxTQdjZoVY3FKXmqljVw9XrXo3TWJKZvEzkZQgHKAMqVFg4zOUp2FAHhbMw2ZRLhgWSmmWtXodwK6ue0LZmLJUQdNdHoKbWjUtCTY3LXFT9r/ADikTYxGE6Eq5aVPpeLFwHgZSpKlHKtNWFlBQo9bitt4h8G4Ragol/LI5SXPPYKAsWD+8XaTICa5XBd2IoXSAdyMwbo46xLZaREZiUcxAAdJPyL1iqcZxInzFIBb9KXYpKg1VAiz0B0cGO/FHGnzyUryvyqUAeUgi2/U3hdwvg86bMSk/wDjKQorTUFJd6aEEMQdWvC6Buxp4fwCC80BlE5SGbKUgJLd6U3cdguN4oeSqSTlUtzzO/8A5VAKB1cpMW3iKUy0khmAcbmlH9r9Y8sx8xWJWV5xcMCeYMQ4BNAmpP2eHET0c8PwiQslS8zAtepZ7/jwdOQpLgMx3FASW9jbodgYEMshQNaW2foR9odcDwyp81JJGVIqlm5rON0l/kRtDb8ghjiJIw+HWtTlSkpCnrXLk/j0hJwnDJVhpqyCHWlnBLEFiW2ZRhx4xmjLlCg5LsdQNG7n5CIeGYcpwiQVOVLuLfFpsGTE3ob7KuZpCl5ikCjdWejb/wAQ1/2paGWVAhSRpQEh2NTSsBY+U2IUkK5XBKQ36WXWlnAtBsviSkpMtgQQQA9jsKU6RoSv2dS0eQsEpBlLO1EKOoLUSfrB07hiF2JBOgP0iHBSJhCkGWTKQlSioqBplzFJC6sK16bRFw2Ys8jklL5SzHKNDWrb9Iwywa2hNejub4fcNmU3p+0K+I8O8pgknMQoh20bVusWnzFZeusCzUFRD1Z9v8SPvGH2tPsnZWcPMTMU63oCFJAqafEnUmnw9dY0EArSEoSEE5TQDUsSsgVB+vWDuJ8GV8SAX/NoFMpcxBB5JqLhqkGyj8+ar/OOzHkU1oP7OJEybKCghfMFZr/+jpSRru1bRLIx01QopjlIoAxatUfC5JuwLxhxAWUZlEFKWWAwHxllBix+IdQ2ukQkqkTg5fKSMtahrKtUpItvF0M5M8hKjlPcZgQSDXUe0WPwzPXMkLS/MkpUASzm1aagAejxVZ2HyLUq6FAqT/xL6DYliNwYtvhLDrShSlgBJqFC56MdHaMMra7BB0/CZ0soZVtUA2ILgAjR2eK9ipuIkmkwhKRdKiwU4dI6PFsRndwxcgKS7ACpcUJJIIv/AIi2oWJwcqbJbKClZzFqB9CTpZzraMo5NjYXgOMpxEpLA+YAAdlU+IMAHvTSA5nmPYxTcH5mHWQTkOajKNNKH3v6wcrja1FzPWCKEHKKg7AR1rJXZFBaFlSRRr/P8/HjasQoOQtQNA9+jF+n0ghbsCgAkOFN0oPf7wFNmknnBTVq0D9NLbwaZZLOxcwqckKuKvUE1H89I4XMq+UEk2elmdiO3tEfmOU2ctftdvzeJlFlMbvQnYAfnpCoCJSwa5UN2D37flY5TLS7gAGtcvejNG5iSTQP296fmkZLQpgRUXahrTQ+/rBxQFu8N49OVMsmrqABPxVFH6Amnb158W8eUhKkyyCFDKtQfUuyCDdmtFSlpWt60sK+7NHGJnqcBYzZXFSdyHPt9ITiOwdWOSL/AH94vPgOcryVEksVOkatlclutPwxSZiQr9ANGF7aPv8AnSLdwbjUqVLCFkJJSFAtrVLUtV4JdDj2deOuIFMlkvmUbbNUv86RVeGYbJLWoqSrMj4RcK5B9Cr2Md+I8UuctSgCQCWA/UA4qNL/AEhOHAqPcNf/AK+UFaC9hq84+FCia0ANyzWi8eGcHklZlDmNH1Ds6RrcO0eeCaEtu9A+pI/ePUMLiFDDpUps4Skn/nlF9/iiZaGmL8WkKmmjtTTSmvWOuIJAEtAFXJb3A7VB94Hwysyu8EY2s9IH6QE/T7vGMfLEUmbOIxkw9VpO/wAQFGrpBCpZVkUggkHmJ1ewrUGFkicTilFmCvMAIrQqvf8AZnhvIQxch0UCmazmjP0FbWjrZKLLwmehllRGUvLWo05cxRUn/kfcwj/3BUkArKVTAFMtQDmjMSmhFzXeka42tSZRWlQZ0lYAPMCcyC4IZ8t62Z7Qrk4cHMFBZQvLlDA5WNCFaipGkJ7K6LMOJJShKloUHCahJyuRZ3p2gqZlIdHMOhBbu2kVvw/MlJIkTFllE+WciRlpapIIuW1Jd4dz8CuR/ckspWUWTygZg4IJpTsL1pHHLDFS0I2SsuwPYAvvQxDOwUwjMJbrZgTcDZ4Z4XGLKXUlJW5BCHalixqKRKiZNU9AKmg20qYS5rpJAUrhfB8QJ3KEHKRnC6AOXYpN7Uba8N5/BETZy5rqU5ol6CjPSpfK94sHlkBwl1AuxJHrQH8+QU9UwBR5Zcp0jmNlFSUpNKBNQDXTWsbxycmNJUI+PcGaWhimWbJTQVLE2odRTVoZeGcHO8oCZYKc0/SU6Hdztp1hhPlSUKl5wJk0vlOV2sc2rDqWFtYbFISlQIYJJKrvm2+cZ5paDiAzlFIzAVJAyu1HAJ7JS/8A8YF4hMSEpUkPV3BYKdNm1pS1CYkxmKNAKrUCydco2GsKcVNDCWoKDkEE0GZT0KmYpfKPa2qxR8iYr4lICwSEEA8wCwTqWytUEahoEwXhubMBV5pTUhmJswpX8aG2IwyhLL8xAKiD0s1LCzVvsYY4fEplS5aSGOQKIpcuS/V46JOiasryyuUXNQ7vcMN9tYz/AHEMHSXbv0swb+IYS8oJBUwo3U9RGTMIg1KAQdQTo+xcXiFl9jAVyJamNrWoxenuSI5/pi/xFwwr3T+5iWfwlB+FZbZRJ+9oGxGBWmy2HWn7ho0TT6EdiWqlQba9B+59oxUrkzKDV0rfQttEOJROyuSNqMeugoa3goTP7Z0bImtbAuaX+H/7RVBZxnIAZ97NVo0GWalu5IprEY4koO1tq7n9hE6OIk3SCCW/YW6QbGR5gS4DClNetbm0S8RmDy5WZqZhTu/3jaMSgM8sdKC+nb+YknY+XqhJbRhax9KQnY7BJK0NX87bRspDhiznU96xOJ2HN0EPsen4PWNCRJUQ0xSTUV7v31hK/IiOXOKZgIZQB1FwzV9C0WCfxgTEAPlqCQbV0o/T2EKDhSwKcqxsNr0GrRwosRmSwtapp9oGkx2NeETMylEpPxUUbBgKAGr36VjcjHpM13qVC3UlUKkoGnKm57HWlIJlyQvDqLc4mJSC2hSFOfaJ4JbEVbhyliesEvyqD7OoD1/mHEtbuAHDMw1FXBbeJZ2GQ7qQnM1SzG78zGtdYmlS+RgaAsK6MaDpSNOSEkFGWSQx5Vy1IIIexzAKBH/IRWcSghJlZsqkmiiDVBtbYhuwh8h7G7O/56+0R4mWDe9gWdq9dOkJaKYHjJvmhOZKSpICuQsaMCxobkaWJ2h7wXiony6pZSSx1Y6GK9h8MpJz53IUWuHlqDFJDHKXY7Ujaphw+ITNFUqOVTVFTSosYzyw5qv8JbLZPJWoKzeWxZRlgEtZ1JOly4IbY2ic45SDlPOcrgosTZhmLu9fUQP54VUUV9RsYhmp/UPUbdfy0csclupIOQwxGOV5ahLAzE0K3a76dAbbj1HxOHm4mSETB5QLZmKS4D22a9rjaAvMWqqVoCgOULNDQPW4La1vAHFMZMXlmZlycqagkKBBICgoggGwNbAjV46lHrwVZa8GlKVCWhDk3UWsBdR/T0H0gJHHwvPV8qikpAckggZ0kmo23AhavxQXCBKJSsHnQHzD0+r7QtxeAkzmyFgAeYAUUCORSbvd+xh8F5By9DfiMtCyJhd0KBzABwdHB/Pt3hv7kxE1QFFheVyAtINRQjKHDG/rA+N8/mUChaCaJVpWjHU27OY5M5MrlISnKolwT8Kk9TX4gDYbB4i6RJviMl3DEuKtbIGcP1DUhH4p4tLmzUKQlRHlofLQBVSQKGzxJxLEJUSrMoAjK4sHpVqgVaEiwXLOan6xUHYuRapslmGxrWoibCitFEdP3iRyb/ntGig0Nqxx8kXRKvDJIcU7mkaAUmi0lhvY00N37RFJmq1baj7QTJnEXIp09L+sUp0gOVJQqurNsWpYim9DvAc/AEF/MIegSWBfYKNC7Q0GGSXKSEk1a3aukRykZSAtOtP5r1jRZF7ChVjUTRZLnXMLM3vEKAWIKUnQslvV4eSZikqYJKUmrjmB6kD7xteFQq4yn/NDN6h6enWLUpVsaoS+UnRAHQ23aI1gFwUit9GemkM52AUPhIWk9QPnY9gYEWWpMBHUi33gTvyVSBzJQ3xFOu49vWI1YIM+cAWLg+x2tHeJQU2GYGr6s22sdYDGBm0sQ3TUdY0UtCcd6N4eQkIZBTnoMzn/ACDuNKAjow2jcxc9Is4AavMKgwahEstlOU/4m3cbescElPQ/nuIh5HYuIOF5xWWB2cdonTMl5sjLluSrNUh2Gl2YG2pjs4gLIBYGg6EDrv3jlJynmGaouNKOBvb5wJ3p9CpkeIw4mFOUomNeoSWIuyux1glOFKUH+2oNVxUe6adYHOHQ5JdJqRsavs4Ba2jxx5E5FUqZzRjQg1buOsU1F6EEhbspKhlsWbSMnpL0FCNWb6UiL+qnvzIBAd3SD1+IW111iVXEkFJJlMA55SXJA6u0HCa6YA6kOSACACfZ/wBogK8tH/kelxDL+skkDNnG1ATZ2o0RJkYcsETUgf4kZSNeXT0fQ0guflAF4FaVy8wulwXvv945wuOTMzFDuksaXqzhrxFwxICz5SwtChUPlUFCh5S2YMP0vYxxiytCjlca6Bg43u33jOWO3YMh4pwtZX5klbKGmh7A27H+IUr4gsTXnhSXSU0HKRlIHLoxL0eLHh8XmZzUaUrvcP6aaNHHEsDJmp5gEq3Ovfr1hxnWpC2IOFMlXmhjXKwsoq1DHlZjeHPnLRNohgpaW7ljY9yKb6XhNh+G+TNTMzBSUlykGutLiD+KeJTLmDkFWvdLN86Rt30NdDqdOCQ6h8J0c+pdzTrFe4nOTNBSCcxrlJD3JpcEWIa4YUrGf7rmVnCqqIFRQkmmYMQLsxGhbpFicAFuCQToSGKRWidCHo3Ud4FGuxNigTjKQ5qFPlIFXBGZJ1B6QdImoWMxSlzd3d/S8a4dKM7NKWqqavW1AygoV9e2kR4zhBCm8xNtc326NEygrJLODo/5tEqJt37AH/raNxkeczQjAAtp0jbjer+9P+4yMh0BIJp1/wC9vWkTScShQyrDfUdQrR4yMgqgsmTw9SgVSlBRDnywSZmUM5yDQONnoBWF6cedy7M4u17Gny+sZGRrOCjFSQr2dJxzGn6rkUSOhFXPo0MMOApCysFSSCzJSagbE8o7dPXIyLwvk6YmwSZJQzJt2tsBv/MATsIpJJSHFS4e3aMjIfIvkzjyyBm9D/1EisU4qHH5UHQxkZFrZpYOQk2+vrQ6x0me1CHGxfWMjIbQmdgB3QX3SSxc6j8/iYry2cjXpb4km1x7xqMh8U0Q9HSMWB07ftpGTF5g1CNqH5XjUZEJsdEK5SCA6TSvKfsaj0jc7Dy1CidGZ9d2p1jUZF8mKjnDYJCW5z6io9CRsI3ifLAeaASlmUApwHFQwb5v0jIyFGeyaMlYMTE55UxJGlWNDZjUG37xBPwk5icpJ6EKfWhF+0ZGRr0x1o6wa0B0TS2dnTVNjWtKsRCrF8MlrWS62zKAJ/UkKooEixjIyKeiQrCYJKTyhuur94IxIzAkl6OFgE7FiLgdR941GRH7GzcnFgqLEeYU0cFiwdy2n7R1h8aCOYEkOHSyh2fRrekZGRVIV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ww.peru-machu-picchu.com/pics/machu-picchu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266" y="176655"/>
            <a:ext cx="4839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machu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picchu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68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ITEhUUExIWFhUXGRgYGBgYGRgcHRkXHBQYFxwYFxcYHCggGBolHBgXIjEhJSkrLi4uFyAzODMsNygtLisBCgoKDg0OGhAQGywkHyQsLCwsLCwsLCwsLCwsLCwsLCwsLCwsLCwsLCwsLCwsLCwsLCwsLCwsLCwsLCwsLCwsLP/AABEIAMgA/AMBIgACEQEDEQH/xAAcAAACAgMBAQAAAAAAAAAAAAAEBQMGAAECBwj/xAA7EAABAgQEBAQFAwMEAgMBAAABAhEAAyExBBJBUQUiYXEGE4GRMqGxwfBC0eEUI1IHFXLxM2KSorKC/8QAGQEAAwEBAQAAAAAAAAAAAAAAAAECAwQF/8QAJBEAAgICAgICAgMAAAAAAAAAAAECEQMhEjFBUQQTImFScZH/2gAMAwEAAhEDEQA/AGjRsJj0dHBpITlCEt2/eK/j/DJz/wBssk6bHp0j1IfLhJ09HBL40ktbKzkjMkO5PAJhUQogAaiA8Rw9aFZSH6jWNlmg3SZk8UkraAckZkglUki4aNZIuyaIMkbyRNkjeWCwohCI3kibLGZYVjoiyRvJEuWN5YLCiLJGZImyxvLBYUQ5Y3liXLHSZcKx0RJDF4sXB8QSA5cwm/pi1xDHhRAFo586Uom2F1IsL0iNUaQaQl8ReK8JgsoxE1lKLBKUqUWYEkhIoKj3o8ebR3DkKjZQDFd4B41wGLVkkz+e+VaVIJ/45gArsCYsRMFAaEuN5GjJaqxuYYQHJaBcTOq0SYs5Uk1isYjiq1rTLlSy5LFa7Jo7sDzfKLiiZMscvEqJHSHEtbpreK1huHTA6lzHP6SA3uIcyFkAOXhSrwNWczyxiFU2MxUxzAuaEkMISY2ZsDKmNHBXFBZahHC0xzLmx0VRAA82S8DTpFLQyaNLTSACm8UwKioFKXppC3yjtF1XJIMCTpQJtHXj+U0qaMJ4FJ2hajw4opBzV1iaV4XJvMp2hrKnaQQjENGb+Rk9lfTD0KZXhZFcy1HZgBEeI8LFuRb9CPuIeJxe4gtCnEL78nsf1Q9FBxOAXLLLSR1094iEuPQpkpKgxAI6wtxPA5ai45T0/aN4/L/kYy+P6Kh5cb8uHi+CqCmemh/eIcTw5Seo6Rqs8X5M3ikvArEuNiVBkqQ5aK/4w4hiMMMsmWFPdYBOX/8AhiPUn0h/YroX1urG4lwxwOEIZ48g4fj1rX5s9RWqmTM//wBdG7Q14x43XJlZZZPmKBCWoEhmz20owiMzdaLxJXbLT/qB45TgkeXIUheILgh38oZfiUB+p2ZJbXaPEFzDMJWtSlKJcqUSVE9SXJgaYu7kndzcm5J1LxLh3o0ctUjdythCUMQfU97iPefAniD+rwyVLP8AdTyzNHIsrsQx7vHkEnFgcrAgVqx+sOvBXF1SsUFEEJVQiwY/g9oTKTo9rSY6QsPWBJGKQv4VAxKzxm0WMUhKg14gl8PTnzMLNaN4ZQEFBcIAXGICR1heudBvEC8KpgMNAaXNeNA0jgpjYihHCzEeaMmRzAA7w88u0HS5jxXpWKAufWGOGntV4kY3Bjp4Bl4kRMZwAeEBkyF2Jd7QUqdmteEnF5+JSP7csLLaFvqIaANUoiJZcx4DwwnkcyG7mOZc6YFZVJ9RaABqloNkLEK0zAdYJw80bwgGMbaIUriQKgA2REE2WDE2aOJhgAEOHAjESAC7Xjc1UcqWdIABcRw3DpzLXLQAkElRA5QKk9GaPnTxRxoYzELmoRkliktLMQgF+ZtSXPR20j1P/V/xSZGH/pEB5mISQo6IlOx7qVUDo52jxSVLeNI2RIhWhy3vBMhLqAH5+COBKq7wTgZRKnbeGyUh5JRKRLSCK7x0FsykuCKv/EQhD0KXtSNYNIUooPQdoBl58LeJTMdKWEwCx1G49dO0X/AY3MkE0Oo6x5MMMlJQZTJKC9XqHrXqHi8cIxKru4NoClotyVxOmZCE8ZlpLF/aGEvFghxUbxDRRPPmQLMidTGI1wIAeZaB4nVHC0wwB1xkSKTHOWEIjxOBnJUSUjKTcV+UNsBKzCGs0A0MAmVl+EtCsYBipcyW5qReCcPiMyApNXhhLW4q0LpuCyKKkm5s9PbSAA7DLB6GI55L0MBLxoB5r2pHYxIIgA1isWtBD/DAc3GZnET4haSKkGEX9IsTCSsZD8N37QwGUiSQHA7D8tBGEUpy4aFgx5QsIVV7Ebdoq3jn/UH+nHk4Ugzj8SyHEoNYPQzO7gaiALPSpONSFZcwzXZw7bteDZc14+dPCs1ZmHEKWpUwLSSSokqJJJzP9RvHsXh7ji5qVCYgIWksQDQhnzJfTTWI5Juh1qy3hAJvHU5Ya8JDxICmpjpalKIG9y9oqhHeJnMLwAcYU5lqITLSCSToALxPNw2VPOp/o0Unx/xlCpacPLVUl1NslmST3q3/AKiGkB514rxpxU9c5RLqUWB/SkUSPQAfOE6kEEAO28WE8NfSCzwxGUFVNm+8aGbKxh+HzJisqRFu4JwMJbOOkM+H4KWMpA6n2ixS8OKUEAIr8/gabpp1MRL4EAaGupEXGRhkk2tGzw8PehhFUUeegpDEQ34FilFJSVOUn5H/AKhljPDpIJJEV3AK8vEFG4Z+xtAA8XMLveOJfGFSqpDh6g/l47KYVY2T/wCxEMQxxPj0pICZaGuXf96R2P8AUiSlYTNlEJLcyDmbukgU7H0ih8Xw2WhPZora8zkVNYKFyZ9AYHjuFnjNLnIIF3OUjuFMYNfaPnzBy5hqBDjB+LsVheVCuX/FQcP209CIlofI9pVGAR5Pwv8A1KxQmPOQiZK1CU5VD/iXb0PuI9BwPifBzUBYnoS/6VqCVA7EE/MOOsKh2W0TFaAQFjZs1IcJeo9o6TinDgxtWMBF4ko4XiDlegMQ4zFLKOQZi28Yop3eIlzgLCsACnDcKnKnf3SCkDlLliSXYptSJDIxKcQygTJCQygzFR0Ivpe0GDHtT2g6RxFOXmgAilYcP8NW3iHGyQzu1Yn/AN3QC3tFd4zxtlqQAaa94YMk8U8R8jCKmywDNYJlu3xGj10FS3SPFsRwmb8ay6lFzapJevV4vvFccVsHzAVbR7UHY/OF0tHmLSG1hk9m/D3DimUKXV3sB1ixhS5RQoABVWO4JVptb5RPKlJlpAFWOun72iHzMxqfwRz8XdmreqLFhp6VJC7/AGMLD4mPnBKA8qozakhnI7W+cByMQgHLprcVfo3WMxuBlsFIVUOpjonVi9T0inMSiAcV8VTJ6ykZkITyhL1VWpU3bq3rC+VOCZgAfI7mzAkO5uGP3gpWAAWVsGFfcuKesAYuWwKgNWodKkMDvtCl+QdB6cPLQSatdtu3SB5x8z4R2aBsZNcpqWysX7j7NXvDXBKCUjLpG2OVrZnJbDeFYHJUmusPpBS1YUYBbu5g4A2EWCD5akpBO8cqxoptAExC+8QFO5hAN52O5aRReKhl5wagvT1vFjWghNFRVOLYvmbXfcO0AD/AY8TEBW/1jMTNBFBFX4ZMWmYWok3G/wDMPFocFjDTELsVIKgSo9IFw/D0pcpD9TBwRclT7CA/MVUWhiBpsgi1CflCzE4MH4lOflBmPxrU1hUcWTSEBLLwqUgsrtCfELVmP2hmhmcqt84G5TVvnASz21M1SRSOhiDHM2IUqiDUJVjDES8aYGmqLwPiZos8OhWcYrGKCgdIhXj1GgWe0ZNqkl4SYecc5fU/t/EFCsZmecxLlwbGNLmZ3Jd/r3iOUCsNQEVB9bR1jViXJUpXb1NP5iQFE7EgB/pAEvia8xYsA5ft3rtA02e7vQfX1iH/AMimtpzOxq1SIltlIs/CseFIKCvMRzPU0L/E4of2idM8BlBik0o/0gfgmGAQlQSAqjMN+m4D0iKbwmaqc8sTFpHxSpSgFMogZ5bg8rkPTlOwLjHm9lteSGfxBCE5lLKtRlNqWB0LaQRhOLy1Z3CykZa5SXcE2A0qHhtL8NplzWUhRC0lctcw+WtCx+hTKIWKs4Qer3hfxPgGNClJkoTMlTKEJQlLVcZiwdTKHMm9dmjNThJjpoV4/wASuyZYcsxUaNUFmc5qj+IHkYycqjygDoVD76sT7mI53hrFpVTCTheyFKF92iHC4ZQWxQMwJGUggKDOagslQ2LWrG34Voi2PcXKlKIyzAqgcAvlU1n2/aIZmNVLUwQpYBajDrSu1aPrCOWpKQClZ6hTBj0L83tEKlLdz8OwJLdYcb8MemeocJxEtSAXCX/yIBu0O5Egx4yFqblYjWvrWsGYDiuIkkGTMUliHS5ygs75bF6aGNVN+RUewrSwhNNlsSYp8nxri0ygnMhaio8yxzEEBglIIAY977RHI8ZzG/uJSq/MKE110+Qg5oKLBjVnSFWNkjK7B4aYdpsvzE1SbEfmkCzkE0anSLJFOBLGt9oamaWgc4IkbGOk7QITA8YlTu7RkqWpQo8NP6YHWOiUpEMRUeKYRY99ISYmXlehj0ZGGC6kRmJ4chScpSGgA8zKw14iChFn8Q8GCGUgU1hFkPaAVHtSsfJypUZiAFAFOZSQ4Nmc9RHn/i/xNN85UqTMKJaeUlLOo0LhYqBpQixhanhJUTzhtAwP1+sGYXhiUMWe1aVP2pGXI1oE4cZ75hOW7putVQVNVzW9osOO41IBIUsPX4dD1/aK3PJCyjKTzEUD0Jd+l45m8PoS3egcfKJU2waHqfEkjKQVF/8Air9togkY4KAKAcupI97wowmGQp0qdqVcMNGNKC0FycTKSfLAA2JLJHv9YrmxcUWnD4qWB5hUMouXt6Xiu8c4qZq3FECiBuH+I9f+o4mTUCWAVZlFC9QyV5wxbSkbTw6ZOX5imSlVWG3T81ieQ+ItDl9hd9NlDQiJgpKEpAUzgGmoPTSHs7CIRIWlKEvlJY6sHY71b3hfMWj+2k5SkoBcAMCSRlIawIt3hWUkG8LxKVyKO2ZQfcgu70NcwGwY7xJiuJrDrlLyzJZzCxLEF2Fmt7QrmYa6QnKm5ADAOND7i8ZhpagQUIzZdH6bvdn7xLitjsZcI8VzvPPnNPH+AEtCE5gCCClOkXhPiCWn4EAPswrHl/CkIQoy5ktICqkKY1BpU0fp1ix13pSlGHaOHPCN+iU2WXEeI1/lYqHiifLm/wBxSilQ2CebYHfo9o3igr9IHV3+UK8XLmkNlT84jFjUWmmJsT4nGJYuARccqXHyaOpOLSZZSTzPdrDQDreB8RglgnMGG4D+vtE+CwRQ5Z3sXFQRtHpXGrRKZDhJgSWKi1+lKt1pDZEhKhmzD0r894TYtJFW+8EYHEygkpKc2UPp/kAz5Tv00im21aGhgnDIbOSxf/IhjmP6iLfaOJstDFTs1qFlUH6rQxkYiQxIFEgE1s/QI7wSFymIuDRiosSRbqYzfIsX8GnzRmXJWRkAGUlwcyrFLMH3i4cM4nImgDMlMwu8tRZQIuwNx12iscGwyAubLKk5FtkRRy1CkkM45rF4l4mZcoEJCFOAkpcJoHcO3KPlTSLU6dA1Zb5koEOK9qwEvDjS8UPBSlKUVVllJJCdXJLZRqxGm0XjhHGsPMlpzTQlTVK+UFQoWUpgT0HXaNVOyHE5RJVUPGzI6w0XIo4ZjUEajcQLMRFkkIUzRKoGNBG4iZIGsAhTxBGflLNC1fDpb0aH+NlhqNCVc0vcQgByJuQkJAoTWps/8QPLysFVIOUs4FxoYX/72pQIUCdiDb0oDDCQuTMkqBcLy02JDPlFktsd4wZsYZhSBlQEupKc3VTim8T4+QpC+a2RRATQBTskmrhxqY6xeJPkpSoAJTltVRLMCdA96QsnTiolOX4gQxUR3KmPMaHUm8St9Dehf56lJCS5D9q9xe1jHXD8NnOXKSCFV2OUkXpdoMwvC2BdyyM6Wq4Gh9CKdRB07ES5VQCyVZkkW/8AHlKTvqfQRV+BUIJkhSFFKhXoXp6RbeF4jLh0rZyA3sVD6AwnE2XMzqXkCmSEC/6nJLjb/wDURpStQyIqADQHcgF23eBuwSokmY9U0coLhQp0JACvTXq3aG/DOC5VBSwLulLfASKjYig9o74BwHKc6qKALAE2O/WhhriJwlgqXanzt9olv0NIR+I5xQMqSRYU3VmJpuwMQeH5JVMGVRAy1bvY0ZwfcN1gDEKmTFqWCQokqAYkHVhvR6fvFp4UhMmSFEFObKS7uCqgv3EFgKlzBKVlcML1BY0uDa/W21jDNBY5qEaWo0VfFKHlJWpYUtSlApDDKwZyHo5buxgWbgSQlQIuFU2f4b3oWO8TPGp9iaLHjMclF3NWHVzQ00rE6ZqCHcDd6N7wEZAmTSFuUoSVLd2IUhJQAHpc/KF2KEozCUklNg7jYtXqL9Iz+mL0KhriuFy1PUh9ifwQCMCpIAANGFwbDdqxAniSpQUc2YE0BYt0d+kMJHE0EB7lnarPQen0iXDJHrYqE2NwaiKg+4gbCz8ii6QXDH/2rvoQwMWKbNQfzqR9oS4rDJPwrF22r+8a4skrqSJ2Tzp6CMoRRTfqZTMS1iN9/rA+JxKwAG6JVYkCgJALO1HjvBTVhJFwHqQ49CoWjcvFzCW82tLhLP0rQGNZy4l+CSXiMqUhRCikHLu7UD6pJAvaIZqisEBIckkpWbKLvU6GJk4pOU5wnNcMkCr9LvAmH4oVKL5SXq6epLOwcQ4u1YWSzQ6U0rZKSU3ajKHytQNcCGeFwhmJyqLJyFaHy1LpCknMNVFxBKsB5jhPlkPSig/Y5awQnNRSpgOUsgDnDGik2DAZRWpDRLd6Q6D8HxybLKUTUlcvKBQDMCAzC2egf3hrhOJSJpUErqgOoKCksN+YAEdRFenY+TNCkTg2XmJSTobhqg1sHHWBkcLUlM0NmRUoJIUSyWTU6uYccjWpE0mXYAM4tvECj1hDwfFqSVpKylCSQlKwLMFZgrS7Zd4Z+Y9bvG0ZWiGqJiAdYAnYJztByEEVNIhXMDwxHnXEUJSsZW6gfvHUiaoHMhTGtO9DBasKhSTmoo2VdmsWo+x7w24d4ZQhlLVnN7MOjB63/iMLo12FSTLWmWVA5l1uQMwS5IIL7t2jkS0PLWEpSQqYFgbAqHc8w7wViZiEEFmCagtWxTQdjZoVY3FKXmqljVw9XrXo3TWJKZvEzkZQgHKAMqVFg4zOUp2FAHhbMw2ZRLhgWSmmWtXodwK6ue0LZmLJUQdNdHoKbWjUtCTY3LXFT9r/ADikTYxGE6Eq5aVPpeLFwHgZSpKlHKtNWFlBQo9bitt4h8G4Ragol/LI5SXPPYKAsWD+8XaTICa5XBd2IoXSAdyMwbo46xLZaREZiUcxAAdJPyL1iqcZxInzFIBb9KXYpKg1VAiz0B0cGO/FHGnzyUryvyqUAeUgi2/U3hdwvg86bMSk/wDjKQorTUFJd6aEEMQdWvC6Buxp4fwCC80BlE5SGbKUgJLd6U3cdguN4oeSqSTlUtzzO/8A5VAKB1cpMW3iKUy0khmAcbmlH9r9Y8sx8xWJWV5xcMCeYMQ4BNAmpP2eHET0c8PwiQslS8zAtepZ7/jwdOQpLgMx3FASW9jbodgYEMshQNaW2foR9odcDwyp81JJGVIqlm5rON0l/kRtDb8ghjiJIw+HWtTlSkpCnrXLk/j0hJwnDJVhpqyCHWlnBLEFiW2ZRhx4xmjLlCg5LsdQNG7n5CIeGYcpwiQVOVLuLfFpsGTE3ob7KuZpCl5ikCjdWejb/wAQ1/2paGWVAhSRpQEh2NTSsBY+U2IUkK5XBKQ36WXWlnAtBsviSkpMtgQQQA9jsKU6RoSv2dS0eQsEpBlLO1EKOoLUSfrB07hiF2JBOgP0iHBSJhCkGWTKQlSioqBplzFJC6sK16bRFw2Ys8jklL5SzHKNDWrb9Iwywa2hNejub4fcNmU3p+0K+I8O8pgknMQoh20bVusWnzFZeusCzUFRD1Z9v8SPvGH2tPsnZWcPMTMU63oCFJAqafEnUmnw9dY0EArSEoSEE5TQDUsSsgVB+vWDuJ8GV8SAX/NoFMpcxBB5JqLhqkGyj8+ar/OOzHkU1oP7OJEybKCghfMFZr/+jpSRru1bRLIx01QopjlIoAxatUfC5JuwLxhxAWUZlEFKWWAwHxllBix+IdQ2ukQkqkTg5fKSMtahrKtUpItvF0M5M8hKjlPcZgQSDXUe0WPwzPXMkLS/MkpUASzm1aagAejxVZ2HyLUq6FAqT/xL6DYliNwYtvhLDrShSlgBJqFC56MdHaMMra7BB0/CZ0soZVtUA2ILgAjR2eK9ipuIkmkwhKRdKiwU4dI6PFsRndwxcgKS7ACpcUJJIIv/AIi2oWJwcqbJbKClZzFqB9CTpZzraMo5NjYXgOMpxEpLA+YAAdlU+IMAHvTSA5nmPYxTcH5mHWQTkOajKNNKH3v6wcrja1FzPWCKEHKKg7AR1rJXZFBaFlSRRr/P8/HjasQoOQtQNA9+jF+n0ghbsCgAkOFN0oPf7wFNmknnBTVq0D9NLbwaZZLOxcwqckKuKvUE1H89I4XMq+UEk2elmdiO3tEfmOU2ctftdvzeJlFlMbvQnYAfnpCoCJSwa5UN2D37flY5TLS7gAGtcvejNG5iSTQP296fmkZLQpgRUXahrTQ+/rBxQFu8N49OVMsmrqABPxVFH6Amnb158W8eUhKkyyCFDKtQfUuyCDdmtFSlpWt60sK+7NHGJnqcBYzZXFSdyHPt9ITiOwdWOSL/AH94vPgOcryVEksVOkatlclutPwxSZiQr9ANGF7aPv8AnSLdwbjUqVLCFkJJSFAtrVLUtV4JdDj2deOuIFMlkvmUbbNUv86RVeGYbJLWoqSrMj4RcK5B9Cr2Md+I8UuctSgCQCWA/UA4qNL/AEhOHAqPcNf/AK+UFaC9hq84+FCia0ANyzWi8eGcHklZlDmNH1Ds6RrcO0eeCaEtu9A+pI/ePUMLiFDDpUps4Skn/nlF9/iiZaGmL8WkKmmjtTTSmvWOuIJAEtAFXJb3A7VB94Hwysyu8EY2s9IH6QE/T7vGMfLEUmbOIxkw9VpO/wAQFGrpBCpZVkUggkHmJ1ewrUGFkicTilFmCvMAIrQqvf8AZnhvIQxch0UCmazmjP0FbWjrZKLLwmehllRGUvLWo05cxRUn/kfcwj/3BUkArKVTAFMtQDmjMSmhFzXeka42tSZRWlQZ0lYAPMCcyC4IZ8t62Z7Qrk4cHMFBZQvLlDA5WNCFaipGkJ7K6LMOJJShKloUHCahJyuRZ3p2gqZlIdHMOhBbu2kVvw/MlJIkTFllE+WciRlpapIIuW1Jd4dz8CuR/ckspWUWTygZg4IJpTsL1pHHLDFS0I2SsuwPYAvvQxDOwUwjMJbrZgTcDZ4Z4XGLKXUlJW5BCHalixqKRKiZNU9AKmg20qYS5rpJAUrhfB8QJ3KEHKRnC6AOXYpN7Uba8N5/BETZy5rqU5ol6CjPSpfK94sHlkBwl1AuxJHrQH8+QU9UwBR5Zcp0jmNlFSUpNKBNQDXTWsbxycmNJUI+PcGaWhimWbJTQVLE2odRTVoZeGcHO8oCZYKc0/SU6Hdztp1hhPlSUKl5wJk0vlOV2sc2rDqWFtYbFISlQIYJJKrvm2+cZ5paDiAzlFIzAVJAyu1HAJ7JS/8A8YF4hMSEpUkPV3BYKdNm1pS1CYkxmKNAKrUCydco2GsKcVNDCWoKDkEE0GZT0KmYpfKPa2qxR8iYr4lICwSEEA8wCwTqWytUEahoEwXhubMBV5pTUhmJswpX8aG2IwyhLL8xAKiD0s1LCzVvsYY4fEplS5aSGOQKIpcuS/V46JOiasryyuUXNQ7vcMN9tYz/AHEMHSXbv0swb+IYS8oJBUwo3U9RGTMIg1KAQdQTo+xcXiFl9jAVyJamNrWoxenuSI5/pi/xFwwr3T+5iWfwlB+FZbZRJ+9oGxGBWmy2HWn7ho0TT6EdiWqlQba9B+59oxUrkzKDV0rfQttEOJROyuSNqMeugoa3goTP7Z0bImtbAuaX+H/7RVBZxnIAZ97NVo0GWalu5IprEY4koO1tq7n9hE6OIk3SCCW/YW6QbGR5gS4DClNetbm0S8RmDy5WZqZhTu/3jaMSgM8sdKC+nb+YknY+XqhJbRhax9KQnY7BJK0NX87bRspDhiznU96xOJ2HN0EPsen4PWNCRJUQ0xSTUV7v31hK/IiOXOKZgIZQB1FwzV9C0WCfxgTEAPlqCQbV0o/T2EKDhSwKcqxsNr0GrRwosRmSwtapp9oGkx2NeETMylEpPxUUbBgKAGr36VjcjHpM13qVC3UlUKkoGnKm57HWlIJlyQvDqLc4mJSC2hSFOfaJ4JbEVbhyliesEvyqD7OoD1/mHEtbuAHDMw1FXBbeJZ2GQ7qQnM1SzG78zGtdYmlS+RgaAsK6MaDpSNOSEkFGWSQx5Vy1IIIexzAKBH/IRWcSghJlZsqkmiiDVBtbYhuwh8h7G7O/56+0R4mWDe9gWdq9dOkJaKYHjJvmhOZKSpICuQsaMCxobkaWJ2h7wXiony6pZSSx1Y6GK9h8MpJz53IUWuHlqDFJDHKXY7Ujaphw+ITNFUqOVTVFTSosYzyw5qv8JbLZPJWoKzeWxZRlgEtZ1JOly4IbY2ic45SDlPOcrgosTZhmLu9fUQP54VUUV9RsYhmp/UPUbdfy0csclupIOQwxGOV5ahLAzE0K3a76dAbbj1HxOHm4mSETB5QLZmKS4D22a9rjaAvMWqqVoCgOULNDQPW4La1vAHFMZMXlmZlycqagkKBBICgoggGwNbAjV46lHrwVZa8GlKVCWhDk3UWsBdR/T0H0gJHHwvPV8qikpAckggZ0kmo23AhavxQXCBKJSsHnQHzD0+r7QtxeAkzmyFgAeYAUUCORSbvd+xh8F5By9DfiMtCyJhd0KBzABwdHB/Pt3hv7kxE1QFFheVyAtINRQjKHDG/rA+N8/mUChaCaJVpWjHU27OY5M5MrlISnKolwT8Kk9TX4gDYbB4i6RJviMl3DEuKtbIGcP1DUhH4p4tLmzUKQlRHlofLQBVSQKGzxJxLEJUSrMoAjK4sHpVqgVaEiwXLOan6xUHYuRapslmGxrWoibCitFEdP3iRyb/ntGig0Nqxx8kXRKvDJIcU7mkaAUmi0lhvY00N37RFJmq1baj7QTJnEXIp09L+sUp0gOVJQqurNsWpYim9DvAc/AEF/MIegSWBfYKNC7Q0GGSXKSEk1a3aukRykZSAtOtP5r1jRZF7ChVjUTRZLnXMLM3vEKAWIKUnQslvV4eSZikqYJKUmrjmB6kD7xteFQq4yn/NDN6h6enWLUpVsaoS+UnRAHQ23aI1gFwUit9GemkM52AUPhIWk9QPnY9gYEWWpMBHUi33gTvyVSBzJQ3xFOu49vWI1YIM+cAWLg+x2tHeJQU2GYGr6s22sdYDGBm0sQ3TUdY0UtCcd6N4eQkIZBTnoMzn/ACDuNKAjow2jcxc9Is4AavMKgwahEstlOU/4m3cbescElPQ/nuIh5HYuIOF5xWWB2cdonTMl5sjLluSrNUh2Gl2YG2pjs4gLIBYGg6EDrv3jlJynmGaouNKOBvb5wJ3p9CpkeIw4mFOUomNeoSWIuyux1glOFKUH+2oNVxUe6adYHOHQ5JdJqRsavs4Ba2jxx5E5FUqZzRjQg1buOsU1F6EEhbspKhlsWbSMnpL0FCNWb6UiL+qnvzIBAd3SD1+IW111iVXEkFJJlMA55SXJA6u0HCa6YA6kOSACACfZ/wBogK8tH/kelxDL+skkDNnG1ATZ2o0RJkYcsETUgf4kZSNeXT0fQ0guflAF4FaVy8wulwXvv945wuOTMzFDuksaXqzhrxFwxICz5SwtChUPlUFCh5S2YMP0vYxxiytCjlca6Bg43u33jOWO3YMh4pwtZX5klbKGmh7A27H+IUr4gsTXnhSXSU0HKRlIHLoxL0eLHh8XmZzUaUrvcP6aaNHHEsDJmp5gEq3Ovfr1hxnWpC2IOFMlXmhjXKwsoq1DHlZjeHPnLRNohgpaW7ljY9yKb6XhNh+G+TNTMzBSUlykGutLiD+KeJTLmDkFWvdLN86Rt30NdDqdOCQ6h8J0c+pdzTrFe4nOTNBSCcxrlJD3JpcEWIa4YUrGf7rmVnCqqIFRQkmmYMQLsxGhbpFicAFuCQToSGKRWidCHo3Ud4FGuxNigTjKQ5qFPlIFXBGZJ1B6QdImoWMxSlzd3d/S8a4dKM7NKWqqavW1AygoV9e2kR4zhBCm8xNtc326NEygrJLODo/5tEqJt37AH/raNxkeczQjAAtp0jbjer+9P+4yMh0BIJp1/wC9vWkTScShQyrDfUdQrR4yMgqgsmTw9SgVSlBRDnywSZmUM5yDQONnoBWF6cedy7M4u17Gny+sZGRrOCjFSQr2dJxzGn6rkUSOhFXPo0MMOApCysFSSCzJSagbE8o7dPXIyLwvk6YmwSZJQzJt2tsBv/MATsIpJJSHFS4e3aMjIfIvkzjyyBm9D/1EisU4qHH5UHQxkZFrZpYOQk2+vrQ6x0me1CHGxfWMjIbQmdgB3QX3SSxc6j8/iYry2cjXpb4km1x7xqMh8U0Q9HSMWB07ftpGTF5g1CNqH5XjUZEJsdEK5SCA6TSvKfsaj0jc7Dy1CidGZ9d2p1jUZF8mKjnDYJCW5z6io9CRsI3ifLAeaASlmUApwHFQwb5v0jIyFGeyaMlYMTE55UxJGlWNDZjUG37xBPwk5icpJ6EKfWhF+0ZGRr0x1o6wa0B0TS2dnTVNjWtKsRCrF8MlrWS62zKAJ/UkKooEixjIyKeiQrCYJKTyhuur94IxIzAkl6OFgE7FiLgdR941GRH7GzcnFgqLEeYU0cFiwdy2n7R1h8aCOYEkOHSyh2fRrekZGRVIVn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ITEhUUExIWFhUXGRgYGBgYGRgcHRkXHBQYFxwYFxcYHCggGBolHBgXIjEhJSkrLi4uFyAzODMsNygtLisBCgoKDg0OGhAQGywkHyQsLCwsLCwsLCwsLCwsLCwsLCwsLCwsLCwsLCwsLCwsLCwsLCwsLCwsLCwsLCwsLCwsLP/AABEIAMgA/AMBIgACEQEDEQH/xAAcAAACAgMBAQAAAAAAAAAAAAAEBQMGAAECBwj/xAA7EAABAgQEBAQFAwMEAgMBAAABAhEAAyExBBJBUQUiYXEGE4GRMqGxwfBC0eEUI1IHFXLxM2KSorKC/8QAGQEAAwEBAQAAAAAAAAAAAAAAAAECAwQF/8QAJBEAAgICAgICAgMAAAAAAAAAAAECEQMhEjFBUQQTImFScZH/2gAMAwEAAhEDEQA/AGjRsJj0dHBpITlCEt2/eK/j/DJz/wBssk6bHp0j1IfLhJ09HBL40ktbKzkjMkO5PAJhUQogAaiA8Rw9aFZSH6jWNlmg3SZk8UkraAckZkglUki4aNZIuyaIMkbyRNkjeWCwohCI3kibLGZYVjoiyRvJEuWN5YLCiLJGZImyxvLBYUQ5Y3liXLHSZcKx0RJDF4sXB8QSA5cwm/pi1xDHhRAFo586Uom2F1IsL0iNUaQaQl8ReK8JgsoxE1lKLBKUqUWYEkhIoKj3o8ebR3DkKjZQDFd4B41wGLVkkz+e+VaVIJ/45gArsCYsRMFAaEuN5GjJaqxuYYQHJaBcTOq0SYs5Uk1isYjiq1rTLlSy5LFa7Jo7sDzfKLiiZMscvEqJHSHEtbpreK1huHTA6lzHP6SA3uIcyFkAOXhSrwNWczyxiFU2MxUxzAuaEkMISY2ZsDKmNHBXFBZahHC0xzLmx0VRAA82S8DTpFLQyaNLTSACm8UwKioFKXppC3yjtF1XJIMCTpQJtHXj+U0qaMJ4FJ2hajw4opBzV1iaV4XJvMp2hrKnaQQjENGb+Rk9lfTD0KZXhZFcy1HZgBEeI8LFuRb9CPuIeJxe4gtCnEL78nsf1Q9FBxOAXLLLSR1094iEuPQpkpKgxAI6wtxPA5ai45T0/aN4/L/kYy+P6Kh5cb8uHi+CqCmemh/eIcTw5Seo6Rqs8X5M3ikvArEuNiVBkqQ5aK/4w4hiMMMsmWFPdYBOX/8AhiPUn0h/YroX1urG4lwxwOEIZ48g4fj1rX5s9RWqmTM//wBdG7Q14x43XJlZZZPmKBCWoEhmz20owiMzdaLxJXbLT/qB45TgkeXIUheILgh38oZfiUB+p2ZJbXaPEFzDMJWtSlKJcqUSVE9SXJgaYu7kndzcm5J1LxLh3o0ctUjdythCUMQfU97iPefAniD+rwyVLP8AdTyzNHIsrsQx7vHkEnFgcrAgVqx+sOvBXF1SsUFEEJVQiwY/g9oTKTo9rSY6QsPWBJGKQv4VAxKzxm0WMUhKg14gl8PTnzMLNaN4ZQEFBcIAXGICR1heudBvEC8KpgMNAaXNeNA0jgpjYihHCzEeaMmRzAA7w88u0HS5jxXpWKAufWGOGntV4kY3Bjp4Bl4kRMZwAeEBkyF2Jd7QUqdmteEnF5+JSP7csLLaFvqIaANUoiJZcx4DwwnkcyG7mOZc6YFZVJ9RaABqloNkLEK0zAdYJw80bwgGMbaIUriQKgA2REE2WDE2aOJhgAEOHAjESAC7Xjc1UcqWdIABcRw3DpzLXLQAkElRA5QKk9GaPnTxRxoYzELmoRkliktLMQgF+ZtSXPR20j1P/V/xSZGH/pEB5mISQo6IlOx7qVUDo52jxSVLeNI2RIhWhy3vBMhLqAH5+COBKq7wTgZRKnbeGyUh5JRKRLSCK7x0FsykuCKv/EQhD0KXtSNYNIUooPQdoBl58LeJTMdKWEwCx1G49dO0X/AY3MkE0Oo6x5MMMlJQZTJKC9XqHrXqHi8cIxKru4NoClotyVxOmZCE8ZlpLF/aGEvFghxUbxDRRPPmQLMidTGI1wIAeZaB4nVHC0wwB1xkSKTHOWEIjxOBnJUSUjKTcV+UNsBKzCGs0A0MAmVl+EtCsYBipcyW5qReCcPiMyApNXhhLW4q0LpuCyKKkm5s9PbSAA7DLB6GI55L0MBLxoB5r2pHYxIIgA1isWtBD/DAc3GZnET4haSKkGEX9IsTCSsZD8N37QwGUiSQHA7D8tBGEUpy4aFgx5QsIVV7Ebdoq3jn/UH+nHk4Ugzj8SyHEoNYPQzO7gaiALPSpONSFZcwzXZw7bteDZc14+dPCs1ZmHEKWpUwLSSSokqJJJzP9RvHsXh7ji5qVCYgIWksQDQhnzJfTTWI5Juh1qy3hAJvHU5Ya8JDxICmpjpalKIG9y9oqhHeJnMLwAcYU5lqITLSCSToALxPNw2VPOp/o0Unx/xlCpacPLVUl1NslmST3q3/AKiGkB514rxpxU9c5RLqUWB/SkUSPQAfOE6kEEAO28WE8NfSCzwxGUFVNm+8aGbKxh+HzJisqRFu4JwMJbOOkM+H4KWMpA6n2ixS8OKUEAIr8/gabpp1MRL4EAaGupEXGRhkk2tGzw8PehhFUUeegpDEQ34FilFJSVOUn5H/AKhljPDpIJJEV3AK8vEFG4Z+xtAA8XMLveOJfGFSqpDh6g/l47KYVY2T/wCxEMQxxPj0pICZaGuXf96R2P8AUiSlYTNlEJLcyDmbukgU7H0ih8Xw2WhPZora8zkVNYKFyZ9AYHjuFnjNLnIIF3OUjuFMYNfaPnzBy5hqBDjB+LsVheVCuX/FQcP209CIlofI9pVGAR5Pwv8A1KxQmPOQiZK1CU5VD/iXb0PuI9BwPifBzUBYnoS/6VqCVA7EE/MOOsKh2W0TFaAQFjZs1IcJeo9o6TinDgxtWMBF4ko4XiDlegMQ4zFLKOQZi28Yop3eIlzgLCsACnDcKnKnf3SCkDlLliSXYptSJDIxKcQygTJCQygzFR0Ivpe0GDHtT2g6RxFOXmgAilYcP8NW3iHGyQzu1Yn/AN3QC3tFd4zxtlqQAaa94YMk8U8R8jCKmywDNYJlu3xGj10FS3SPFsRwmb8ay6lFzapJevV4vvFccVsHzAVbR7UHY/OF0tHmLSG1hk9m/D3DimUKXV3sB1ixhS5RQoABVWO4JVptb5RPKlJlpAFWOun72iHzMxqfwRz8XdmreqLFhp6VJC7/AGMLD4mPnBKA8qozakhnI7W+cByMQgHLprcVfo3WMxuBlsFIVUOpjonVi9T0inMSiAcV8VTJ6ykZkITyhL1VWpU3bq3rC+VOCZgAfI7mzAkO5uGP3gpWAAWVsGFfcuKesAYuWwKgNWodKkMDvtCl+QdB6cPLQSatdtu3SB5x8z4R2aBsZNcpqWysX7j7NXvDXBKCUjLpG2OVrZnJbDeFYHJUmusPpBS1YUYBbu5g4A2EWCD5akpBO8cqxoptAExC+8QFO5hAN52O5aRReKhl5wagvT1vFjWghNFRVOLYvmbXfcO0AD/AY8TEBW/1jMTNBFBFX4ZMWmYWok3G/wDMPFocFjDTELsVIKgSo9IFw/D0pcpD9TBwRclT7CA/MVUWhiBpsgi1CflCzE4MH4lOflBmPxrU1hUcWTSEBLLwqUgsrtCfELVmP2hmhmcqt84G5TVvnASz21M1SRSOhiDHM2IUqiDUJVjDES8aYGmqLwPiZos8OhWcYrGKCgdIhXj1GgWe0ZNqkl4SYecc5fU/t/EFCsZmecxLlwbGNLmZ3Jd/r3iOUCsNQEVB9bR1jViXJUpXb1NP5iQFE7EgB/pAEvia8xYsA5ft3rtA02e7vQfX1iH/AMimtpzOxq1SIltlIs/CseFIKCvMRzPU0L/E4of2idM8BlBik0o/0gfgmGAQlQSAqjMN+m4D0iKbwmaqc8sTFpHxSpSgFMogZ5bg8rkPTlOwLjHm9lteSGfxBCE5lLKtRlNqWB0LaQRhOLy1Z3CykZa5SXcE2A0qHhtL8NplzWUhRC0lctcw+WtCx+hTKIWKs4Qer3hfxPgGNClJkoTMlTKEJQlLVcZiwdTKHMm9dmjNThJjpoV4/wASuyZYcsxUaNUFmc5qj+IHkYycqjygDoVD76sT7mI53hrFpVTCTheyFKF92iHC4ZQWxQMwJGUggKDOagslQ2LWrG34Voi2PcXKlKIyzAqgcAvlU1n2/aIZmNVLUwQpYBajDrSu1aPrCOWpKQClZ6hTBj0L83tEKlLdz8OwJLdYcb8MemeocJxEtSAXCX/yIBu0O5Egx4yFqblYjWvrWsGYDiuIkkGTMUliHS5ygs75bF6aGNVN+RUewrSwhNNlsSYp8nxri0ygnMhaio8yxzEEBglIIAY977RHI8ZzG/uJSq/MKE110+Qg5oKLBjVnSFWNkjK7B4aYdpsvzE1SbEfmkCzkE0anSLJFOBLGt9oamaWgc4IkbGOk7QITA8YlTu7RkqWpQo8NP6YHWOiUpEMRUeKYRY99ISYmXlehj0ZGGC6kRmJ4chScpSGgA8zKw14iChFn8Q8GCGUgU1hFkPaAVHtSsfJypUZiAFAFOZSQ4Nmc9RHn/i/xNN85UqTMKJaeUlLOo0LhYqBpQixhanhJUTzhtAwP1+sGYXhiUMWe1aVP2pGXI1oE4cZ75hOW7putVQVNVzW9osOO41IBIUsPX4dD1/aK3PJCyjKTzEUD0Jd+l45m8PoS3egcfKJU2waHqfEkjKQVF/8Air9togkY4KAKAcupI97wowmGQp0qdqVcMNGNKC0FycTKSfLAA2JLJHv9YrmxcUWnD4qWB5hUMouXt6Xiu8c4qZq3FECiBuH+I9f+o4mTUCWAVZlFC9QyV5wxbSkbTw6ZOX5imSlVWG3T81ieQ+ItDl9hd9NlDQiJgpKEpAUzgGmoPTSHs7CIRIWlKEvlJY6sHY71b3hfMWj+2k5SkoBcAMCSRlIawIt3hWUkG8LxKVyKO2ZQfcgu70NcwGwY7xJiuJrDrlLyzJZzCxLEF2Fmt7QrmYa6QnKm5ADAOND7i8ZhpagQUIzZdH6bvdn7xLitjsZcI8VzvPPnNPH+AEtCE5gCCClOkXhPiCWn4EAPswrHl/CkIQoy5ktICqkKY1BpU0fp1ix13pSlGHaOHPCN+iU2WXEeI1/lYqHiifLm/wBxSilQ2CebYHfo9o3igr9IHV3+UK8XLmkNlT84jFjUWmmJsT4nGJYuARccqXHyaOpOLSZZSTzPdrDQDreB8RglgnMGG4D+vtE+CwRQ5Z3sXFQRtHpXGrRKZDhJgSWKi1+lKt1pDZEhKhmzD0r894TYtJFW+8EYHEygkpKc2UPp/kAz5Tv00im21aGhgnDIbOSxf/IhjmP6iLfaOJstDFTs1qFlUH6rQxkYiQxIFEgE1s/QI7wSFymIuDRiosSRbqYzfIsX8GnzRmXJWRkAGUlwcyrFLMH3i4cM4nImgDMlMwu8tRZQIuwNx12iscGwyAubLKk5FtkRRy1CkkM45rF4l4mZcoEJCFOAkpcJoHcO3KPlTSLU6dA1Zb5koEOK9qwEvDjS8UPBSlKUVVllJJCdXJLZRqxGm0XjhHGsPMlpzTQlTVK+UFQoWUpgT0HXaNVOyHE5RJVUPGzI6w0XIo4ZjUEajcQLMRFkkIUzRKoGNBG4iZIGsAhTxBGflLNC1fDpb0aH+NlhqNCVc0vcQgByJuQkJAoTWps/8QPLysFVIOUs4FxoYX/72pQIUCdiDb0oDDCQuTMkqBcLy02JDPlFktsd4wZsYZhSBlQEupKc3VTim8T4+QpC+a2RRATQBTskmrhxqY6xeJPkpSoAJTltVRLMCdA96QsnTiolOX4gQxUR3KmPMaHUm8St9Dehf56lJCS5D9q9xe1jHXD8NnOXKSCFV2OUkXpdoMwvC2BdyyM6Wq4Gh9CKdRB07ES5VQCyVZkkW/8AHlKTvqfQRV+BUIJkhSFFKhXoXp6RbeF4jLh0rZyA3sVD6AwnE2XMzqXkCmSEC/6nJLjb/wDURpStQyIqADQHcgF23eBuwSokmY9U0coLhQp0JACvTXq3aG/DOC5VBSwLulLfASKjYig9o74BwHKc6qKALAE2O/WhhriJwlgqXanzt9olv0NIR+I5xQMqSRYU3VmJpuwMQeH5JVMGVRAy1bvY0ZwfcN1gDEKmTFqWCQokqAYkHVhvR6fvFp4UhMmSFEFObKS7uCqgv3EFgKlzBKVlcML1BY0uDa/W21jDNBY5qEaWo0VfFKHlJWpYUtSlApDDKwZyHo5buxgWbgSQlQIuFU2f4b3oWO8TPGp9iaLHjMclF3NWHVzQ00rE6ZqCHcDd6N7wEZAmTSFuUoSVLd2IUhJQAHpc/KF2KEozCUklNg7jYtXqL9Iz+mL0KhriuFy1PUh9ifwQCMCpIAANGFwbDdqxAniSpQUc2YE0BYt0d+kMJHE0EB7lnarPQen0iXDJHrYqE2NwaiKg+4gbCz8ii6QXDH/2rvoQwMWKbNQfzqR9oS4rDJPwrF22r+8a4skrqSJ2Tzp6CMoRRTfqZTMS1iN9/rA+JxKwAG6JVYkCgJALO1HjvBTVhJFwHqQ49CoWjcvFzCW82tLhLP0rQGNZy4l+CSXiMqUhRCikHLu7UD6pJAvaIZqisEBIckkpWbKLvU6GJk4pOU5wnNcMkCr9LvAmH4oVKL5SXq6epLOwcQ4u1YWSzQ6U0rZKSU3ajKHytQNcCGeFwhmJyqLJyFaHy1LpCknMNVFxBKsB5jhPlkPSig/Y5awQnNRSpgOUsgDnDGik2DAZRWpDRLd6Q6D8HxybLKUTUlcvKBQDMCAzC2egf3hrhOJSJpUErqgOoKCksN+YAEdRFenY+TNCkTg2XmJSTobhqg1sHHWBkcLUlM0NmRUoJIUSyWTU6uYccjWpE0mXYAM4tvECj1hDwfFqSVpKylCSQlKwLMFZgrS7Zd4Z+Y9bvG0ZWiGqJiAdYAnYJztByEEVNIhXMDwxHnXEUJSsZW6gfvHUiaoHMhTGtO9DBasKhSTmoo2VdmsWo+x7w24d4ZQhlLVnN7MOjB63/iMLo12FSTLWmWVA5l1uQMwS5IIL7t2jkS0PLWEpSQqYFgbAqHc8w7wViZiEEFmCagtWxTQdjZoVY3FKXmqljVw9XrXo3TWJKZvEzkZQgHKAMqVFg4zOUp2FAHhbMw2ZRLhgWSmmWtXodwK6ue0LZmLJUQdNdHoKbWjUtCTY3LXFT9r/ADikTYxGE6Eq5aVPpeLFwHgZSpKlHKtNWFlBQo9bitt4h8G4Ragol/LI5SXPPYKAsWD+8XaTICa5XBd2IoXSAdyMwbo46xLZaREZiUcxAAdJPyL1iqcZxInzFIBb9KXYpKg1VAiz0B0cGO/FHGnzyUryvyqUAeUgi2/U3hdwvg86bMSk/wDjKQorTUFJd6aEEMQdWvC6Buxp4fwCC80BlE5SGbKUgJLd6U3cdguN4oeSqSTlUtzzO/8A5VAKB1cpMW3iKUy0khmAcbmlH9r9Y8sx8xWJWV5xcMCeYMQ4BNAmpP2eHET0c8PwiQslS8zAtepZ7/jwdOQpLgMx3FASW9jbodgYEMshQNaW2foR9odcDwyp81JJGVIqlm5rON0l/kRtDb8ghjiJIw+HWtTlSkpCnrXLk/j0hJwnDJVhpqyCHWlnBLEFiW2ZRhx4xmjLlCg5LsdQNG7n5CIeGYcpwiQVOVLuLfFpsGTE3ob7KuZpCl5ikCjdWejb/wAQ1/2paGWVAhSRpQEh2NTSsBY+U2IUkK5XBKQ36WXWlnAtBsviSkpMtgQQQA9jsKU6RoSv2dS0eQsEpBlLO1EKOoLUSfrB07hiF2JBOgP0iHBSJhCkGWTKQlSioqBplzFJC6sK16bRFw2Ys8jklL5SzHKNDWrb9Iwywa2hNejub4fcNmU3p+0K+I8O8pgknMQoh20bVusWnzFZeusCzUFRD1Z9v8SPvGH2tPsnZWcPMTMU63oCFJAqafEnUmnw9dY0EArSEoSEE5TQDUsSsgVB+vWDuJ8GV8SAX/NoFMpcxBB5JqLhqkGyj8+ar/OOzHkU1oP7OJEybKCghfMFZr/+jpSRru1bRLIx01QopjlIoAxatUfC5JuwLxhxAWUZlEFKWWAwHxllBix+IdQ2ukQkqkTg5fKSMtahrKtUpItvF0M5M8hKjlPcZgQSDXUe0WPwzPXMkLS/MkpUASzm1aagAejxVZ2HyLUq6FAqT/xL6DYliNwYtvhLDrShSlgBJqFC56MdHaMMra7BB0/CZ0soZVtUA2ILgAjR2eK9ipuIkmkwhKRdKiwU4dI6PFsRndwxcgKS7ACpcUJJIIv/AIi2oWJwcqbJbKClZzFqB9CTpZzraMo5NjYXgOMpxEpLA+YAAdlU+IMAHvTSA5nmPYxTcH5mHWQTkOajKNNKH3v6wcrja1FzPWCKEHKKg7AR1rJXZFBaFlSRRr/P8/HjasQoOQtQNA9+jF+n0ghbsCgAkOFN0oPf7wFNmknnBTVq0D9NLbwaZZLOxcwqckKuKvUE1H89I4XMq+UEk2elmdiO3tEfmOU2ctftdvzeJlFlMbvQnYAfnpCoCJSwa5UN2D37flY5TLS7gAGtcvejNG5iSTQP296fmkZLQpgRUXahrTQ+/rBxQFu8N49OVMsmrqABPxVFH6Amnb158W8eUhKkyyCFDKtQfUuyCDdmtFSlpWt60sK+7NHGJnqcBYzZXFSdyHPt9ITiOwdWOSL/AH94vPgOcryVEksVOkatlclutPwxSZiQr9ANGF7aPv8AnSLdwbjUqVLCFkJJSFAtrVLUtV4JdDj2deOuIFMlkvmUbbNUv86RVeGYbJLWoqSrMj4RcK5B9Cr2Md+I8UuctSgCQCWA/UA4qNL/AEhOHAqPcNf/AK+UFaC9hq84+FCia0ANyzWi8eGcHklZlDmNH1Ds6RrcO0eeCaEtu9A+pI/ePUMLiFDDpUps4Skn/nlF9/iiZaGmL8WkKmmjtTTSmvWOuIJAEtAFXJb3A7VB94Hwysyu8EY2s9IH6QE/T7vGMfLEUmbOIxkw9VpO/wAQFGrpBCpZVkUggkHmJ1ewrUGFkicTilFmCvMAIrQqvf8AZnhvIQxch0UCmazmjP0FbWjrZKLLwmehllRGUvLWo05cxRUn/kfcwj/3BUkArKVTAFMtQDmjMSmhFzXeka42tSZRWlQZ0lYAPMCcyC4IZ8t62Z7Qrk4cHMFBZQvLlDA5WNCFaipGkJ7K6LMOJJShKloUHCahJyuRZ3p2gqZlIdHMOhBbu2kVvw/MlJIkTFllE+WciRlpapIIuW1Jd4dz8CuR/ckspWUWTygZg4IJpTsL1pHHLDFS0I2SsuwPYAvvQxDOwUwjMJbrZgTcDZ4Z4XGLKXUlJW5BCHalixqKRKiZNU9AKmg20qYS5rpJAUrhfB8QJ3KEHKRnC6AOXYpN7Uba8N5/BETZy5rqU5ol6CjPSpfK94sHlkBwl1AuxJHrQH8+QU9UwBR5Zcp0jmNlFSUpNKBNQDXTWsbxycmNJUI+PcGaWhimWbJTQVLE2odRTVoZeGcHO8oCZYKc0/SU6Hdztp1hhPlSUKl5wJk0vlOV2sc2rDqWFtYbFISlQIYJJKrvm2+cZ5paDiAzlFIzAVJAyu1HAJ7JS/8A8YF4hMSEpUkPV3BYKdNm1pS1CYkxmKNAKrUCydco2GsKcVNDCWoKDkEE0GZT0KmYpfKPa2qxR8iYr4lICwSEEA8wCwTqWytUEahoEwXhubMBV5pTUhmJswpX8aG2IwyhLL8xAKiD0s1LCzVvsYY4fEplS5aSGOQKIpcuS/V46JOiasryyuUXNQ7vcMN9tYz/AHEMHSXbv0swb+IYS8oJBUwo3U9RGTMIg1KAQdQTo+xcXiFl9jAVyJamNrWoxenuSI5/pi/xFwwr3T+5iWfwlB+FZbZRJ+9oGxGBWmy2HWn7ho0TT6EdiWqlQba9B+59oxUrkzKDV0rfQttEOJROyuSNqMeugoa3goTP7Z0bImtbAuaX+H/7RVBZxnIAZ97NVo0GWalu5IprEY4koO1tq7n9hE6OIk3SCCW/YW6QbGR5gS4DClNetbm0S8RmDy5WZqZhTu/3jaMSgM8sdKC+nb+YknY+XqhJbRhax9KQnY7BJK0NX87bRspDhiznU96xOJ2HN0EPsen4PWNCRJUQ0xSTUV7v31hK/IiOXOKZgIZQB1FwzV9C0WCfxgTEAPlqCQbV0o/T2EKDhSwKcqxsNr0GrRwosRmSwtapp9oGkx2NeETMylEpPxUUbBgKAGr36VjcjHpM13qVC3UlUKkoGnKm57HWlIJlyQvDqLc4mJSC2hSFOfaJ4JbEVbhyliesEvyqD7OoD1/mHEtbuAHDMw1FXBbeJZ2GQ7qQnM1SzG78zGtdYmlS+RgaAsK6MaDpSNOSEkFGWSQx5Vy1IIIexzAKBH/IRWcSghJlZsqkmiiDVBtbYhuwh8h7G7O/56+0R4mWDe9gWdq9dOkJaKYHjJvmhOZKSpICuQsaMCxobkaWJ2h7wXiony6pZSSx1Y6GK9h8MpJz53IUWuHlqDFJDHKXY7Ujaphw+ITNFUqOVTVFTSosYzyw5qv8JbLZPJWoKzeWxZRlgEtZ1JOly4IbY2ic45SDlPOcrgosTZhmLu9fUQP54VUUV9RsYhmp/UPUbdfy0csclupIOQwxGOV5ahLAzE0K3a76dAbbj1HxOHm4mSETB5QLZmKS4D22a9rjaAvMWqqVoCgOULNDQPW4La1vAHFMZMXlmZlycqagkKBBICgoggGwNbAjV46lHrwVZa8GlKVCWhDk3UWsBdR/T0H0gJHHwvPV8qikpAckggZ0kmo23AhavxQXCBKJSsHnQHzD0+r7QtxeAkzmyFgAeYAUUCORSbvd+xh8F5By9DfiMtCyJhd0KBzABwdHB/Pt3hv7kxE1QFFheVyAtINRQjKHDG/rA+N8/mUChaCaJVpWjHU27OY5M5MrlISnKolwT8Kk9TX4gDYbB4i6RJviMl3DEuKtbIGcP1DUhH4p4tLmzUKQlRHlofLQBVSQKGzxJxLEJUSrMoAjK4sHpVqgVaEiwXLOan6xUHYuRapslmGxrWoibCitFEdP3iRyb/ntGig0Nqxx8kXRKvDJIcU7mkaAUmi0lhvY00N37RFJmq1baj7QTJnEXIp09L+sUp0gOVJQqurNsWpYim9DvAc/AEF/MIegSWBfYKNC7Q0GGSXKSEk1a3aukRykZSAtOtP5r1jRZF7ChVjUTRZLnXMLM3vEKAWIKUnQslvV4eSZikqYJKUmrjmB6kD7xteFQq4yn/NDN6h6enWLUpVsaoS+UnRAHQ23aI1gFwUit9GemkM52AUPhIWk9QPnY9gYEWWpMBHUi33gTvyVSBzJQ3xFOu49vWI1YIM+cAWLg+x2tHeJQU2GYGr6s22sdYDGBm0sQ3TUdY0UtCcd6N4eQkIZBTnoMzn/ACDuNKAjow2jcxc9Is4AavMKgwahEstlOU/4m3cbescElPQ/nuIh5HYuIOF5xWWB2cdonTMl5sjLluSrNUh2Gl2YG2pjs4gLIBYGg6EDrv3jlJynmGaouNKOBvb5wJ3p9CpkeIw4mFOUomNeoSWIuyux1glOFKUH+2oNVxUe6adYHOHQ5JdJqRsavs4Ba2jxx5E5FUqZzRjQg1buOsU1F6EEhbspKhlsWbSMnpL0FCNWb6UiL+qnvzIBAd3SD1+IW111iVXEkFJJlMA55SXJA6u0HCa6YA6kOSACACfZ/wBogK8tH/kelxDL+skkDNnG1ATZ2o0RJkYcsETUgf4kZSNeXT0fQ0guflAF4FaVy8wulwXvv945wuOTMzFDuksaXqzhrxFwxICz5SwtChUPlUFCh5S2YMP0vYxxiytCjlca6Bg43u33jOWO3YMh4pwtZX5klbKGmh7A27H+IUr4gsTXnhSXSU0HKRlIHLoxL0eLHh8XmZzUaUrvcP6aaNHHEsDJmp5gEq3Ovfr1hxnWpC2IOFMlXmhjXKwsoq1DHlZjeHPnLRNohgpaW7ljY9yKb6XhNh+G+TNTMzBSUlykGutLiD+KeJTLmDkFWvdLN86Rt30NdDqdOCQ6h8J0c+pdzTrFe4nOTNBSCcxrlJD3JpcEWIa4YUrGf7rmVnCqqIFRQkmmYMQLsxGhbpFicAFuCQToSGKRWidCHo3Ud4FGuxNigTjKQ5qFPlIFXBGZJ1B6QdImoWMxSlzd3d/S8a4dKM7NKWqqavW1AygoV9e2kR4zhBCm8xNtc326NEygrJLODo/5tEqJt37AH/raNxkeczQjAAtp0jbjer+9P+4yMh0BIJp1/wC9vWkTScShQyrDfUdQrR4yMgqgsmTw9SgVSlBRDnywSZmUM5yDQONnoBWF6cedy7M4u17Gny+sZGRrOCjFSQr2dJxzGn6rkUSOhFXPo0MMOApCysFSSCzJSagbE8o7dPXIyLwvk6YmwSZJQzJt2tsBv/MATsIpJJSHFS4e3aMjIfIvkzjyyBm9D/1EisU4qHH5UHQxkZFrZpYOQk2+vrQ6x0me1CHGxfWMjIbQmdgB3QX3SSxc6j8/iYry2cjXpb4km1x7xqMh8U0Q9HSMWB07ftpGTF5g1CNqH5XjUZEJsdEK5SCA6TSvKfsaj0jc7Dy1CidGZ9d2p1jUZF8mKjnDYJCW5z6io9CRsI3ifLAeaASlmUApwHFQwb5v0jIyFGeyaMlYMTE55UxJGlWNDZjUG37xBPwk5icpJ6EKfWhF+0ZGRr0x1o6wa0B0TS2dnTVNjWtKsRCrF8MlrWS62zKAJ/UkKooEixjIyKeiQrCYJKTyhuur94IxIzAkl6OFgE7FiLgdR941GRH7GzcnFgqLEeYU0cFiwdy2n7R1h8aCOYEkOHSyh2fRrekZGRVIVn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6" name="Picture 6" descr="http://www.peru-machu-picchu.com/pics/machu-picchu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710" y="0"/>
            <a:ext cx="917170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0266" y="176655"/>
            <a:ext cx="48397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machu</a:t>
            </a: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5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picchu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6357" y="997527"/>
            <a:ext cx="4576894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tx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Fine grained </a:t>
            </a:r>
          </a:p>
          <a:p>
            <a:pPr algn="ctr"/>
            <a:r>
              <a:rPr lang="en-US" sz="5400" b="1" cap="none" spc="50" dirty="0" smtClean="0">
                <a:ln w="13500">
                  <a:solidFill>
                    <a:sysClr val="windowText" lastClr="000000">
                      <a:alpha val="6500"/>
                    </a:sysClr>
                  </a:solidFill>
                  <a:prstDash val="solid"/>
                </a:ln>
                <a:solidFill>
                  <a:schemeClr val="tx1">
                    <a:lumMod val="50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white granite</a:t>
            </a:r>
            <a:endParaRPr lang="en-US" sz="5400" b="1" cap="none" spc="50" dirty="0">
              <a:ln w="13500">
                <a:solidFill>
                  <a:sysClr val="windowText" lastClr="000000">
                    <a:alpha val="6500"/>
                  </a:sysClr>
                </a:solidFill>
                <a:prstDash val="solid"/>
              </a:ln>
              <a:solidFill>
                <a:schemeClr val="tx1">
                  <a:lumMod val="50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3810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cooled quickly (Extrusive) and which cooled slowly (Intrusive)?</a:t>
            </a:r>
          </a:p>
        </p:txBody>
      </p:sp>
      <p:pic>
        <p:nvPicPr>
          <p:cNvPr id="1628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2820" name="Text Box 5"/>
          <p:cNvSpPr txBox="1">
            <a:spLocks noChangeArrowheads="1"/>
          </p:cNvSpPr>
          <p:nvPr/>
        </p:nvSpPr>
        <p:spPr bwMode="auto">
          <a:xfrm>
            <a:off x="1981200" y="3276600"/>
            <a:ext cx="15240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>
                <a:latin typeface="Verdana" pitchFamily="34" charset="0"/>
              </a:rPr>
              <a:t>A</a:t>
            </a:r>
          </a:p>
        </p:txBody>
      </p:sp>
      <p:sp>
        <p:nvSpPr>
          <p:cNvPr id="162821" name="Text Box 6"/>
          <p:cNvSpPr txBox="1">
            <a:spLocks noChangeArrowheads="1"/>
          </p:cNvSpPr>
          <p:nvPr/>
        </p:nvSpPr>
        <p:spPr bwMode="auto">
          <a:xfrm>
            <a:off x="6096000" y="3200400"/>
            <a:ext cx="1219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>
                <a:latin typeface="Verdana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</a:t>
            </a:r>
            <a:r>
              <a:rPr lang="en-US" smtClean="0">
                <a:solidFill>
                  <a:srgbClr val="FF9900"/>
                </a:solidFill>
              </a:rPr>
              <a:t>cooled quickly (Extrusive)</a:t>
            </a:r>
            <a:r>
              <a:rPr lang="en-US" smtClean="0"/>
              <a:t> and which cooled slowly (Intrusive)?</a:t>
            </a:r>
          </a:p>
        </p:txBody>
      </p:sp>
      <p:pic>
        <p:nvPicPr>
          <p:cNvPr id="1638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844" name="WordArt 7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63845" name="WordArt 8"/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6334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</a:t>
            </a:r>
            <a:r>
              <a:rPr lang="en-US" smtClean="0">
                <a:solidFill>
                  <a:srgbClr val="FF9900"/>
                </a:solidFill>
              </a:rPr>
              <a:t>cooled quickly (Extrusive)</a:t>
            </a:r>
            <a:r>
              <a:rPr lang="en-US" smtClean="0"/>
              <a:t> and which cooled slowly (Intrusive)?</a:t>
            </a:r>
          </a:p>
        </p:txBody>
      </p:sp>
      <p:pic>
        <p:nvPicPr>
          <p:cNvPr id="16486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4868" name="Oval 7"/>
          <p:cNvSpPr>
            <a:spLocks noChangeArrowheads="1"/>
          </p:cNvSpPr>
          <p:nvPr/>
        </p:nvSpPr>
        <p:spPr bwMode="auto">
          <a:xfrm>
            <a:off x="44958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4869" name="WordArt 8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4870" name="WordArt 9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64871" name="WordArt 10"/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6334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</a:t>
            </a:r>
            <a:r>
              <a:rPr lang="en-US" smtClean="0">
                <a:solidFill>
                  <a:srgbClr val="FF9900"/>
                </a:solidFill>
              </a:rPr>
              <a:t>cooled quickly (Extrusive)</a:t>
            </a:r>
            <a:r>
              <a:rPr lang="en-US" smtClean="0"/>
              <a:t> and which cooled slowly (Intrusive)?</a:t>
            </a:r>
          </a:p>
        </p:txBody>
      </p:sp>
      <p:pic>
        <p:nvPicPr>
          <p:cNvPr id="16589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2" name="Oval 7"/>
          <p:cNvSpPr>
            <a:spLocks noChangeArrowheads="1"/>
          </p:cNvSpPr>
          <p:nvPr/>
        </p:nvSpPr>
        <p:spPr bwMode="auto">
          <a:xfrm>
            <a:off x="44958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WordArt 9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5894" name="WordArt 10"/>
          <p:cNvSpPr>
            <a:spLocks noChangeArrowheads="1" noChangeShapeType="1" noTextEdit="1"/>
          </p:cNvSpPr>
          <p:nvPr/>
        </p:nvSpPr>
        <p:spPr bwMode="auto">
          <a:xfrm>
            <a:off x="5410200" y="4343400"/>
            <a:ext cx="25146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Obsidian</a:t>
            </a:r>
          </a:p>
        </p:txBody>
      </p:sp>
      <p:sp>
        <p:nvSpPr>
          <p:cNvPr id="165895" name="WordArt 11"/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6334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165896" name="WordArt 12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" name="Rounded Rectangle 8"/>
          <p:cNvSpPr/>
          <p:nvPr/>
        </p:nvSpPr>
        <p:spPr>
          <a:xfrm rot="1327494">
            <a:off x="5865603" y="4300351"/>
            <a:ext cx="1884154" cy="990563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The rock cycle: How one rock changes into another.</a:t>
            </a:r>
          </a:p>
          <a:p>
            <a:pPr lvl="1" eaLnBrk="1" hangingPunct="1">
              <a:defRPr/>
            </a:pPr>
            <a:r>
              <a:rPr lang="en-US" dirty="0" smtClean="0"/>
              <a:t>-</a:t>
            </a:r>
          </a:p>
        </p:txBody>
      </p:sp>
      <p:pic>
        <p:nvPicPr>
          <p:cNvPr id="30723" name="Picture 4" descr="http://wps.prenhall.com/wps/media/objects/1267/1298207/rock_cycle_gif_tas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86800" cy="44386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</a:t>
            </a:r>
            <a:r>
              <a:rPr lang="en-US" smtClean="0">
                <a:solidFill>
                  <a:srgbClr val="FF9900"/>
                </a:solidFill>
              </a:rPr>
              <a:t>cooled quickly (Extrusive)</a:t>
            </a:r>
            <a:r>
              <a:rPr lang="en-US" smtClean="0"/>
              <a:t> and which cooled slowly (Intrusive)?</a:t>
            </a:r>
          </a:p>
        </p:txBody>
      </p:sp>
      <p:pic>
        <p:nvPicPr>
          <p:cNvPr id="16589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2" name="Oval 7"/>
          <p:cNvSpPr>
            <a:spLocks noChangeArrowheads="1"/>
          </p:cNvSpPr>
          <p:nvPr/>
        </p:nvSpPr>
        <p:spPr bwMode="auto">
          <a:xfrm>
            <a:off x="44958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WordArt 9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5894" name="WordArt 10"/>
          <p:cNvSpPr>
            <a:spLocks noChangeArrowheads="1" noChangeShapeType="1" noTextEdit="1"/>
          </p:cNvSpPr>
          <p:nvPr/>
        </p:nvSpPr>
        <p:spPr bwMode="auto">
          <a:xfrm>
            <a:off x="5410200" y="4343400"/>
            <a:ext cx="25146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Obsidian</a:t>
            </a:r>
          </a:p>
        </p:txBody>
      </p:sp>
      <p:sp>
        <p:nvSpPr>
          <p:cNvPr id="165895" name="WordArt 11"/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6334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165896" name="WordArt 12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9" name="Rounded Rectangle 8"/>
          <p:cNvSpPr/>
          <p:nvPr/>
        </p:nvSpPr>
        <p:spPr>
          <a:xfrm rot="1327494">
            <a:off x="5865603" y="4300351"/>
            <a:ext cx="1884154" cy="990563"/>
          </a:xfrm>
          <a:prstGeom prst="round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</a:t>
            </a:r>
            <a:r>
              <a:rPr lang="en-US" smtClean="0">
                <a:solidFill>
                  <a:srgbClr val="FF9900"/>
                </a:solidFill>
              </a:rPr>
              <a:t>cooled quickly (Extrusive)</a:t>
            </a:r>
            <a:r>
              <a:rPr lang="en-US" smtClean="0"/>
              <a:t> and which cooled slowly (Intrusive)?</a:t>
            </a:r>
          </a:p>
        </p:txBody>
      </p:sp>
      <p:pic>
        <p:nvPicPr>
          <p:cNvPr id="16589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5892" name="Oval 7"/>
          <p:cNvSpPr>
            <a:spLocks noChangeArrowheads="1"/>
          </p:cNvSpPr>
          <p:nvPr/>
        </p:nvSpPr>
        <p:spPr bwMode="auto">
          <a:xfrm>
            <a:off x="44958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5893" name="WordArt 9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5894" name="WordArt 10"/>
          <p:cNvSpPr>
            <a:spLocks noChangeArrowheads="1" noChangeShapeType="1" noTextEdit="1"/>
          </p:cNvSpPr>
          <p:nvPr/>
        </p:nvSpPr>
        <p:spPr bwMode="auto">
          <a:xfrm>
            <a:off x="5410200" y="4343400"/>
            <a:ext cx="25146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Obsidian</a:t>
            </a:r>
          </a:p>
        </p:txBody>
      </p:sp>
      <p:sp>
        <p:nvSpPr>
          <p:cNvPr id="165895" name="WordArt 11"/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6334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165896" name="WordArt 12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</a:t>
            </a:r>
            <a:r>
              <a:rPr lang="en-US" smtClean="0">
                <a:solidFill>
                  <a:srgbClr val="FF9900"/>
                </a:solidFill>
              </a:rPr>
              <a:t>cooled quickly (Extrusive)</a:t>
            </a:r>
            <a:r>
              <a:rPr lang="en-US" smtClean="0"/>
              <a:t> and which cooled slowly (Intrusive)?</a:t>
            </a:r>
          </a:p>
        </p:txBody>
      </p:sp>
      <p:pic>
        <p:nvPicPr>
          <p:cNvPr id="16691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916" name="Oval 4"/>
          <p:cNvSpPr>
            <a:spLocks noChangeArrowheads="1"/>
          </p:cNvSpPr>
          <p:nvPr/>
        </p:nvSpPr>
        <p:spPr bwMode="auto">
          <a:xfrm>
            <a:off x="44958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6917" name="WordArt 5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6918" name="WordArt 6"/>
          <p:cNvSpPr>
            <a:spLocks noChangeArrowheads="1" noChangeShapeType="1" noTextEdit="1"/>
          </p:cNvSpPr>
          <p:nvPr/>
        </p:nvSpPr>
        <p:spPr bwMode="auto">
          <a:xfrm>
            <a:off x="5410200" y="4343400"/>
            <a:ext cx="25146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Obsidian</a:t>
            </a:r>
          </a:p>
        </p:txBody>
      </p:sp>
      <p:sp>
        <p:nvSpPr>
          <p:cNvPr id="166919" name="WordArt 7"/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6334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166920" name="WordArt 8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66921" name="WordArt 9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251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Intrusive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</a:t>
            </a:r>
            <a:r>
              <a:rPr lang="en-US" smtClean="0">
                <a:solidFill>
                  <a:srgbClr val="FF9900"/>
                </a:solidFill>
              </a:rPr>
              <a:t>cooled quickly (Extrusive)</a:t>
            </a:r>
            <a:r>
              <a:rPr lang="en-US" smtClean="0"/>
              <a:t> and which </a:t>
            </a:r>
            <a:r>
              <a:rPr lang="en-US" smtClean="0">
                <a:solidFill>
                  <a:srgbClr val="808080"/>
                </a:solidFill>
              </a:rPr>
              <a:t>cooled slowly (Intrusive)?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0" name="Oval 4"/>
          <p:cNvSpPr>
            <a:spLocks noChangeArrowheads="1"/>
          </p:cNvSpPr>
          <p:nvPr/>
        </p:nvSpPr>
        <p:spPr bwMode="auto">
          <a:xfrm>
            <a:off x="44958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1" name="WordArt 5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7942" name="WordArt 6"/>
          <p:cNvSpPr>
            <a:spLocks noChangeArrowheads="1" noChangeShapeType="1" noTextEdit="1"/>
          </p:cNvSpPr>
          <p:nvPr/>
        </p:nvSpPr>
        <p:spPr bwMode="auto">
          <a:xfrm>
            <a:off x="5410200" y="4343400"/>
            <a:ext cx="25146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Obsidian</a:t>
            </a:r>
          </a:p>
        </p:txBody>
      </p:sp>
      <p:sp>
        <p:nvSpPr>
          <p:cNvPr id="167943" name="WordArt 7"/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6334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167944" name="WordArt 8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67945" name="WordArt 9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251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Intrusive</a:t>
            </a:r>
          </a:p>
        </p:txBody>
      </p:sp>
      <p:sp>
        <p:nvSpPr>
          <p:cNvPr id="167946" name="WordArt 10"/>
          <p:cNvSpPr>
            <a:spLocks noChangeArrowheads="1" noChangeShapeType="1" noTextEdit="1"/>
          </p:cNvSpPr>
          <p:nvPr/>
        </p:nvSpPr>
        <p:spPr bwMode="auto">
          <a:xfrm>
            <a:off x="1219200" y="4191000"/>
            <a:ext cx="25908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</a:t>
            </a:r>
          </a:p>
        </p:txBody>
      </p:sp>
      <p:sp>
        <p:nvSpPr>
          <p:cNvPr id="167947" name="Oval 11"/>
          <p:cNvSpPr>
            <a:spLocks noChangeArrowheads="1"/>
          </p:cNvSpPr>
          <p:nvPr/>
        </p:nvSpPr>
        <p:spPr bwMode="auto">
          <a:xfrm>
            <a:off x="4572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1327494">
            <a:off x="1732927" y="4604241"/>
            <a:ext cx="2140128" cy="1130362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</a:t>
            </a:r>
            <a:r>
              <a:rPr lang="en-US" smtClean="0">
                <a:solidFill>
                  <a:srgbClr val="FF9900"/>
                </a:solidFill>
              </a:rPr>
              <a:t>cooled quickly (Extrusive)</a:t>
            </a:r>
            <a:r>
              <a:rPr lang="en-US" smtClean="0"/>
              <a:t> and which </a:t>
            </a:r>
            <a:r>
              <a:rPr lang="en-US" smtClean="0">
                <a:solidFill>
                  <a:srgbClr val="808080"/>
                </a:solidFill>
              </a:rPr>
              <a:t>cooled slowly (Intrusive)?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0" name="Oval 4"/>
          <p:cNvSpPr>
            <a:spLocks noChangeArrowheads="1"/>
          </p:cNvSpPr>
          <p:nvPr/>
        </p:nvSpPr>
        <p:spPr bwMode="auto">
          <a:xfrm>
            <a:off x="44958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1" name="WordArt 5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7942" name="WordArt 6"/>
          <p:cNvSpPr>
            <a:spLocks noChangeArrowheads="1" noChangeShapeType="1" noTextEdit="1"/>
          </p:cNvSpPr>
          <p:nvPr/>
        </p:nvSpPr>
        <p:spPr bwMode="auto">
          <a:xfrm>
            <a:off x="5410200" y="4343400"/>
            <a:ext cx="25146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Obsidian</a:t>
            </a:r>
          </a:p>
        </p:txBody>
      </p:sp>
      <p:sp>
        <p:nvSpPr>
          <p:cNvPr id="167943" name="WordArt 7"/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6334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167944" name="WordArt 8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67945" name="WordArt 9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251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Intrusive</a:t>
            </a:r>
          </a:p>
        </p:txBody>
      </p:sp>
      <p:sp>
        <p:nvSpPr>
          <p:cNvPr id="167946" name="WordArt 10"/>
          <p:cNvSpPr>
            <a:spLocks noChangeArrowheads="1" noChangeShapeType="1" noTextEdit="1"/>
          </p:cNvSpPr>
          <p:nvPr/>
        </p:nvSpPr>
        <p:spPr bwMode="auto">
          <a:xfrm>
            <a:off x="1219200" y="4191000"/>
            <a:ext cx="25908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</a:t>
            </a:r>
          </a:p>
        </p:txBody>
      </p:sp>
      <p:sp>
        <p:nvSpPr>
          <p:cNvPr id="167947" name="Oval 11"/>
          <p:cNvSpPr>
            <a:spLocks noChangeArrowheads="1"/>
          </p:cNvSpPr>
          <p:nvPr/>
        </p:nvSpPr>
        <p:spPr bwMode="auto">
          <a:xfrm>
            <a:off x="4572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 rot="1327494">
            <a:off x="1732927" y="4604241"/>
            <a:ext cx="2140128" cy="1130362"/>
          </a:xfrm>
          <a:prstGeom prst="roundRect">
            <a:avLst/>
          </a:prstGeom>
          <a:solidFill>
            <a:schemeClr val="tx1">
              <a:lumMod val="75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</a:t>
            </a:r>
            <a:r>
              <a:rPr lang="en-US" smtClean="0">
                <a:solidFill>
                  <a:srgbClr val="FF9900"/>
                </a:solidFill>
              </a:rPr>
              <a:t>cooled quickly (Extrusive)</a:t>
            </a:r>
            <a:r>
              <a:rPr lang="en-US" smtClean="0"/>
              <a:t> and which </a:t>
            </a:r>
            <a:r>
              <a:rPr lang="en-US" smtClean="0">
                <a:solidFill>
                  <a:srgbClr val="808080"/>
                </a:solidFill>
              </a:rPr>
              <a:t>cooled slowly (Intrusive)?</a:t>
            </a:r>
          </a:p>
        </p:txBody>
      </p:sp>
      <p:pic>
        <p:nvPicPr>
          <p:cNvPr id="167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7940" name="Oval 4"/>
          <p:cNvSpPr>
            <a:spLocks noChangeArrowheads="1"/>
          </p:cNvSpPr>
          <p:nvPr/>
        </p:nvSpPr>
        <p:spPr bwMode="auto">
          <a:xfrm>
            <a:off x="44958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7941" name="WordArt 5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7942" name="WordArt 6"/>
          <p:cNvSpPr>
            <a:spLocks noChangeArrowheads="1" noChangeShapeType="1" noTextEdit="1"/>
          </p:cNvSpPr>
          <p:nvPr/>
        </p:nvSpPr>
        <p:spPr bwMode="auto">
          <a:xfrm>
            <a:off x="5410200" y="4343400"/>
            <a:ext cx="25146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Obsidian</a:t>
            </a:r>
          </a:p>
        </p:txBody>
      </p:sp>
      <p:sp>
        <p:nvSpPr>
          <p:cNvPr id="167943" name="WordArt 7"/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6334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167944" name="WordArt 8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67945" name="WordArt 9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251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Intrusive</a:t>
            </a:r>
          </a:p>
        </p:txBody>
      </p:sp>
      <p:sp>
        <p:nvSpPr>
          <p:cNvPr id="167946" name="WordArt 10"/>
          <p:cNvSpPr>
            <a:spLocks noChangeArrowheads="1" noChangeShapeType="1" noTextEdit="1"/>
          </p:cNvSpPr>
          <p:nvPr/>
        </p:nvSpPr>
        <p:spPr bwMode="auto">
          <a:xfrm>
            <a:off x="1219200" y="4191000"/>
            <a:ext cx="25908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</a:t>
            </a:r>
          </a:p>
        </p:txBody>
      </p:sp>
      <p:sp>
        <p:nvSpPr>
          <p:cNvPr id="167947" name="Oval 11"/>
          <p:cNvSpPr>
            <a:spLocks noChangeArrowheads="1"/>
          </p:cNvSpPr>
          <p:nvPr/>
        </p:nvSpPr>
        <p:spPr bwMode="auto">
          <a:xfrm>
            <a:off x="4572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</a:t>
            </a:r>
            <a:r>
              <a:rPr lang="en-US" smtClean="0">
                <a:solidFill>
                  <a:srgbClr val="FF9900"/>
                </a:solidFill>
              </a:rPr>
              <a:t>cooled quickly (Extrusive)</a:t>
            </a:r>
            <a:r>
              <a:rPr lang="en-US" smtClean="0"/>
              <a:t> and which </a:t>
            </a:r>
            <a:r>
              <a:rPr lang="en-US" smtClean="0">
                <a:solidFill>
                  <a:srgbClr val="808080"/>
                </a:solidFill>
              </a:rPr>
              <a:t>cooled slowly (Intrusive)? </a:t>
            </a:r>
            <a:r>
              <a:rPr lang="en-US" smtClean="0">
                <a:solidFill>
                  <a:srgbClr val="FF99FF"/>
                </a:solidFill>
              </a:rPr>
              <a:t>Which one has large crystals?</a:t>
            </a:r>
          </a:p>
        </p:txBody>
      </p:sp>
      <p:pic>
        <p:nvPicPr>
          <p:cNvPr id="1689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8964" name="Oval 4"/>
          <p:cNvSpPr>
            <a:spLocks noChangeArrowheads="1"/>
          </p:cNvSpPr>
          <p:nvPr/>
        </p:nvSpPr>
        <p:spPr bwMode="auto">
          <a:xfrm>
            <a:off x="44958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8965" name="WordArt 5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8966" name="WordArt 6"/>
          <p:cNvSpPr>
            <a:spLocks noChangeArrowheads="1" noChangeShapeType="1" noTextEdit="1"/>
          </p:cNvSpPr>
          <p:nvPr/>
        </p:nvSpPr>
        <p:spPr bwMode="auto">
          <a:xfrm>
            <a:off x="5410200" y="4343400"/>
            <a:ext cx="25146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Obsidian</a:t>
            </a:r>
          </a:p>
        </p:txBody>
      </p:sp>
      <p:sp>
        <p:nvSpPr>
          <p:cNvPr id="168967" name="WordArt 7"/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6334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168968" name="WordArt 8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68969" name="WordArt 9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251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Intrusive</a:t>
            </a:r>
          </a:p>
        </p:txBody>
      </p:sp>
      <p:sp>
        <p:nvSpPr>
          <p:cNvPr id="168970" name="WordArt 10"/>
          <p:cNvSpPr>
            <a:spLocks noChangeArrowheads="1" noChangeShapeType="1" noTextEdit="1"/>
          </p:cNvSpPr>
          <p:nvPr/>
        </p:nvSpPr>
        <p:spPr bwMode="auto">
          <a:xfrm>
            <a:off x="1219200" y="4191000"/>
            <a:ext cx="25908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</a:t>
            </a:r>
          </a:p>
        </p:txBody>
      </p:sp>
      <p:sp>
        <p:nvSpPr>
          <p:cNvPr id="168971" name="Oval 11"/>
          <p:cNvSpPr>
            <a:spLocks noChangeArrowheads="1"/>
          </p:cNvSpPr>
          <p:nvPr/>
        </p:nvSpPr>
        <p:spPr bwMode="auto">
          <a:xfrm>
            <a:off x="4572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</a:t>
            </a:r>
            <a:r>
              <a:rPr lang="en-US" smtClean="0">
                <a:solidFill>
                  <a:srgbClr val="FF9900"/>
                </a:solidFill>
              </a:rPr>
              <a:t>cooled quickly (Extrusive)</a:t>
            </a:r>
            <a:r>
              <a:rPr lang="en-US" smtClean="0"/>
              <a:t> and which </a:t>
            </a:r>
            <a:r>
              <a:rPr lang="en-US" smtClean="0">
                <a:solidFill>
                  <a:srgbClr val="808080"/>
                </a:solidFill>
              </a:rPr>
              <a:t>cooled slowly (Intrusive)? </a:t>
            </a:r>
            <a:r>
              <a:rPr lang="en-US" smtClean="0">
                <a:solidFill>
                  <a:srgbClr val="FF99FF"/>
                </a:solidFill>
              </a:rPr>
              <a:t>Which one has large crystals?</a:t>
            </a: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44958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" name="WordArt 5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9990" name="WordArt 6"/>
          <p:cNvSpPr>
            <a:spLocks noChangeArrowheads="1" noChangeShapeType="1" noTextEdit="1"/>
          </p:cNvSpPr>
          <p:nvPr/>
        </p:nvSpPr>
        <p:spPr bwMode="auto">
          <a:xfrm>
            <a:off x="5410200" y="4343400"/>
            <a:ext cx="25146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Obsidian</a:t>
            </a:r>
          </a:p>
        </p:txBody>
      </p:sp>
      <p:sp>
        <p:nvSpPr>
          <p:cNvPr id="169991" name="WordArt 7"/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6334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169992" name="WordArt 8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69993" name="WordArt 9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251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Intrusive</a:t>
            </a:r>
          </a:p>
        </p:txBody>
      </p:sp>
      <p:sp>
        <p:nvSpPr>
          <p:cNvPr id="169994" name="WordArt 10"/>
          <p:cNvSpPr>
            <a:spLocks noChangeArrowheads="1" noChangeShapeType="1" noTextEdit="1"/>
          </p:cNvSpPr>
          <p:nvPr/>
        </p:nvSpPr>
        <p:spPr bwMode="auto">
          <a:xfrm>
            <a:off x="1219200" y="4191000"/>
            <a:ext cx="25908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</a:t>
            </a:r>
          </a:p>
        </p:txBody>
      </p:sp>
      <p:sp>
        <p:nvSpPr>
          <p:cNvPr id="169995" name="Oval 11"/>
          <p:cNvSpPr>
            <a:spLocks noChangeArrowheads="1"/>
          </p:cNvSpPr>
          <p:nvPr/>
        </p:nvSpPr>
        <p:spPr bwMode="auto">
          <a:xfrm>
            <a:off x="4572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</a:t>
            </a:r>
            <a:r>
              <a:rPr lang="en-US" smtClean="0">
                <a:solidFill>
                  <a:srgbClr val="FF9900"/>
                </a:solidFill>
              </a:rPr>
              <a:t>cooled quickly (Extrusive)</a:t>
            </a:r>
            <a:r>
              <a:rPr lang="en-US" smtClean="0"/>
              <a:t> and which </a:t>
            </a:r>
            <a:r>
              <a:rPr lang="en-US" smtClean="0">
                <a:solidFill>
                  <a:srgbClr val="808080"/>
                </a:solidFill>
              </a:rPr>
              <a:t>cooled slowly (Intrusive)? </a:t>
            </a:r>
            <a:r>
              <a:rPr lang="en-US" smtClean="0">
                <a:solidFill>
                  <a:srgbClr val="FF99FF"/>
                </a:solidFill>
              </a:rPr>
              <a:t>Which one has large crystals?</a:t>
            </a: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44958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" name="WordArt 5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9990" name="WordArt 6"/>
          <p:cNvSpPr>
            <a:spLocks noChangeArrowheads="1" noChangeShapeType="1" noTextEdit="1"/>
          </p:cNvSpPr>
          <p:nvPr/>
        </p:nvSpPr>
        <p:spPr bwMode="auto">
          <a:xfrm>
            <a:off x="5410200" y="4343400"/>
            <a:ext cx="25146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Obsidian</a:t>
            </a:r>
          </a:p>
        </p:txBody>
      </p:sp>
      <p:sp>
        <p:nvSpPr>
          <p:cNvPr id="169991" name="WordArt 7"/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6334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169992" name="WordArt 8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69993" name="WordArt 9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251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Intrusive</a:t>
            </a:r>
          </a:p>
        </p:txBody>
      </p:sp>
      <p:sp>
        <p:nvSpPr>
          <p:cNvPr id="169994" name="WordArt 10"/>
          <p:cNvSpPr>
            <a:spLocks noChangeArrowheads="1" noChangeShapeType="1" noTextEdit="1"/>
          </p:cNvSpPr>
          <p:nvPr/>
        </p:nvSpPr>
        <p:spPr bwMode="auto">
          <a:xfrm>
            <a:off x="1219200" y="4191000"/>
            <a:ext cx="25908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</a:t>
            </a:r>
          </a:p>
        </p:txBody>
      </p:sp>
      <p:sp>
        <p:nvSpPr>
          <p:cNvPr id="169995" name="Oval 11"/>
          <p:cNvSpPr>
            <a:spLocks noChangeArrowheads="1"/>
          </p:cNvSpPr>
          <p:nvPr/>
        </p:nvSpPr>
        <p:spPr bwMode="auto">
          <a:xfrm>
            <a:off x="4572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3733800" cy="3048000"/>
          </a:xfrm>
          <a:prstGeom prst="rect">
            <a:avLst/>
          </a:prstGeom>
          <a:noFill/>
          <a:ln w="38100">
            <a:solidFill>
              <a:srgbClr val="FF99F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8763000" cy="5745163"/>
          </a:xfrm>
        </p:spPr>
        <p:txBody>
          <a:bodyPr/>
          <a:lstStyle/>
          <a:p>
            <a:pPr eaLnBrk="1" hangingPunct="1"/>
            <a:r>
              <a:rPr lang="en-US" smtClean="0"/>
              <a:t>Which of the rocks below </a:t>
            </a:r>
            <a:r>
              <a:rPr lang="en-US" smtClean="0">
                <a:solidFill>
                  <a:srgbClr val="FF9900"/>
                </a:solidFill>
              </a:rPr>
              <a:t>cooled quickly (Extrusive)</a:t>
            </a:r>
            <a:r>
              <a:rPr lang="en-US" smtClean="0"/>
              <a:t> and which </a:t>
            </a:r>
            <a:r>
              <a:rPr lang="en-US" smtClean="0">
                <a:solidFill>
                  <a:srgbClr val="808080"/>
                </a:solidFill>
              </a:rPr>
              <a:t>cooled slowly (Intrusive)? </a:t>
            </a:r>
            <a:r>
              <a:rPr lang="en-US" smtClean="0">
                <a:solidFill>
                  <a:srgbClr val="FF99FF"/>
                </a:solidFill>
              </a:rPr>
              <a:t>Which one has large crystals?</a:t>
            </a:r>
          </a:p>
        </p:txBody>
      </p:sp>
      <p:pic>
        <p:nvPicPr>
          <p:cNvPr id="1699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8610600" cy="44958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9988" name="Oval 4"/>
          <p:cNvSpPr>
            <a:spLocks noChangeArrowheads="1"/>
          </p:cNvSpPr>
          <p:nvPr/>
        </p:nvSpPr>
        <p:spPr bwMode="auto">
          <a:xfrm>
            <a:off x="44958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69989" name="WordArt 5"/>
          <p:cNvSpPr>
            <a:spLocks noChangeArrowheads="1" noChangeShapeType="1" noTextEdit="1"/>
          </p:cNvSpPr>
          <p:nvPr/>
        </p:nvSpPr>
        <p:spPr bwMode="auto">
          <a:xfrm>
            <a:off x="5410200" y="2514600"/>
            <a:ext cx="23526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99CCFF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Extrusive</a:t>
            </a:r>
          </a:p>
        </p:txBody>
      </p:sp>
      <p:sp>
        <p:nvSpPr>
          <p:cNvPr id="169990" name="WordArt 6"/>
          <p:cNvSpPr>
            <a:spLocks noChangeArrowheads="1" noChangeShapeType="1" noTextEdit="1"/>
          </p:cNvSpPr>
          <p:nvPr/>
        </p:nvSpPr>
        <p:spPr bwMode="auto">
          <a:xfrm>
            <a:off x="5410200" y="4343400"/>
            <a:ext cx="2514600" cy="8318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solidFill>
                  <a:schemeClr val="bg1"/>
                </a:solidFill>
                <a:latin typeface="Impact"/>
              </a:rPr>
              <a:t>Obsidian</a:t>
            </a:r>
          </a:p>
        </p:txBody>
      </p:sp>
      <p:sp>
        <p:nvSpPr>
          <p:cNvPr id="169991" name="WordArt 7"/>
          <p:cNvSpPr>
            <a:spLocks noChangeArrowheads="1" noChangeShapeType="1" noTextEdit="1"/>
          </p:cNvSpPr>
          <p:nvPr/>
        </p:nvSpPr>
        <p:spPr bwMode="auto">
          <a:xfrm>
            <a:off x="6400800" y="3505200"/>
            <a:ext cx="633413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169992" name="WordArt 8"/>
          <p:cNvSpPr>
            <a:spLocks noChangeArrowheads="1" noChangeShapeType="1" noTextEdit="1"/>
          </p:cNvSpPr>
          <p:nvPr/>
        </p:nvSpPr>
        <p:spPr bwMode="auto">
          <a:xfrm>
            <a:off x="2286000" y="3429000"/>
            <a:ext cx="762000" cy="7048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rgbClr val="FF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169993" name="WordArt 9"/>
          <p:cNvSpPr>
            <a:spLocks noChangeArrowheads="1" noChangeShapeType="1" noTextEdit="1"/>
          </p:cNvSpPr>
          <p:nvPr/>
        </p:nvSpPr>
        <p:spPr bwMode="auto">
          <a:xfrm>
            <a:off x="1371600" y="2514600"/>
            <a:ext cx="25146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Intrusive</a:t>
            </a:r>
          </a:p>
        </p:txBody>
      </p:sp>
      <p:sp>
        <p:nvSpPr>
          <p:cNvPr id="169994" name="WordArt 10"/>
          <p:cNvSpPr>
            <a:spLocks noChangeArrowheads="1" noChangeShapeType="1" noTextEdit="1"/>
          </p:cNvSpPr>
          <p:nvPr/>
        </p:nvSpPr>
        <p:spPr bwMode="auto">
          <a:xfrm>
            <a:off x="1219200" y="4191000"/>
            <a:ext cx="2590800" cy="1676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472"/>
              </a:avLst>
            </a:prstTxWarp>
            <a:scene3d>
              <a:camera prst="legacyPerspectiveFront">
                <a:rot lat="19799993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707070"/>
                    </a:gs>
                    <a:gs pos="50000">
                      <a:srgbClr val="FFFFFF"/>
                    </a:gs>
                    <a:gs pos="100000">
                      <a:srgbClr val="707070"/>
                    </a:gs>
                  </a:gsLst>
                  <a:lin ang="2700000" scaled="1"/>
                </a:gradFill>
                <a:latin typeface="Impact"/>
              </a:rPr>
              <a:t>Granite</a:t>
            </a:r>
          </a:p>
        </p:txBody>
      </p:sp>
      <p:sp>
        <p:nvSpPr>
          <p:cNvPr id="169995" name="Oval 11"/>
          <p:cNvSpPr>
            <a:spLocks noChangeArrowheads="1"/>
          </p:cNvSpPr>
          <p:nvPr/>
        </p:nvSpPr>
        <p:spPr bwMode="auto">
          <a:xfrm>
            <a:off x="457200" y="1905000"/>
            <a:ext cx="4343400" cy="4114800"/>
          </a:xfrm>
          <a:prstGeom prst="ellipse">
            <a:avLst/>
          </a:prstGeom>
          <a:noFill/>
          <a:ln w="76200" algn="ctr">
            <a:solidFill>
              <a:srgbClr val="FF99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76600"/>
            <a:ext cx="3733800" cy="3048000"/>
          </a:xfrm>
          <a:prstGeom prst="rect">
            <a:avLst/>
          </a:prstGeom>
          <a:noFill/>
          <a:ln w="38100">
            <a:solidFill>
              <a:srgbClr val="FF99FF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91000"/>
            <a:ext cx="4038600" cy="2133600"/>
          </a:xfrm>
          <a:prstGeom prst="rect">
            <a:avLst/>
          </a:prstGeom>
          <a:noFill/>
          <a:ln w="57150" algn="ctr">
            <a:solidFill>
              <a:srgbClr val="8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4495800" y="4038600"/>
            <a:ext cx="41729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100" dirty="0" smtClean="0">
                <a:ln w="18000">
                  <a:solidFill>
                    <a:sysClr val="windowText" lastClr="000000"/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No Crystals</a:t>
            </a:r>
            <a:endParaRPr lang="en-US" sz="5400" b="1" cap="none" spc="100" dirty="0">
              <a:ln w="18000">
                <a:solidFill>
                  <a:sysClr val="windowText" lastClr="000000"/>
                </a:solidFill>
                <a:prstDash val="solid"/>
              </a:ln>
              <a:solidFill>
                <a:schemeClr val="accent1">
                  <a:satMod val="280000"/>
                  <a:tint val="100000"/>
                  <a:alpha val="57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388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The rock cycle: How one rock changes into another.</a:t>
            </a:r>
          </a:p>
          <a:p>
            <a:pPr lvl="1" eaLnBrk="1" hangingPunct="1">
              <a:defRPr/>
            </a:pPr>
            <a:r>
              <a:rPr lang="en-US" smtClean="0">
                <a:solidFill>
                  <a:schemeClr val="hlink"/>
                </a:solidFill>
              </a:rPr>
              <a:t>Driven by plate tectonics.</a:t>
            </a:r>
          </a:p>
        </p:txBody>
      </p:sp>
      <p:pic>
        <p:nvPicPr>
          <p:cNvPr id="31747" name="Picture 4" descr="http://wps.prenhall.com/wps/media/objects/1267/1298207/rock_cycle_gif_tasa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686800" cy="44386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748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eaLnBrk="1" hangingPunct="1"/>
            <a:r>
              <a:rPr lang="en-US" smtClean="0"/>
              <a:t>Can rocks float?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  <p:pic>
        <p:nvPicPr>
          <p:cNvPr id="177155" name="Picture 4" descr="http://www.scrapbookingtraveler.com/uploaded_images/IMG_0411-727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483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15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15000"/>
          </a:xfrm>
        </p:spPr>
        <p:txBody>
          <a:bodyPr/>
          <a:lstStyle/>
          <a:p>
            <a:pPr eaLnBrk="1" hangingPunct="1"/>
            <a:r>
              <a:rPr lang="en-US" smtClean="0"/>
              <a:t>Can rocks float?</a:t>
            </a:r>
          </a:p>
          <a:p>
            <a:pPr eaLnBrk="1" hangingPunct="1"/>
            <a:r>
              <a:rPr lang="en-US" smtClean="0">
                <a:solidFill>
                  <a:srgbClr val="808080"/>
                </a:solidFill>
              </a:rPr>
              <a:t>Activity! Floating a piece of pumice.</a:t>
            </a:r>
          </a:p>
          <a:p>
            <a:pPr eaLnBrk="1" hangingPunct="1"/>
            <a:endParaRPr lang="en-US" smtClean="0"/>
          </a:p>
        </p:txBody>
      </p:sp>
      <p:pic>
        <p:nvPicPr>
          <p:cNvPr id="178179" name="Picture 4" descr="http://www.scrapbookingtraveler.com/uploaded_images/IMG_0411-727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8686800" cy="4835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791200"/>
          </a:xfrm>
        </p:spPr>
        <p:txBody>
          <a:bodyPr/>
          <a:lstStyle/>
          <a:p>
            <a:pPr eaLnBrk="1" hangingPunct="1"/>
            <a:r>
              <a:rPr lang="en-US" smtClean="0"/>
              <a:t>Picture of floating Pumice Island.</a:t>
            </a:r>
          </a:p>
          <a:p>
            <a:pPr eaLnBrk="1" hangingPunct="1"/>
            <a:endParaRPr lang="en-US" smtClean="0"/>
          </a:p>
        </p:txBody>
      </p:sp>
      <p:pic>
        <p:nvPicPr>
          <p:cNvPr id="179203" name="Picture 4" descr="http://www.volcano.si.edu/volcanoes/region02/red_sea/tair/3210jat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6626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9204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5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635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63588" name="Picture 2" descr="http://bookofextremefacts.com/fact_images/the_world/a_stone_ra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646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64612" name="Picture 2" descr="http://www.cntraveler.com/daily-traveler/2012/09/havre-pumice-raft-south-pacific-maphead-ken-jennings/_jcr_content/par/cn_contentwell/par-main/cn_colctrl/par-col2/cn_blogpost/cn_image_0.size.pumice-raft-to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6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656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65636" name="Picture 2" descr="http://www.cntraveler.com/daily-traveler/2012/09/havre-pumice-raft-south-pacific-maphead-ken-jennings/_jcr_content/par/cn_contentwell/par-main/cn_colctrl/par-col2/cn_blogpost/cn_image_0.size.pumice-raft-to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5637" name="Rectangl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127250"/>
            <a:ext cx="5688012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66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66660" name="Picture 2" descr="http://www.cntraveler.com/daily-traveler/2012/09/havre-pumice-raft-south-pacific-maphead-ken-jennings/_jcr_content/par/cn_contentwell/par-main/cn_colctrl/par-col2/cn_blogpost/cn_image_0.size.pumice-raft-to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6661" name="Rectangl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127250"/>
            <a:ext cx="5688012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6662" name="Rectangl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663825"/>
            <a:ext cx="63881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6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676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67684" name="Picture 2" descr="http://www.cntraveler.com/daily-traveler/2012/09/havre-pumice-raft-south-pacific-maphead-ken-jennings/_jcr_content/par/cn_contentwell/par-main/cn_colctrl/par-col2/cn_blogpost/cn_image_0.size.pumice-raft-to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7685" name="Rectangl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127250"/>
            <a:ext cx="5688012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7686" name="Rectangl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663825"/>
            <a:ext cx="63881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8262" y="4800600"/>
            <a:ext cx="46105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That floats.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7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687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68708" name="Picture 2" descr="http://www.cntraveler.com/daily-traveler/2012/09/havre-pumice-raft-south-pacific-maphead-ken-jennings/_jcr_content/par/cn_contentwell/par-main/cn_colctrl/par-col2/cn_blogpost/cn_image_0.size.pumice-raft-tong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8709" name="Rectangle 3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2913" y="2127250"/>
            <a:ext cx="5688012" cy="209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8710" name="Rectangle 4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738" y="2663825"/>
            <a:ext cx="6388100" cy="232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418262" y="4800600"/>
            <a:ext cx="46105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That floats.</a:t>
            </a:r>
          </a:p>
        </p:txBody>
      </p:sp>
      <p:cxnSp>
        <p:nvCxnSpPr>
          <p:cNvPr id="968712" name="Straight Connector 7"/>
          <p:cNvCxnSpPr>
            <a:cxnSpLocks noChangeShapeType="1"/>
          </p:cNvCxnSpPr>
          <p:nvPr/>
        </p:nvCxnSpPr>
        <p:spPr bwMode="auto">
          <a:xfrm flipV="1">
            <a:off x="-1752600" y="2514600"/>
            <a:ext cx="4953000" cy="914400"/>
          </a:xfrm>
          <a:prstGeom prst="lin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8713" name="Straight Connector 9"/>
          <p:cNvCxnSpPr>
            <a:cxnSpLocks noChangeShapeType="1"/>
          </p:cNvCxnSpPr>
          <p:nvPr/>
        </p:nvCxnSpPr>
        <p:spPr bwMode="auto">
          <a:xfrm flipV="1">
            <a:off x="5334000" y="3071813"/>
            <a:ext cx="4572000" cy="1268412"/>
          </a:xfrm>
          <a:prstGeom prst="lin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8714" name="Straight Connector 11"/>
          <p:cNvCxnSpPr>
            <a:cxnSpLocks noChangeShapeType="1"/>
          </p:cNvCxnSpPr>
          <p:nvPr/>
        </p:nvCxnSpPr>
        <p:spPr bwMode="auto">
          <a:xfrm>
            <a:off x="3200400" y="2540000"/>
            <a:ext cx="6858000" cy="531813"/>
          </a:xfrm>
          <a:prstGeom prst="lin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68715" name="Straight Connector 13"/>
          <p:cNvCxnSpPr>
            <a:cxnSpLocks noChangeShapeType="1"/>
          </p:cNvCxnSpPr>
          <p:nvPr/>
        </p:nvCxnSpPr>
        <p:spPr bwMode="auto">
          <a:xfrm>
            <a:off x="-1328738" y="3808413"/>
            <a:ext cx="6858001" cy="531812"/>
          </a:xfrm>
          <a:prstGeom prst="lin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730" name="Picture 2" descr="http://www.opc.ncep.noaa.gov/volcano/pumice-ra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9731" name="Rectangle 4"/>
          <p:cNvSpPr>
            <a:spLocks noChangeArrowheads="1"/>
          </p:cNvSpPr>
          <p:nvPr/>
        </p:nvSpPr>
        <p:spPr bwMode="auto">
          <a:xfrm>
            <a:off x="3200400" y="2895600"/>
            <a:ext cx="152400" cy="76200"/>
          </a:xfrm>
          <a:prstGeom prst="rect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277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28600"/>
            <a:ext cx="8763000" cy="6430963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9730" name="Picture 2" descr="http://www.opc.ncep.noaa.gov/volcano/pumice-raf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9731" name="Rectangle 4"/>
          <p:cNvSpPr>
            <a:spLocks noChangeArrowheads="1"/>
          </p:cNvSpPr>
          <p:nvPr/>
        </p:nvSpPr>
        <p:spPr bwMode="auto">
          <a:xfrm>
            <a:off x="3200400" y="2895600"/>
            <a:ext cx="152400" cy="76200"/>
          </a:xfrm>
          <a:prstGeom prst="rect">
            <a:avLst/>
          </a:prstGeom>
          <a:noFill/>
          <a:ln w="9525" algn="ctr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810000" y="3505200"/>
            <a:ext cx="28262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Volcano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2971800" y="3581400"/>
            <a:ext cx="838200" cy="228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67362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 rot="19837445">
            <a:off x="304208" y="1187864"/>
            <a:ext cx="3531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Man 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Freeform 6"/>
          <p:cNvSpPr/>
          <p:nvPr/>
        </p:nvSpPr>
        <p:spPr>
          <a:xfrm rot="12161938">
            <a:off x="1840095" y="3709835"/>
            <a:ext cx="2270760" cy="2094046"/>
          </a:xfrm>
          <a:custGeom>
            <a:avLst/>
            <a:gdLst>
              <a:gd name="connsiteX0" fmla="*/ 533400 w 2270760"/>
              <a:gd name="connsiteY0" fmla="*/ 173806 h 2094046"/>
              <a:gd name="connsiteX1" fmla="*/ 457200 w 2270760"/>
              <a:gd name="connsiteY1" fmla="*/ 265246 h 2094046"/>
              <a:gd name="connsiteX2" fmla="*/ 426720 w 2270760"/>
              <a:gd name="connsiteY2" fmla="*/ 310966 h 2094046"/>
              <a:gd name="connsiteX3" fmla="*/ 335280 w 2270760"/>
              <a:gd name="connsiteY3" fmla="*/ 402406 h 2094046"/>
              <a:gd name="connsiteX4" fmla="*/ 274320 w 2270760"/>
              <a:gd name="connsiteY4" fmla="*/ 509086 h 2094046"/>
              <a:gd name="connsiteX5" fmla="*/ 274320 w 2270760"/>
              <a:gd name="connsiteY5" fmla="*/ 707206 h 2094046"/>
              <a:gd name="connsiteX6" fmla="*/ 228600 w 2270760"/>
              <a:gd name="connsiteY6" fmla="*/ 752926 h 2094046"/>
              <a:gd name="connsiteX7" fmla="*/ 167640 w 2270760"/>
              <a:gd name="connsiteY7" fmla="*/ 844366 h 2094046"/>
              <a:gd name="connsiteX8" fmla="*/ 121920 w 2270760"/>
              <a:gd name="connsiteY8" fmla="*/ 905326 h 2094046"/>
              <a:gd name="connsiteX9" fmla="*/ 76200 w 2270760"/>
              <a:gd name="connsiteY9" fmla="*/ 1012006 h 2094046"/>
              <a:gd name="connsiteX10" fmla="*/ 30480 w 2270760"/>
              <a:gd name="connsiteY10" fmla="*/ 1118686 h 2094046"/>
              <a:gd name="connsiteX11" fmla="*/ 0 w 2270760"/>
              <a:gd name="connsiteY11" fmla="*/ 1240606 h 2094046"/>
              <a:gd name="connsiteX12" fmla="*/ 15240 w 2270760"/>
              <a:gd name="connsiteY12" fmla="*/ 1453966 h 2094046"/>
              <a:gd name="connsiteX13" fmla="*/ 45720 w 2270760"/>
              <a:gd name="connsiteY13" fmla="*/ 1530166 h 2094046"/>
              <a:gd name="connsiteX14" fmla="*/ 152400 w 2270760"/>
              <a:gd name="connsiteY14" fmla="*/ 1682566 h 2094046"/>
              <a:gd name="connsiteX15" fmla="*/ 213360 w 2270760"/>
              <a:gd name="connsiteY15" fmla="*/ 1713046 h 2094046"/>
              <a:gd name="connsiteX16" fmla="*/ 304800 w 2270760"/>
              <a:gd name="connsiteY16" fmla="*/ 1774006 h 2094046"/>
              <a:gd name="connsiteX17" fmla="*/ 396240 w 2270760"/>
              <a:gd name="connsiteY17" fmla="*/ 1850206 h 2094046"/>
              <a:gd name="connsiteX18" fmla="*/ 411480 w 2270760"/>
              <a:gd name="connsiteY18" fmla="*/ 1895926 h 2094046"/>
              <a:gd name="connsiteX19" fmla="*/ 441960 w 2270760"/>
              <a:gd name="connsiteY19" fmla="*/ 1941646 h 2094046"/>
              <a:gd name="connsiteX20" fmla="*/ 487680 w 2270760"/>
              <a:gd name="connsiteY20" fmla="*/ 2048326 h 2094046"/>
              <a:gd name="connsiteX21" fmla="*/ 579120 w 2270760"/>
              <a:gd name="connsiteY21" fmla="*/ 2078806 h 2094046"/>
              <a:gd name="connsiteX22" fmla="*/ 624840 w 2270760"/>
              <a:gd name="connsiteY22" fmla="*/ 2094046 h 2094046"/>
              <a:gd name="connsiteX23" fmla="*/ 746760 w 2270760"/>
              <a:gd name="connsiteY23" fmla="*/ 2063566 h 2094046"/>
              <a:gd name="connsiteX24" fmla="*/ 807720 w 2270760"/>
              <a:gd name="connsiteY24" fmla="*/ 2017846 h 2094046"/>
              <a:gd name="connsiteX25" fmla="*/ 853440 w 2270760"/>
              <a:gd name="connsiteY25" fmla="*/ 2002606 h 2094046"/>
              <a:gd name="connsiteX26" fmla="*/ 975360 w 2270760"/>
              <a:gd name="connsiteY26" fmla="*/ 1926406 h 2094046"/>
              <a:gd name="connsiteX27" fmla="*/ 1112520 w 2270760"/>
              <a:gd name="connsiteY27" fmla="*/ 1895926 h 2094046"/>
              <a:gd name="connsiteX28" fmla="*/ 1234440 w 2270760"/>
              <a:gd name="connsiteY28" fmla="*/ 1880686 h 2094046"/>
              <a:gd name="connsiteX29" fmla="*/ 1280160 w 2270760"/>
              <a:gd name="connsiteY29" fmla="*/ 1850206 h 2094046"/>
              <a:gd name="connsiteX30" fmla="*/ 1386840 w 2270760"/>
              <a:gd name="connsiteY30" fmla="*/ 1819726 h 2094046"/>
              <a:gd name="connsiteX31" fmla="*/ 1432560 w 2270760"/>
              <a:gd name="connsiteY31" fmla="*/ 1789246 h 2094046"/>
              <a:gd name="connsiteX32" fmla="*/ 1508760 w 2270760"/>
              <a:gd name="connsiteY32" fmla="*/ 1758766 h 2094046"/>
              <a:gd name="connsiteX33" fmla="*/ 1554480 w 2270760"/>
              <a:gd name="connsiteY33" fmla="*/ 1743526 h 2094046"/>
              <a:gd name="connsiteX34" fmla="*/ 1600200 w 2270760"/>
              <a:gd name="connsiteY34" fmla="*/ 1713046 h 2094046"/>
              <a:gd name="connsiteX35" fmla="*/ 1630680 w 2270760"/>
              <a:gd name="connsiteY35" fmla="*/ 1652086 h 2094046"/>
              <a:gd name="connsiteX36" fmla="*/ 1615440 w 2270760"/>
              <a:gd name="connsiteY36" fmla="*/ 1545406 h 2094046"/>
              <a:gd name="connsiteX37" fmla="*/ 1569720 w 2270760"/>
              <a:gd name="connsiteY37" fmla="*/ 1499686 h 2094046"/>
              <a:gd name="connsiteX38" fmla="*/ 1539240 w 2270760"/>
              <a:gd name="connsiteY38" fmla="*/ 1453966 h 2094046"/>
              <a:gd name="connsiteX39" fmla="*/ 1569720 w 2270760"/>
              <a:gd name="connsiteY39" fmla="*/ 1362526 h 2094046"/>
              <a:gd name="connsiteX40" fmla="*/ 1661160 w 2270760"/>
              <a:gd name="connsiteY40" fmla="*/ 1286326 h 2094046"/>
              <a:gd name="connsiteX41" fmla="*/ 1706880 w 2270760"/>
              <a:gd name="connsiteY41" fmla="*/ 1271086 h 2094046"/>
              <a:gd name="connsiteX42" fmla="*/ 1783080 w 2270760"/>
              <a:gd name="connsiteY42" fmla="*/ 1240606 h 2094046"/>
              <a:gd name="connsiteX43" fmla="*/ 1920240 w 2270760"/>
              <a:gd name="connsiteY43" fmla="*/ 1194886 h 2094046"/>
              <a:gd name="connsiteX44" fmla="*/ 2057400 w 2270760"/>
              <a:gd name="connsiteY44" fmla="*/ 1118686 h 2094046"/>
              <a:gd name="connsiteX45" fmla="*/ 2179320 w 2270760"/>
              <a:gd name="connsiteY45" fmla="*/ 1088206 h 2094046"/>
              <a:gd name="connsiteX46" fmla="*/ 2240280 w 2270760"/>
              <a:gd name="connsiteY46" fmla="*/ 1042486 h 2094046"/>
              <a:gd name="connsiteX47" fmla="*/ 2270760 w 2270760"/>
              <a:gd name="connsiteY47" fmla="*/ 951046 h 2094046"/>
              <a:gd name="connsiteX48" fmla="*/ 2240280 w 2270760"/>
              <a:gd name="connsiteY48" fmla="*/ 813886 h 2094046"/>
              <a:gd name="connsiteX49" fmla="*/ 2209800 w 2270760"/>
              <a:gd name="connsiteY49" fmla="*/ 768166 h 2094046"/>
              <a:gd name="connsiteX50" fmla="*/ 2072640 w 2270760"/>
              <a:gd name="connsiteY50" fmla="*/ 661486 h 2094046"/>
              <a:gd name="connsiteX51" fmla="*/ 2026920 w 2270760"/>
              <a:gd name="connsiteY51" fmla="*/ 341446 h 2094046"/>
              <a:gd name="connsiteX52" fmla="*/ 1965960 w 2270760"/>
              <a:gd name="connsiteY52" fmla="*/ 295726 h 2094046"/>
              <a:gd name="connsiteX53" fmla="*/ 1874520 w 2270760"/>
              <a:gd name="connsiteY53" fmla="*/ 219526 h 2094046"/>
              <a:gd name="connsiteX54" fmla="*/ 1828800 w 2270760"/>
              <a:gd name="connsiteY54" fmla="*/ 204286 h 2094046"/>
              <a:gd name="connsiteX55" fmla="*/ 1767840 w 2270760"/>
              <a:gd name="connsiteY55" fmla="*/ 173806 h 2094046"/>
              <a:gd name="connsiteX56" fmla="*/ 1706880 w 2270760"/>
              <a:gd name="connsiteY56" fmla="*/ 158566 h 2094046"/>
              <a:gd name="connsiteX57" fmla="*/ 1615440 w 2270760"/>
              <a:gd name="connsiteY57" fmla="*/ 128086 h 2094046"/>
              <a:gd name="connsiteX58" fmla="*/ 1569720 w 2270760"/>
              <a:gd name="connsiteY58" fmla="*/ 112846 h 2094046"/>
              <a:gd name="connsiteX59" fmla="*/ 1341120 w 2270760"/>
              <a:gd name="connsiteY59" fmla="*/ 82366 h 2094046"/>
              <a:gd name="connsiteX60" fmla="*/ 1234440 w 2270760"/>
              <a:gd name="connsiteY60" fmla="*/ 51886 h 2094046"/>
              <a:gd name="connsiteX61" fmla="*/ 1051560 w 2270760"/>
              <a:gd name="connsiteY61" fmla="*/ 36646 h 2094046"/>
              <a:gd name="connsiteX62" fmla="*/ 777240 w 2270760"/>
              <a:gd name="connsiteY62" fmla="*/ 36646 h 2094046"/>
              <a:gd name="connsiteX63" fmla="*/ 685800 w 2270760"/>
              <a:gd name="connsiteY63" fmla="*/ 67126 h 2094046"/>
              <a:gd name="connsiteX64" fmla="*/ 609600 w 2270760"/>
              <a:gd name="connsiteY64" fmla="*/ 82366 h 2094046"/>
              <a:gd name="connsiteX65" fmla="*/ 563880 w 2270760"/>
              <a:gd name="connsiteY65" fmla="*/ 112846 h 2094046"/>
              <a:gd name="connsiteX66" fmla="*/ 502920 w 2270760"/>
              <a:gd name="connsiteY66" fmla="*/ 219526 h 2094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2270760" h="2094046">
                <a:moveTo>
                  <a:pt x="533400" y="173806"/>
                </a:moveTo>
                <a:cubicBezTo>
                  <a:pt x="508000" y="204286"/>
                  <a:pt x="481559" y="233928"/>
                  <a:pt x="457200" y="265246"/>
                </a:cubicBezTo>
                <a:cubicBezTo>
                  <a:pt x="445955" y="279704"/>
                  <a:pt x="438889" y="297276"/>
                  <a:pt x="426720" y="310966"/>
                </a:cubicBezTo>
                <a:cubicBezTo>
                  <a:pt x="398082" y="343183"/>
                  <a:pt x="354557" y="363852"/>
                  <a:pt x="335280" y="402406"/>
                </a:cubicBezTo>
                <a:cubicBezTo>
                  <a:pt x="296609" y="479749"/>
                  <a:pt x="317402" y="444463"/>
                  <a:pt x="274320" y="509086"/>
                </a:cubicBezTo>
                <a:cubicBezTo>
                  <a:pt x="283965" y="576599"/>
                  <a:pt x="304038" y="640341"/>
                  <a:pt x="274320" y="707206"/>
                </a:cubicBezTo>
                <a:cubicBezTo>
                  <a:pt x="265567" y="726901"/>
                  <a:pt x="241832" y="735913"/>
                  <a:pt x="228600" y="752926"/>
                </a:cubicBezTo>
                <a:cubicBezTo>
                  <a:pt x="206110" y="781842"/>
                  <a:pt x="189619" y="815060"/>
                  <a:pt x="167640" y="844366"/>
                </a:cubicBezTo>
                <a:cubicBezTo>
                  <a:pt x="152400" y="864686"/>
                  <a:pt x="135382" y="883787"/>
                  <a:pt x="121920" y="905326"/>
                </a:cubicBezTo>
                <a:cubicBezTo>
                  <a:pt x="75970" y="978846"/>
                  <a:pt x="104483" y="946012"/>
                  <a:pt x="76200" y="1012006"/>
                </a:cubicBezTo>
                <a:cubicBezTo>
                  <a:pt x="50031" y="1073068"/>
                  <a:pt x="44776" y="1061501"/>
                  <a:pt x="30480" y="1118686"/>
                </a:cubicBezTo>
                <a:lnTo>
                  <a:pt x="0" y="1240606"/>
                </a:lnTo>
                <a:cubicBezTo>
                  <a:pt x="5080" y="1311726"/>
                  <a:pt x="4120" y="1383537"/>
                  <a:pt x="15240" y="1453966"/>
                </a:cubicBezTo>
                <a:cubicBezTo>
                  <a:pt x="19507" y="1480988"/>
                  <a:pt x="34609" y="1505167"/>
                  <a:pt x="45720" y="1530166"/>
                </a:cubicBezTo>
                <a:cubicBezTo>
                  <a:pt x="73210" y="1592018"/>
                  <a:pt x="97866" y="1634092"/>
                  <a:pt x="152400" y="1682566"/>
                </a:cubicBezTo>
                <a:cubicBezTo>
                  <a:pt x="169380" y="1697659"/>
                  <a:pt x="193879" y="1701357"/>
                  <a:pt x="213360" y="1713046"/>
                </a:cubicBezTo>
                <a:cubicBezTo>
                  <a:pt x="244772" y="1731893"/>
                  <a:pt x="278897" y="1748103"/>
                  <a:pt x="304800" y="1774006"/>
                </a:cubicBezTo>
                <a:cubicBezTo>
                  <a:pt x="363472" y="1832678"/>
                  <a:pt x="332587" y="1807771"/>
                  <a:pt x="396240" y="1850206"/>
                </a:cubicBezTo>
                <a:cubicBezTo>
                  <a:pt x="401320" y="1865446"/>
                  <a:pt x="404296" y="1881558"/>
                  <a:pt x="411480" y="1895926"/>
                </a:cubicBezTo>
                <a:cubicBezTo>
                  <a:pt x="419671" y="1912309"/>
                  <a:pt x="434745" y="1924811"/>
                  <a:pt x="441960" y="1941646"/>
                </a:cubicBezTo>
                <a:cubicBezTo>
                  <a:pt x="456187" y="1974842"/>
                  <a:pt x="450352" y="2024996"/>
                  <a:pt x="487680" y="2048326"/>
                </a:cubicBezTo>
                <a:cubicBezTo>
                  <a:pt x="514925" y="2065354"/>
                  <a:pt x="548640" y="2068646"/>
                  <a:pt x="579120" y="2078806"/>
                </a:cubicBezTo>
                <a:lnTo>
                  <a:pt x="624840" y="2094046"/>
                </a:lnTo>
                <a:cubicBezTo>
                  <a:pt x="665480" y="2083886"/>
                  <a:pt x="708092" y="2079678"/>
                  <a:pt x="746760" y="2063566"/>
                </a:cubicBezTo>
                <a:cubicBezTo>
                  <a:pt x="770206" y="2053797"/>
                  <a:pt x="785667" y="2030448"/>
                  <a:pt x="807720" y="2017846"/>
                </a:cubicBezTo>
                <a:cubicBezTo>
                  <a:pt x="821668" y="2009876"/>
                  <a:pt x="839337" y="2010298"/>
                  <a:pt x="853440" y="2002606"/>
                </a:cubicBezTo>
                <a:cubicBezTo>
                  <a:pt x="895513" y="1979657"/>
                  <a:pt x="928866" y="1938029"/>
                  <a:pt x="975360" y="1926406"/>
                </a:cubicBezTo>
                <a:cubicBezTo>
                  <a:pt x="1023902" y="1914270"/>
                  <a:pt x="1062216" y="1903665"/>
                  <a:pt x="1112520" y="1895926"/>
                </a:cubicBezTo>
                <a:cubicBezTo>
                  <a:pt x="1153000" y="1889698"/>
                  <a:pt x="1193800" y="1885766"/>
                  <a:pt x="1234440" y="1880686"/>
                </a:cubicBezTo>
                <a:cubicBezTo>
                  <a:pt x="1249680" y="1870526"/>
                  <a:pt x="1263325" y="1857421"/>
                  <a:pt x="1280160" y="1850206"/>
                </a:cubicBezTo>
                <a:cubicBezTo>
                  <a:pt x="1348521" y="1820908"/>
                  <a:pt x="1327526" y="1849383"/>
                  <a:pt x="1386840" y="1819726"/>
                </a:cubicBezTo>
                <a:cubicBezTo>
                  <a:pt x="1403223" y="1811535"/>
                  <a:pt x="1416177" y="1797437"/>
                  <a:pt x="1432560" y="1789246"/>
                </a:cubicBezTo>
                <a:cubicBezTo>
                  <a:pt x="1457029" y="1777012"/>
                  <a:pt x="1483145" y="1768372"/>
                  <a:pt x="1508760" y="1758766"/>
                </a:cubicBezTo>
                <a:cubicBezTo>
                  <a:pt x="1523802" y="1753125"/>
                  <a:pt x="1540112" y="1750710"/>
                  <a:pt x="1554480" y="1743526"/>
                </a:cubicBezTo>
                <a:cubicBezTo>
                  <a:pt x="1570863" y="1735335"/>
                  <a:pt x="1584960" y="1723206"/>
                  <a:pt x="1600200" y="1713046"/>
                </a:cubicBezTo>
                <a:cubicBezTo>
                  <a:pt x="1610360" y="1692726"/>
                  <a:pt x="1628623" y="1674711"/>
                  <a:pt x="1630680" y="1652086"/>
                </a:cubicBezTo>
                <a:cubicBezTo>
                  <a:pt x="1633932" y="1616312"/>
                  <a:pt x="1628781" y="1578758"/>
                  <a:pt x="1615440" y="1545406"/>
                </a:cubicBezTo>
                <a:cubicBezTo>
                  <a:pt x="1607436" y="1525395"/>
                  <a:pt x="1583518" y="1516243"/>
                  <a:pt x="1569720" y="1499686"/>
                </a:cubicBezTo>
                <a:cubicBezTo>
                  <a:pt x="1557994" y="1485615"/>
                  <a:pt x="1549400" y="1469206"/>
                  <a:pt x="1539240" y="1453966"/>
                </a:cubicBezTo>
                <a:cubicBezTo>
                  <a:pt x="1549400" y="1423486"/>
                  <a:pt x="1547002" y="1385244"/>
                  <a:pt x="1569720" y="1362526"/>
                </a:cubicBezTo>
                <a:cubicBezTo>
                  <a:pt x="1603425" y="1328821"/>
                  <a:pt x="1618725" y="1307544"/>
                  <a:pt x="1661160" y="1286326"/>
                </a:cubicBezTo>
                <a:cubicBezTo>
                  <a:pt x="1675528" y="1279142"/>
                  <a:pt x="1691838" y="1276727"/>
                  <a:pt x="1706880" y="1271086"/>
                </a:cubicBezTo>
                <a:cubicBezTo>
                  <a:pt x="1732495" y="1261480"/>
                  <a:pt x="1758081" y="1251717"/>
                  <a:pt x="1783080" y="1240606"/>
                </a:cubicBezTo>
                <a:cubicBezTo>
                  <a:pt x="1886328" y="1194718"/>
                  <a:pt x="1799962" y="1218942"/>
                  <a:pt x="1920240" y="1194886"/>
                </a:cubicBezTo>
                <a:cubicBezTo>
                  <a:pt x="1996815" y="1143836"/>
                  <a:pt x="1989308" y="1137257"/>
                  <a:pt x="2057400" y="1118686"/>
                </a:cubicBezTo>
                <a:cubicBezTo>
                  <a:pt x="2097815" y="1107664"/>
                  <a:pt x="2179320" y="1088206"/>
                  <a:pt x="2179320" y="1088206"/>
                </a:cubicBezTo>
                <a:cubicBezTo>
                  <a:pt x="2199640" y="1072966"/>
                  <a:pt x="2226191" y="1063620"/>
                  <a:pt x="2240280" y="1042486"/>
                </a:cubicBezTo>
                <a:cubicBezTo>
                  <a:pt x="2258102" y="1015753"/>
                  <a:pt x="2270760" y="951046"/>
                  <a:pt x="2270760" y="951046"/>
                </a:cubicBezTo>
                <a:cubicBezTo>
                  <a:pt x="2260600" y="905326"/>
                  <a:pt x="2255091" y="858318"/>
                  <a:pt x="2240280" y="813886"/>
                </a:cubicBezTo>
                <a:cubicBezTo>
                  <a:pt x="2234488" y="796510"/>
                  <a:pt x="2221969" y="781856"/>
                  <a:pt x="2209800" y="768166"/>
                </a:cubicBezTo>
                <a:cubicBezTo>
                  <a:pt x="2123232" y="670777"/>
                  <a:pt x="2153204" y="688341"/>
                  <a:pt x="2072640" y="661486"/>
                </a:cubicBezTo>
                <a:cubicBezTo>
                  <a:pt x="1974743" y="514640"/>
                  <a:pt x="2126262" y="758683"/>
                  <a:pt x="2026920" y="341446"/>
                </a:cubicBezTo>
                <a:cubicBezTo>
                  <a:pt x="2021037" y="316737"/>
                  <a:pt x="1985245" y="312256"/>
                  <a:pt x="1965960" y="295726"/>
                </a:cubicBezTo>
                <a:cubicBezTo>
                  <a:pt x="1918773" y="255280"/>
                  <a:pt x="1928413" y="246472"/>
                  <a:pt x="1874520" y="219526"/>
                </a:cubicBezTo>
                <a:cubicBezTo>
                  <a:pt x="1860152" y="212342"/>
                  <a:pt x="1843565" y="210614"/>
                  <a:pt x="1828800" y="204286"/>
                </a:cubicBezTo>
                <a:cubicBezTo>
                  <a:pt x="1807918" y="195337"/>
                  <a:pt x="1789112" y="181783"/>
                  <a:pt x="1767840" y="173806"/>
                </a:cubicBezTo>
                <a:cubicBezTo>
                  <a:pt x="1748228" y="166452"/>
                  <a:pt x="1726942" y="164585"/>
                  <a:pt x="1706880" y="158566"/>
                </a:cubicBezTo>
                <a:cubicBezTo>
                  <a:pt x="1676106" y="149334"/>
                  <a:pt x="1645920" y="138246"/>
                  <a:pt x="1615440" y="128086"/>
                </a:cubicBezTo>
                <a:cubicBezTo>
                  <a:pt x="1600200" y="123006"/>
                  <a:pt x="1585623" y="115118"/>
                  <a:pt x="1569720" y="112846"/>
                </a:cubicBezTo>
                <a:cubicBezTo>
                  <a:pt x="1422495" y="91814"/>
                  <a:pt x="1498684" y="102061"/>
                  <a:pt x="1341120" y="82366"/>
                </a:cubicBezTo>
                <a:cubicBezTo>
                  <a:pt x="1310754" y="72244"/>
                  <a:pt x="1265058" y="55713"/>
                  <a:pt x="1234440" y="51886"/>
                </a:cubicBezTo>
                <a:cubicBezTo>
                  <a:pt x="1173741" y="44299"/>
                  <a:pt x="1112520" y="41726"/>
                  <a:pt x="1051560" y="36646"/>
                </a:cubicBezTo>
                <a:cubicBezTo>
                  <a:pt x="941623" y="0"/>
                  <a:pt x="982728" y="7291"/>
                  <a:pt x="777240" y="36646"/>
                </a:cubicBezTo>
                <a:cubicBezTo>
                  <a:pt x="745434" y="41190"/>
                  <a:pt x="717305" y="60825"/>
                  <a:pt x="685800" y="67126"/>
                </a:cubicBezTo>
                <a:lnTo>
                  <a:pt x="609600" y="82366"/>
                </a:lnTo>
                <a:cubicBezTo>
                  <a:pt x="594360" y="92526"/>
                  <a:pt x="575941" y="99062"/>
                  <a:pt x="563880" y="112846"/>
                </a:cubicBezTo>
                <a:cubicBezTo>
                  <a:pt x="500102" y="185735"/>
                  <a:pt x="502920" y="170812"/>
                  <a:pt x="502920" y="219526"/>
                </a:cubicBezTo>
              </a:path>
            </a:pathLst>
          </a:custGeom>
          <a:solidFill>
            <a:schemeClr val="bg1"/>
          </a:solidFill>
          <a:ln w="38100">
            <a:solidFill>
              <a:schemeClr val="tx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overuit.nl/Content/hanskl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76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4572000"/>
            <a:ext cx="62023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Fab</a:t>
            </a:r>
            <a:r>
              <a:rPr lang="en-US" sz="9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9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9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is used for silicate minerals, magmas, and rocks which are relatively high in the heavier elements.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is used for silicate minerals, magmas, and rocks which are relatively high in the heavier elements. </a:t>
            </a:r>
            <a:r>
              <a:rPr lang="en-US" dirty="0" smtClean="0">
                <a:solidFill>
                  <a:srgbClr val="FFCC99"/>
                </a:solidFill>
              </a:rPr>
              <a:t>(Magnesium and Iron)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is used for silicate minerals, magmas, and rocks which are relatively high in the heavier elements. </a:t>
            </a:r>
            <a:r>
              <a:rPr lang="en-US" dirty="0" smtClean="0">
                <a:solidFill>
                  <a:srgbClr val="FFCC99"/>
                </a:solidFill>
              </a:rPr>
              <a:t>(Magnesium and Iron)</a:t>
            </a: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79546"/>
            <a:ext cx="3810000" cy="2168906"/>
          </a:xfrm>
          <a:prstGeom prst="rect">
            <a:avLst/>
          </a:prstGeom>
          <a:noFill/>
        </p:spPr>
      </p:pic>
      <p:pic>
        <p:nvPicPr>
          <p:cNvPr id="4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181600"/>
            <a:ext cx="1905000" cy="14287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is used for silicate minerals, magmas, and rocks which are relatively high in the heavier elements. </a:t>
            </a:r>
            <a:r>
              <a:rPr lang="en-US" dirty="0" smtClean="0">
                <a:solidFill>
                  <a:srgbClr val="FFCC99"/>
                </a:solidFill>
              </a:rPr>
              <a:t>(Magnesium and Iron)</a:t>
            </a:r>
          </a:p>
          <a:p>
            <a:pPr lvl="1"/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Felsic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is used for silicate minerals, magmas, and rocks which have a lower percentage of the heavier elements. Have more of the lighter elements. 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79546"/>
            <a:ext cx="3810000" cy="2168906"/>
          </a:xfrm>
          <a:prstGeom prst="rect">
            <a:avLst/>
          </a:prstGeom>
          <a:noFill/>
        </p:spPr>
      </p:pic>
      <p:pic>
        <p:nvPicPr>
          <p:cNvPr id="4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181600"/>
            <a:ext cx="1905000" cy="14287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is used for silicate minerals, magmas, and rocks which are relatively high in the heavier elements. </a:t>
            </a:r>
            <a:r>
              <a:rPr lang="en-US" dirty="0" smtClean="0">
                <a:solidFill>
                  <a:srgbClr val="FFCC99"/>
                </a:solidFill>
              </a:rPr>
              <a:t>(Magnesium and Iron)</a:t>
            </a:r>
          </a:p>
          <a:p>
            <a:pPr lvl="1"/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Felsic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is used for silicate minerals, magmas, and rocks which have a lower percentage of the heavier elements. Have more of the lighter elements. </a:t>
            </a:r>
            <a:r>
              <a:rPr lang="en-US" dirty="0" smtClean="0">
                <a:solidFill>
                  <a:srgbClr val="FF99FF"/>
                </a:solidFill>
              </a:rPr>
              <a:t>(Silicon and oxygen, aluminum, and potassium)</a:t>
            </a:r>
            <a:endParaRPr lang="en-US" dirty="0">
              <a:solidFill>
                <a:srgbClr val="FF99FF"/>
              </a:solidFill>
            </a:endParaRP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79546"/>
            <a:ext cx="3810000" cy="2168906"/>
          </a:xfrm>
          <a:prstGeom prst="rect">
            <a:avLst/>
          </a:prstGeom>
          <a:noFill/>
        </p:spPr>
      </p:pic>
      <p:pic>
        <p:nvPicPr>
          <p:cNvPr id="4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5181600"/>
            <a:ext cx="1905000" cy="14287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is used for silicate minerals, magmas, and rocks which are relatively high in the heavier elements. (Magnesium and Iron)</a:t>
            </a:r>
          </a:p>
          <a:p>
            <a:pPr lvl="1"/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Felsic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is used for silicate minerals, magmas, and rocks which have a lower percentage of the heavier elements. Have more of the lighter elements. </a:t>
            </a:r>
            <a:r>
              <a:rPr lang="en-US" dirty="0" smtClean="0">
                <a:solidFill>
                  <a:srgbClr val="FF99FF"/>
                </a:solidFill>
              </a:rPr>
              <a:t>(Silicon and oxygen, aluminum, and potassium)</a:t>
            </a:r>
            <a:endParaRPr lang="en-US" dirty="0">
              <a:solidFill>
                <a:srgbClr val="FF99FF"/>
              </a:solidFill>
            </a:endParaRP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79546"/>
            <a:ext cx="3810000" cy="2168906"/>
          </a:xfrm>
          <a:prstGeom prst="rect">
            <a:avLst/>
          </a:prstGeom>
          <a:noFill/>
        </p:spPr>
      </p:pic>
      <p:pic>
        <p:nvPicPr>
          <p:cNvPr id="1119236" name="Picture 4" descr="http://www.beg.utexas.edu/mainweb/publications/graphics/granite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267200"/>
            <a:ext cx="4953000" cy="2857500"/>
          </a:xfrm>
          <a:prstGeom prst="rect">
            <a:avLst/>
          </a:prstGeom>
          <a:noFill/>
        </p:spPr>
      </p:pic>
      <p:pic>
        <p:nvPicPr>
          <p:cNvPr id="5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181600"/>
            <a:ext cx="1905000" cy="14287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6" name="Picture 2" descr="http://www.overuit.nl/Content/hanskl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105400"/>
            <a:ext cx="1925265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is used for silicate minerals, magmas, and rocks which are relatively high in the heavier elements. (Magnesium and Iron)</a:t>
            </a:r>
          </a:p>
          <a:p>
            <a:pPr lvl="1"/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Felsic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is used for silicate minerals, magmas, and rocks which have a lower percentage of the heavier elements. Have more of the lighter elements. </a:t>
            </a:r>
            <a:r>
              <a:rPr lang="en-US" dirty="0" smtClean="0">
                <a:solidFill>
                  <a:srgbClr val="FF99FF"/>
                </a:solidFill>
              </a:rPr>
              <a:t>(Silicon and oxygen, aluminum, and potassium)</a:t>
            </a:r>
            <a:endParaRPr lang="en-US" dirty="0">
              <a:solidFill>
                <a:srgbClr val="FF99FF"/>
              </a:solidFill>
            </a:endParaRP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79546"/>
            <a:ext cx="3810000" cy="2168906"/>
          </a:xfrm>
          <a:prstGeom prst="rect">
            <a:avLst/>
          </a:prstGeom>
          <a:noFill/>
        </p:spPr>
      </p:pic>
      <p:pic>
        <p:nvPicPr>
          <p:cNvPr id="1119236" name="Picture 4" descr="http://www.beg.utexas.edu/mainweb/publications/graphics/granite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267200"/>
            <a:ext cx="4953000" cy="2857500"/>
          </a:xfrm>
          <a:prstGeom prst="rect">
            <a:avLst/>
          </a:prstGeom>
          <a:noFill/>
        </p:spPr>
      </p:pic>
      <p:sp>
        <p:nvSpPr>
          <p:cNvPr id="6" name="Oval 5"/>
          <p:cNvSpPr/>
          <p:nvPr/>
        </p:nvSpPr>
        <p:spPr>
          <a:xfrm>
            <a:off x="1066800" y="762000"/>
            <a:ext cx="6096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752600" y="1143000"/>
            <a:ext cx="2286000" cy="8001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4038600" y="1676400"/>
            <a:ext cx="20574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181600"/>
            <a:ext cx="1905000" cy="14287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1" name="Picture 2" descr="http://www.overuit.nl/Content/hanskl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105400"/>
            <a:ext cx="1925265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6125"/>
          </a:xfrm>
        </p:spPr>
        <p:txBody>
          <a:bodyPr/>
          <a:lstStyle/>
          <a:p>
            <a:pPr eaLnBrk="1" hangingPunct="1"/>
            <a:r>
              <a:rPr lang="en-US" smtClean="0"/>
              <a:t>Review: Rock: A mixture of Minerals</a:t>
            </a:r>
          </a:p>
        </p:txBody>
      </p:sp>
      <p:pic>
        <p:nvPicPr>
          <p:cNvPr id="33795" name="Picture 4" descr="http://www.fs.fed.us/r3/coronado/forest/local-resources/images/reppelling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763000" cy="579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is used for silicate minerals, magmas, and rocks which are relatively high in the heavier elements. (Magnesium and Iron)</a:t>
            </a:r>
          </a:p>
          <a:p>
            <a:pPr lvl="1"/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Felsic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is used for silicate minerals, magmas, and rocks which have a lower percentage of the heavier elements. Have more of the lighter elements. </a:t>
            </a:r>
            <a:r>
              <a:rPr lang="en-US" dirty="0" smtClean="0">
                <a:solidFill>
                  <a:srgbClr val="FF99FF"/>
                </a:solidFill>
              </a:rPr>
              <a:t>(Silicon and oxygen, aluminum, and potassium)</a:t>
            </a:r>
            <a:endParaRPr lang="en-US" dirty="0">
              <a:solidFill>
                <a:srgbClr val="FF99FF"/>
              </a:solidFill>
            </a:endParaRP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79546"/>
            <a:ext cx="3810000" cy="2168906"/>
          </a:xfrm>
          <a:prstGeom prst="rect">
            <a:avLst/>
          </a:prstGeom>
          <a:noFill/>
        </p:spPr>
      </p:pic>
      <p:pic>
        <p:nvPicPr>
          <p:cNvPr id="1119236" name="Picture 4" descr="http://www.beg.utexas.edu/mainweb/publications/graphics/granite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267200"/>
            <a:ext cx="4953000" cy="28575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038600" y="1676400"/>
            <a:ext cx="20574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762000"/>
            <a:ext cx="6096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 flipV="1">
            <a:off x="1752600" y="1143000"/>
            <a:ext cx="2286000" cy="8001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705600" y="1676400"/>
            <a:ext cx="7620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762000"/>
            <a:ext cx="4572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2057400" y="990600"/>
            <a:ext cx="4759792" cy="76391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181600"/>
            <a:ext cx="1905000" cy="14287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4" name="Picture 2" descr="http://www.overuit.nl/Content/hanskl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105400"/>
            <a:ext cx="1925265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is used for silicate minerals, magmas, and rocks which are relatively high in the heavier elements. (Magnesium and Iron)</a:t>
            </a:r>
          </a:p>
          <a:p>
            <a:pPr lvl="1"/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Felsic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is used for silicate minerals, magmas, and rocks which have a lower percentage of the heavier elements. Have more of the lighter elements. </a:t>
            </a:r>
            <a:r>
              <a:rPr lang="en-US" dirty="0" smtClean="0">
                <a:solidFill>
                  <a:srgbClr val="FF99FF"/>
                </a:solidFill>
              </a:rPr>
              <a:t>(Silicon and oxygen, aluminum, and potassium)</a:t>
            </a:r>
            <a:endParaRPr lang="en-US" dirty="0">
              <a:solidFill>
                <a:srgbClr val="FF99FF"/>
              </a:solidFill>
            </a:endParaRP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79546"/>
            <a:ext cx="3810000" cy="2168906"/>
          </a:xfrm>
          <a:prstGeom prst="rect">
            <a:avLst/>
          </a:prstGeom>
          <a:noFill/>
        </p:spPr>
      </p:pic>
      <p:pic>
        <p:nvPicPr>
          <p:cNvPr id="1119236" name="Picture 4" descr="http://www.beg.utexas.edu/mainweb/publications/graphics/granite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267200"/>
            <a:ext cx="4953000" cy="28575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038600" y="1676400"/>
            <a:ext cx="20574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762000"/>
            <a:ext cx="6096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 flipV="1">
            <a:off x="1752600" y="1143000"/>
            <a:ext cx="2286000" cy="8001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705600" y="1676400"/>
            <a:ext cx="7620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762000"/>
            <a:ext cx="4572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2057400" y="990600"/>
            <a:ext cx="4759792" cy="76391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43200" y="3505200"/>
            <a:ext cx="1295400" cy="533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0200" y="2209800"/>
            <a:ext cx="533400" cy="533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057400" y="2743200"/>
            <a:ext cx="762000" cy="838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181600"/>
            <a:ext cx="1905000" cy="14287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17" name="Picture 2" descr="http://www.overuit.nl/Content/hanskl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105400"/>
            <a:ext cx="1925265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err="1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 is used for silicate minerals, magmas, and rocks which are relatively high in the heavier elements. (Magnesium and Iron)</a:t>
            </a:r>
          </a:p>
          <a:p>
            <a:pPr lvl="1"/>
            <a:r>
              <a:rPr lang="en-US" dirty="0" err="1" smtClean="0">
                <a:solidFill>
                  <a:schemeClr val="tx2">
                    <a:lumMod val="90000"/>
                  </a:schemeClr>
                </a:solidFill>
              </a:rPr>
              <a:t>Felsic</a:t>
            </a:r>
            <a:r>
              <a:rPr lang="en-US" dirty="0" smtClean="0">
                <a:solidFill>
                  <a:schemeClr val="tx2">
                    <a:lumMod val="90000"/>
                  </a:schemeClr>
                </a:solidFill>
              </a:rPr>
              <a:t> is used for silicate minerals, magmas, and rocks which have a lower percentage of the heavier elements. Have more of the lighter elements. </a:t>
            </a:r>
            <a:r>
              <a:rPr lang="en-US" dirty="0" smtClean="0">
                <a:solidFill>
                  <a:srgbClr val="FF99FF"/>
                </a:solidFill>
              </a:rPr>
              <a:t>(Silicon and oxygen, aluminum, and potassium) </a:t>
            </a:r>
            <a:r>
              <a:rPr lang="en-US" dirty="0" smtClean="0">
                <a:solidFill>
                  <a:srgbClr val="FF9933"/>
                </a:solidFill>
              </a:rPr>
              <a:t>Feldspar</a:t>
            </a:r>
            <a:endParaRPr lang="en-US" dirty="0">
              <a:solidFill>
                <a:srgbClr val="FF9933"/>
              </a:solidFill>
            </a:endParaRP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4479546"/>
            <a:ext cx="3810000" cy="2168906"/>
          </a:xfrm>
          <a:prstGeom prst="rect">
            <a:avLst/>
          </a:prstGeom>
          <a:noFill/>
        </p:spPr>
      </p:pic>
      <p:pic>
        <p:nvPicPr>
          <p:cNvPr id="1119236" name="Picture 4" descr="http://www.beg.utexas.edu/mainweb/publications/graphics/granite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4267200"/>
            <a:ext cx="4953000" cy="2857500"/>
          </a:xfrm>
          <a:prstGeom prst="rect">
            <a:avLst/>
          </a:prstGeom>
          <a:noFill/>
        </p:spPr>
      </p:pic>
      <p:sp>
        <p:nvSpPr>
          <p:cNvPr id="5" name="Oval 4"/>
          <p:cNvSpPr/>
          <p:nvPr/>
        </p:nvSpPr>
        <p:spPr>
          <a:xfrm>
            <a:off x="4038600" y="1676400"/>
            <a:ext cx="20574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066800" y="762000"/>
            <a:ext cx="609600" cy="533400"/>
          </a:xfrm>
          <a:prstGeom prst="ellipse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>
            <a:stCxn id="5" idx="2"/>
          </p:cNvCxnSpPr>
          <p:nvPr/>
        </p:nvCxnSpPr>
        <p:spPr>
          <a:xfrm flipH="1" flipV="1">
            <a:off x="1752600" y="1143000"/>
            <a:ext cx="2286000" cy="800100"/>
          </a:xfrm>
          <a:prstGeom prst="straightConnector1">
            <a:avLst/>
          </a:prstGeom>
          <a:ln w="28575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6705600" y="1676400"/>
            <a:ext cx="7620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00200" y="762000"/>
            <a:ext cx="457200" cy="533400"/>
          </a:xfrm>
          <a:prstGeom prst="ellipse">
            <a:avLst/>
          </a:prstGeom>
          <a:noFill/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1"/>
          </p:cNvCxnSpPr>
          <p:nvPr/>
        </p:nvCxnSpPr>
        <p:spPr>
          <a:xfrm flipH="1" flipV="1">
            <a:off x="2057400" y="990600"/>
            <a:ext cx="4759792" cy="76391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/>
          <p:cNvSpPr/>
          <p:nvPr/>
        </p:nvSpPr>
        <p:spPr>
          <a:xfrm>
            <a:off x="2743200" y="3505200"/>
            <a:ext cx="1295400" cy="533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600200" y="2209800"/>
            <a:ext cx="533400" cy="5334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2057400" y="2743200"/>
            <a:ext cx="762000" cy="838200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2895600" y="3886200"/>
            <a:ext cx="1524000" cy="533400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6" idx="2"/>
          </p:cNvCxnSpPr>
          <p:nvPr/>
        </p:nvCxnSpPr>
        <p:spPr>
          <a:xfrm flipH="1" flipV="1">
            <a:off x="1524000" y="2590800"/>
            <a:ext cx="1371600" cy="1562100"/>
          </a:xfrm>
          <a:prstGeom prst="straightConnector1">
            <a:avLst/>
          </a:prstGeom>
          <a:ln w="28575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990600" y="2133600"/>
            <a:ext cx="685800" cy="533400"/>
          </a:xfrm>
          <a:prstGeom prst="ellipse">
            <a:avLst/>
          </a:prstGeom>
          <a:noFill/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5181600"/>
            <a:ext cx="1905000" cy="1428750"/>
          </a:xfrm>
          <a:prstGeom prst="rect">
            <a:avLst/>
          </a:prstGeom>
          <a:noFill/>
          <a:ln w="19050">
            <a:solidFill>
              <a:schemeClr val="bg1"/>
            </a:solidFill>
          </a:ln>
        </p:spPr>
      </p:pic>
      <p:pic>
        <p:nvPicPr>
          <p:cNvPr id="20" name="Picture 2" descr="http://www.overuit.nl/Content/hanskl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3200" y="5105400"/>
            <a:ext cx="1925265" cy="15240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810000" cy="3733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5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2209800" cy="1981200"/>
          </a:xfrm>
          <a:prstGeom prst="rect">
            <a:avLst/>
          </a:prstGeom>
          <a:noFill/>
          <a:ln w="38100">
            <a:solidFill>
              <a:schemeClr val="accent6">
                <a:lumMod val="95000"/>
                <a:lumOff val="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Mafic – Darker in color (Heavy Elements)</a:t>
            </a: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810000" cy="3733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5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2209800" cy="1981200"/>
          </a:xfrm>
          <a:prstGeom prst="rect">
            <a:avLst/>
          </a:prstGeom>
          <a:noFill/>
          <a:ln w="38100">
            <a:solidFill>
              <a:schemeClr val="accent6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07095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Mafic – Darker in color (Heavy Elements)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Iron, Magnesium</a:t>
            </a: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810000" cy="3733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5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4343400"/>
            <a:ext cx="2209800" cy="1981200"/>
          </a:xfrm>
          <a:prstGeom prst="rect">
            <a:avLst/>
          </a:prstGeom>
          <a:noFill/>
          <a:ln w="38100">
            <a:solidFill>
              <a:schemeClr val="accent6">
                <a:lumMod val="95000"/>
                <a:lumOff val="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635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Mafic – Darker in color (Heavy Elements)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Iron, Magnesium</a:t>
            </a: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810000" cy="3733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1119236" name="Picture 4" descr="http://www.beg.utexas.edu/mainweb/publications/graphics/granite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3200"/>
            <a:ext cx="4648200" cy="37338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</p:pic>
      <p:pic>
        <p:nvPicPr>
          <p:cNvPr id="5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43400"/>
            <a:ext cx="2209800" cy="1981200"/>
          </a:xfrm>
          <a:prstGeom prst="rect">
            <a:avLst/>
          </a:prstGeom>
          <a:noFill/>
          <a:ln w="38100">
            <a:solidFill>
              <a:schemeClr val="accent6">
                <a:lumMod val="95000"/>
                <a:lumOff val="5000"/>
              </a:schemeClr>
            </a:solidFill>
          </a:ln>
        </p:spPr>
      </p:pic>
      <p:pic>
        <p:nvPicPr>
          <p:cNvPr id="6" name="Picture 2" descr="http://www.overuit.nl/Content/hanskl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267200"/>
            <a:ext cx="2209800" cy="2057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3579110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Mafic – Darker in color (Heavy Elements)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Iron, Magnesium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Felsic – Lighter in color (Lighter Elements)</a:t>
            </a: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810000" cy="3733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1119236" name="Picture 4" descr="http://www.beg.utexas.edu/mainweb/publications/graphics/granite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3200"/>
            <a:ext cx="4648200" cy="37338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</p:pic>
      <p:pic>
        <p:nvPicPr>
          <p:cNvPr id="5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43400"/>
            <a:ext cx="2209800" cy="1981200"/>
          </a:xfrm>
          <a:prstGeom prst="rect">
            <a:avLst/>
          </a:prstGeom>
          <a:noFill/>
          <a:ln w="38100">
            <a:solidFill>
              <a:schemeClr val="accent6">
                <a:lumMod val="95000"/>
                <a:lumOff val="5000"/>
              </a:schemeClr>
            </a:solidFill>
          </a:ln>
        </p:spPr>
      </p:pic>
      <p:pic>
        <p:nvPicPr>
          <p:cNvPr id="6" name="Picture 2" descr="http://www.overuit.nl/Content/hanskl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267200"/>
            <a:ext cx="2209800" cy="2057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0369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382000" cy="5897563"/>
          </a:xfrm>
        </p:spPr>
        <p:txBody>
          <a:bodyPr/>
          <a:lstStyle/>
          <a:p>
            <a:r>
              <a:rPr lang="en-US" dirty="0" smtClean="0"/>
              <a:t>Igneous rocks</a:t>
            </a:r>
          </a:p>
          <a:p>
            <a:pPr lvl="1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Mafic – Darker in color (Heavy Elements)</a:t>
            </a:r>
          </a:p>
          <a:p>
            <a:pPr lvl="3"/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Iron, Magnesium</a:t>
            </a:r>
          </a:p>
          <a:p>
            <a:pPr lvl="1"/>
            <a:r>
              <a:rPr lang="en-US" dirty="0" smtClean="0">
                <a:solidFill>
                  <a:srgbClr val="FF99FF"/>
                </a:solidFill>
              </a:rPr>
              <a:t>Felsic – Lighter in color (Lighter Elements)</a:t>
            </a:r>
          </a:p>
          <a:p>
            <a:pPr lvl="3"/>
            <a:r>
              <a:rPr lang="en-US" dirty="0" smtClean="0">
                <a:solidFill>
                  <a:srgbClr val="FFFF00"/>
                </a:solidFill>
              </a:rPr>
              <a:t>Oxygen, Silicon, Aluminum, 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119234" name="Picture 2" descr="https://encrypted-tbn0.gstatic.com/images?q=tbn:ANd9GcSdu7xgRkqAFenfkHDDypOtxO32Ru3m5jrKBecBqw3_bQRU3j6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743200"/>
            <a:ext cx="3810000" cy="37338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pic>
        <p:nvPicPr>
          <p:cNvPr id="1119236" name="Picture 4" descr="http://www.beg.utexas.edu/mainweb/publications/graphics/granite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743200"/>
            <a:ext cx="4648200" cy="3733800"/>
          </a:xfrm>
          <a:prstGeom prst="rect">
            <a:avLst/>
          </a:prstGeom>
          <a:noFill/>
          <a:ln w="38100">
            <a:solidFill>
              <a:schemeClr val="tx1">
                <a:lumMod val="50000"/>
              </a:schemeClr>
            </a:solidFill>
          </a:ln>
        </p:spPr>
      </p:pic>
      <p:pic>
        <p:nvPicPr>
          <p:cNvPr id="5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4343400"/>
            <a:ext cx="2209800" cy="1981200"/>
          </a:xfrm>
          <a:prstGeom prst="rect">
            <a:avLst/>
          </a:prstGeom>
          <a:noFill/>
          <a:ln w="38100">
            <a:solidFill>
              <a:schemeClr val="accent6">
                <a:lumMod val="95000"/>
                <a:lumOff val="5000"/>
              </a:schemeClr>
            </a:solidFill>
          </a:ln>
        </p:spPr>
      </p:pic>
      <p:pic>
        <p:nvPicPr>
          <p:cNvPr id="6" name="Picture 2" descr="http://www.overuit.nl/Content/hansklo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77000" y="4267200"/>
            <a:ext cx="2209800" cy="2057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1036959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Which is considered </a:t>
            </a:r>
            <a:r>
              <a:rPr lang="en-US" dirty="0" err="1" smtClean="0"/>
              <a:t>mafic</a:t>
            </a:r>
            <a:r>
              <a:rPr lang="en-US" dirty="0" smtClean="0"/>
              <a:t>, and which is </a:t>
            </a:r>
            <a:r>
              <a:rPr lang="en-US" dirty="0" err="1" smtClean="0"/>
              <a:t>felsic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5181600"/>
          </a:xfrm>
          <a:prstGeom prst="rect">
            <a:avLst/>
          </a:prstGeom>
          <a:noFill/>
          <a:ln w="762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6" name="Picture 2" descr="https://encrypted-tbn1.gstatic.com/images?q=tbn:ANd9GcSKEIlleV6GvLRpN2IHVvXEgKwfvFdJurDaLK-1dC2ik5BsBPZ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962400" cy="5143500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FFCC"/>
                </a:solidFill>
              </a:rPr>
              <a:t>Activity! Recording notes of the Rock Cycle /</a:t>
            </a:r>
          </a:p>
        </p:txBody>
      </p:sp>
      <p:pic>
        <p:nvPicPr>
          <p:cNvPr id="34819" name="Picture 4" descr="rockcy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46482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Which is considered </a:t>
            </a:r>
            <a:r>
              <a:rPr lang="en-US" dirty="0" err="1" smtClean="0">
                <a:solidFill>
                  <a:srgbClr val="FFFF00"/>
                </a:solidFill>
              </a:rPr>
              <a:t>mafic</a:t>
            </a:r>
            <a:r>
              <a:rPr lang="en-US" dirty="0" smtClean="0">
                <a:solidFill>
                  <a:srgbClr val="FFFF00"/>
                </a:solidFill>
              </a:rPr>
              <a:t>, </a:t>
            </a:r>
            <a:r>
              <a:rPr lang="en-US" dirty="0" smtClean="0"/>
              <a:t>and which is </a:t>
            </a:r>
            <a:r>
              <a:rPr lang="en-US" dirty="0" err="1" smtClean="0"/>
              <a:t>felsic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5181600"/>
          </a:xfrm>
          <a:prstGeom prst="rect">
            <a:avLst/>
          </a:prstGeom>
          <a:noFill/>
          <a:ln w="76200">
            <a:solidFill>
              <a:schemeClr val="bg1">
                <a:lumMod val="75000"/>
                <a:lumOff val="2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6" name="Picture 2" descr="https://encrypted-tbn1.gstatic.com/images?q=tbn:ANd9GcSKEIlleV6GvLRpN2IHVvXEgKwfvFdJurDaLK-1dC2ik5BsBPZ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962400" cy="5143500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Which is considered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 smtClean="0"/>
              <a:t>and which is </a:t>
            </a:r>
            <a:r>
              <a:rPr lang="en-US" dirty="0" err="1" smtClean="0"/>
              <a:t>felsic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5181600"/>
          </a:xfrm>
          <a:prstGeom prst="rect">
            <a:avLst/>
          </a:prstGeom>
          <a:noFill/>
          <a:ln w="762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6" name="Picture 2" descr="https://encrypted-tbn1.gstatic.com/images?q=tbn:ANd9GcSKEIlleV6GvLRpN2IHVvXEgKwfvFdJurDaLK-1dC2ik5BsBPZ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962400" cy="5143500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2895600"/>
            <a:ext cx="2544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Mafic</a:t>
            </a:r>
            <a:endParaRPr lang="en-US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pic>
        <p:nvPicPr>
          <p:cNvPr id="9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784838" cy="1600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Which is considered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 smtClean="0"/>
              <a:t>and which is </a:t>
            </a:r>
            <a:r>
              <a:rPr lang="en-US" dirty="0" err="1" smtClean="0"/>
              <a:t>felsic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5181600"/>
          </a:xfrm>
          <a:prstGeom prst="rect">
            <a:avLst/>
          </a:prstGeom>
          <a:noFill/>
          <a:ln w="762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6" name="Picture 2" descr="https://encrypted-tbn1.gstatic.com/images?q=tbn:ANd9GcSKEIlleV6GvLRpN2IHVvXEgKwfvFdJurDaLK-1dC2ik5BsBPZ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962400" cy="5143500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2895600"/>
            <a:ext cx="2544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Mafic</a:t>
            </a:r>
            <a:endParaRPr lang="en-US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38862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Basalt</a:t>
            </a:r>
            <a:endParaRPr lang="en-US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0" y="4114800"/>
            <a:ext cx="1524000" cy="5334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784838" cy="1600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Which is considered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 smtClean="0"/>
              <a:t>and which is </a:t>
            </a:r>
            <a:r>
              <a:rPr lang="en-US" dirty="0" err="1" smtClean="0"/>
              <a:t>felsic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5181600"/>
          </a:xfrm>
          <a:prstGeom prst="rect">
            <a:avLst/>
          </a:prstGeom>
          <a:noFill/>
          <a:ln w="762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6" name="Picture 2" descr="https://encrypted-tbn1.gstatic.com/images?q=tbn:ANd9GcSKEIlleV6GvLRpN2IHVvXEgKwfvFdJurDaLK-1dC2ik5BsBPZ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962400" cy="5143500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2895600"/>
            <a:ext cx="2544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Mafic</a:t>
            </a:r>
            <a:endParaRPr lang="en-US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38862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Basalt</a:t>
            </a:r>
            <a:endParaRPr lang="en-US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096000" y="4114800"/>
            <a:ext cx="1524000" cy="53340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784838" cy="1600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Which is considered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 smtClean="0"/>
              <a:t>and which is </a:t>
            </a:r>
            <a:r>
              <a:rPr lang="en-US" dirty="0" err="1" smtClean="0"/>
              <a:t>felsic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5181600"/>
          </a:xfrm>
          <a:prstGeom prst="rect">
            <a:avLst/>
          </a:prstGeom>
          <a:noFill/>
          <a:ln w="762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6" name="Picture 2" descr="https://encrypted-tbn1.gstatic.com/images?q=tbn:ANd9GcSKEIlleV6GvLRpN2IHVvXEgKwfvFdJurDaLK-1dC2ik5BsBPZ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962400" cy="5143500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2895600"/>
            <a:ext cx="2544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Mafic</a:t>
            </a:r>
            <a:endParaRPr lang="en-US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38862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Basalt</a:t>
            </a:r>
            <a:endParaRPr lang="en-US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784838" cy="1600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Which is considered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 smtClean="0"/>
              <a:t>and which is </a:t>
            </a:r>
            <a:r>
              <a:rPr lang="en-US" dirty="0" err="1" smtClean="0"/>
              <a:t>felsic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5181600"/>
          </a:xfrm>
          <a:prstGeom prst="rect">
            <a:avLst/>
          </a:prstGeom>
          <a:noFill/>
          <a:ln w="762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6" name="Picture 2" descr="https://encrypted-tbn1.gstatic.com/images?q=tbn:ANd9GcSKEIlleV6GvLRpN2IHVvXEgKwfvFdJurDaLK-1dC2ik5BsBPZ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962400" cy="5143500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2895600"/>
            <a:ext cx="2544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Mafic</a:t>
            </a:r>
            <a:endParaRPr lang="en-US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38862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Basalt</a:t>
            </a:r>
            <a:endParaRPr lang="en-US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784838" cy="1600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Which is considered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 smtClean="0"/>
              <a:t>and which is </a:t>
            </a:r>
            <a:r>
              <a:rPr lang="en-US" dirty="0" err="1" smtClean="0">
                <a:solidFill>
                  <a:srgbClr val="FF99FF"/>
                </a:solidFill>
              </a:rPr>
              <a:t>felsic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5181600"/>
          </a:xfrm>
          <a:prstGeom prst="rect">
            <a:avLst/>
          </a:prstGeom>
          <a:noFill/>
          <a:ln w="762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6" name="Picture 2" descr="https://encrypted-tbn1.gstatic.com/images?q=tbn:ANd9GcSKEIlleV6GvLRpN2IHVvXEgKwfvFdJurDaLK-1dC2ik5BsBPZ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962400" cy="5143500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2895600"/>
            <a:ext cx="2544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Mafic</a:t>
            </a:r>
            <a:endParaRPr lang="en-US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38862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Basalt</a:t>
            </a:r>
            <a:endParaRPr lang="en-US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2588" y="2819400"/>
            <a:ext cx="2587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784838" cy="1600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3" name="Picture 2" descr="http://www.overuit.nl/Content/hanskl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800600"/>
            <a:ext cx="1828800" cy="16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Which is considered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 smtClean="0"/>
              <a:t>and which is </a:t>
            </a:r>
            <a:r>
              <a:rPr lang="en-US" dirty="0" err="1" smtClean="0">
                <a:solidFill>
                  <a:srgbClr val="FF99FF"/>
                </a:solidFill>
              </a:rPr>
              <a:t>felsic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5181600"/>
          </a:xfrm>
          <a:prstGeom prst="rect">
            <a:avLst/>
          </a:prstGeom>
          <a:noFill/>
          <a:ln w="762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6" name="Picture 2" descr="https://encrypted-tbn1.gstatic.com/images?q=tbn:ANd9GcSKEIlleV6GvLRpN2IHVvXEgKwfvFdJurDaLK-1dC2ik5BsBPZ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962400" cy="5143500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2895600"/>
            <a:ext cx="2544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Mafic</a:t>
            </a:r>
            <a:endParaRPr lang="en-US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38862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Basalt</a:t>
            </a:r>
            <a:endParaRPr lang="en-US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2588" y="2819400"/>
            <a:ext cx="2587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3810000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Granite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95400" y="3962400"/>
            <a:ext cx="2362200" cy="6858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784838" cy="1600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4" name="Picture 2" descr="http://www.overuit.nl/Content/hanskl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648200"/>
            <a:ext cx="1828800" cy="17526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Which is considered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 smtClean="0"/>
              <a:t>and which is </a:t>
            </a:r>
            <a:r>
              <a:rPr lang="en-US" dirty="0" err="1" smtClean="0">
                <a:solidFill>
                  <a:srgbClr val="FF99FF"/>
                </a:solidFill>
              </a:rPr>
              <a:t>felsic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5181600"/>
          </a:xfrm>
          <a:prstGeom prst="rect">
            <a:avLst/>
          </a:prstGeom>
          <a:noFill/>
          <a:ln w="762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6" name="Picture 2" descr="https://encrypted-tbn1.gstatic.com/images?q=tbn:ANd9GcSKEIlleV6GvLRpN2IHVvXEgKwfvFdJurDaLK-1dC2ik5BsBPZ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962400" cy="5143500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2895600"/>
            <a:ext cx="2544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Mafic</a:t>
            </a:r>
            <a:endParaRPr lang="en-US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38862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Basalt</a:t>
            </a:r>
            <a:endParaRPr lang="en-US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2588" y="2819400"/>
            <a:ext cx="2587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3810000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Granite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95400" y="3962400"/>
            <a:ext cx="2362200" cy="685800"/>
          </a:xfrm>
          <a:prstGeom prst="roundRect">
            <a:avLst/>
          </a:prstGeom>
          <a:solidFill>
            <a:schemeClr val="bg1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784838" cy="1600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5" name="Picture 2" descr="http://www.overuit.nl/Content/hanskl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800600"/>
            <a:ext cx="1828800" cy="16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/>
          <a:lstStyle/>
          <a:p>
            <a:r>
              <a:rPr lang="en-US" dirty="0" smtClean="0"/>
              <a:t>Which is considered </a:t>
            </a:r>
            <a:r>
              <a:rPr lang="en-US" dirty="0" err="1" smtClean="0">
                <a:solidFill>
                  <a:schemeClr val="tx1">
                    <a:lumMod val="50000"/>
                  </a:schemeClr>
                </a:solidFill>
              </a:rPr>
              <a:t>mafic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, </a:t>
            </a:r>
            <a:r>
              <a:rPr lang="en-US" dirty="0" smtClean="0"/>
              <a:t>and which is </a:t>
            </a:r>
            <a:r>
              <a:rPr lang="en-US" dirty="0" err="1" smtClean="0">
                <a:solidFill>
                  <a:srgbClr val="FF99FF"/>
                </a:solidFill>
              </a:rPr>
              <a:t>felsic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267200" cy="5181600"/>
          </a:xfrm>
          <a:prstGeom prst="rect">
            <a:avLst/>
          </a:prstGeom>
          <a:noFill/>
          <a:ln w="76200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2306" name="Picture 2" descr="https://encrypted-tbn1.gstatic.com/images?q=tbn:ANd9GcSKEIlleV6GvLRpN2IHVvXEgKwfvFdJurDaLK-1dC2ik5BsBPZ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371600"/>
            <a:ext cx="3962400" cy="5143500"/>
          </a:xfrm>
          <a:prstGeom prst="rect">
            <a:avLst/>
          </a:prstGeom>
          <a:noFill/>
          <a:ln w="38100">
            <a:solidFill>
              <a:srgbClr val="FF99FF"/>
            </a:solidFill>
          </a:ln>
        </p:spPr>
      </p:pic>
      <p:sp>
        <p:nvSpPr>
          <p:cNvPr id="6" name="Rectangle 5"/>
          <p:cNvSpPr/>
          <p:nvPr/>
        </p:nvSpPr>
        <p:spPr>
          <a:xfrm>
            <a:off x="3810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48200" y="1371600"/>
            <a:ext cx="107433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en-US" sz="96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86400" y="2895600"/>
            <a:ext cx="25442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72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Mafic</a:t>
            </a:r>
            <a:endParaRPr lang="en-US" sz="7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486400" y="3886200"/>
            <a:ext cx="22621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Basalt</a:t>
            </a:r>
            <a:endParaRPr lang="en-US" sz="5400" b="1" cap="none" spc="0" dirty="0">
              <a:ln w="10541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22588" y="2819400"/>
            <a:ext cx="2587568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6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000" y="3810000"/>
            <a:ext cx="26084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Granite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2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784838" cy="1600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4" name="Picture 2" descr="http://www.overuit.nl/Content/hanskl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4800600"/>
            <a:ext cx="1828800" cy="1600200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FF3300"/>
                </a:solidFill>
              </a:rPr>
              <a:t>RED SLIDE:</a:t>
            </a:r>
            <a:r>
              <a:rPr lang="en-US" smtClean="0"/>
              <a:t> These are notes that are very important and should be recorded in your science journal.</a:t>
            </a:r>
          </a:p>
          <a:p>
            <a:pPr eaLnBrk="1" hangingPunct="1"/>
            <a:endParaRPr lang="en-US" smtClean="0"/>
          </a:p>
        </p:txBody>
      </p:sp>
      <p:sp>
        <p:nvSpPr>
          <p:cNvPr id="5123" name="Rectangle 5"/>
          <p:cNvSpPr>
            <a:spLocks noChangeArrowheads="1"/>
          </p:cNvSpPr>
          <p:nvPr/>
        </p:nvSpPr>
        <p:spPr bwMode="auto">
          <a:xfrm>
            <a:off x="4876800" y="3581400"/>
            <a:ext cx="4038600" cy="2971800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latin typeface="Tahoma" pitchFamily="34" charset="0"/>
            </a:endParaRPr>
          </a:p>
        </p:txBody>
      </p:sp>
      <p:sp>
        <p:nvSpPr>
          <p:cNvPr id="5124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latin typeface="Tahoma" pitchFamily="34" charset="0"/>
            </a:endParaRPr>
          </a:p>
        </p:txBody>
      </p:sp>
      <p:pic>
        <p:nvPicPr>
          <p:cNvPr id="5125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38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99FFCC"/>
                </a:solidFill>
              </a:rPr>
              <a:t>Activity! Recording notes of the Rock Cycle / </a:t>
            </a:r>
            <a:r>
              <a:rPr lang="en-US" dirty="0" smtClean="0">
                <a:solidFill>
                  <a:srgbClr val="FF0066"/>
                </a:solidFill>
              </a:rPr>
              <a:t>Musical Dance Number.</a:t>
            </a:r>
          </a:p>
          <a:p>
            <a:pPr lvl="1" eaLnBrk="1" hangingPunct="1"/>
            <a:r>
              <a:rPr lang="en-US" dirty="0" smtClean="0">
                <a:solidFill>
                  <a:srgbClr val="FF9900"/>
                </a:solidFill>
              </a:rPr>
              <a:t>Whole page needed in journal.</a:t>
            </a:r>
          </a:p>
        </p:txBody>
      </p:sp>
      <p:pic>
        <p:nvPicPr>
          <p:cNvPr id="34819" name="Picture 4" descr="rockcyc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81200"/>
            <a:ext cx="8686800" cy="4648200"/>
          </a:xfrm>
          <a:prstGeom prst="rect">
            <a:avLst/>
          </a:prstGeom>
          <a:noFill/>
          <a:ln w="571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820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358402" name="Picture 2" descr="http://www.blogcdn.com/main.stylelist.com/media/2010/08/material-girl-launch-dance-competition-group-dance-shot-590ls0826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686800" cy="4648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152400"/>
            <a:ext cx="8490858" cy="5973763"/>
          </a:xfrm>
        </p:spPr>
        <p:txBody>
          <a:bodyPr/>
          <a:lstStyle/>
          <a:p>
            <a:r>
              <a:rPr lang="en-US" dirty="0" smtClean="0"/>
              <a:t>Note: Although Obsidian looks “Dark”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1295400"/>
            <a:ext cx="8567057" cy="5334000"/>
          </a:xfrm>
          <a:prstGeom prst="rect">
            <a:avLst/>
          </a:prstGeom>
          <a:noFill/>
          <a:ln w="76200" algn="ctr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114539"/>
      </p:ext>
    </p:extLst>
  </p:cSld>
  <p:clrMapOvr>
    <a:masterClrMapping/>
  </p:clrMapOvr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152400"/>
            <a:ext cx="8490858" cy="5973763"/>
          </a:xfrm>
        </p:spPr>
        <p:txBody>
          <a:bodyPr/>
          <a:lstStyle/>
          <a:p>
            <a:r>
              <a:rPr lang="en-US" dirty="0" smtClean="0"/>
              <a:t>Note: Although Obsidian looks “Dark” </a:t>
            </a:r>
            <a:r>
              <a:rPr lang="en-US" dirty="0" smtClean="0">
                <a:solidFill>
                  <a:srgbClr val="FFCC99"/>
                </a:solidFill>
              </a:rPr>
              <a:t>It’s actually clear and Felsic in Chemistry.</a:t>
            </a:r>
            <a:endParaRPr lang="en-US" dirty="0">
              <a:solidFill>
                <a:srgbClr val="FFCC99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1295400"/>
            <a:ext cx="8567057" cy="5334000"/>
          </a:xfrm>
          <a:prstGeom prst="rect">
            <a:avLst/>
          </a:prstGeom>
          <a:noFill/>
          <a:ln w="76200" algn="ctr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962400" cy="4010025"/>
          </a:xfrm>
          <a:prstGeom prst="rect">
            <a:avLst/>
          </a:prstGeom>
          <a:noFill/>
          <a:ln w="57150" algn="ctr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748969"/>
      </p:ext>
    </p:extLst>
  </p:cSld>
  <p:clrMapOvr>
    <a:masterClrMapping/>
  </p:clrMapOvr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152400"/>
            <a:ext cx="8490858" cy="5973763"/>
          </a:xfrm>
        </p:spPr>
        <p:txBody>
          <a:bodyPr/>
          <a:lstStyle/>
          <a:p>
            <a:r>
              <a:rPr lang="en-US" dirty="0" smtClean="0"/>
              <a:t>Note: Although Obsidian looks “Dark” </a:t>
            </a:r>
            <a:r>
              <a:rPr lang="en-US" dirty="0" smtClean="0">
                <a:solidFill>
                  <a:srgbClr val="FFCC99"/>
                </a:solidFill>
              </a:rPr>
              <a:t>It’s actually clear and Felsic in Chemistry.</a:t>
            </a:r>
            <a:endParaRPr lang="en-US" dirty="0">
              <a:solidFill>
                <a:srgbClr val="FFCC99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1295400"/>
            <a:ext cx="8567057" cy="5334000"/>
          </a:xfrm>
          <a:prstGeom prst="rect">
            <a:avLst/>
          </a:prstGeom>
          <a:noFill/>
          <a:ln w="76200" algn="ctr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962400" cy="4010025"/>
          </a:xfrm>
          <a:prstGeom prst="rect">
            <a:avLst/>
          </a:prstGeom>
          <a:noFill/>
          <a:ln w="57150" algn="ctr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09600" y="1524000"/>
            <a:ext cx="78486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57737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Obsidian consists mainly of SiO</a:t>
            </a:r>
            <a:r>
              <a:rPr lang="en-US" sz="3200" baseline="-25000" dirty="0"/>
              <a:t>2</a:t>
            </a:r>
            <a:r>
              <a:rPr lang="en-US" sz="3200" dirty="0"/>
              <a:t> (silicon dioxide), usually 70% or more</a:t>
            </a:r>
          </a:p>
        </p:txBody>
      </p:sp>
      <p:pic>
        <p:nvPicPr>
          <p:cNvPr id="8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3515">
            <a:off x="6096000" y="2895600"/>
            <a:ext cx="2090964" cy="17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062261"/>
      </p:ext>
    </p:extLst>
  </p:cSld>
  <p:clrMapOvr>
    <a:masterClrMapping/>
  </p:clrMapOvr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152400"/>
            <a:ext cx="8490858" cy="5973763"/>
          </a:xfrm>
        </p:spPr>
        <p:txBody>
          <a:bodyPr/>
          <a:lstStyle/>
          <a:p>
            <a:r>
              <a:rPr lang="en-US" dirty="0" smtClean="0"/>
              <a:t>Note: Although Obsidian looks “Dark” </a:t>
            </a:r>
            <a:r>
              <a:rPr lang="en-US" dirty="0" smtClean="0">
                <a:solidFill>
                  <a:srgbClr val="FFCC99"/>
                </a:solidFill>
              </a:rPr>
              <a:t>It’s actually clear and Felsic in Chemistry.</a:t>
            </a:r>
            <a:endParaRPr lang="en-US" dirty="0">
              <a:solidFill>
                <a:srgbClr val="FFCC99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1295400"/>
            <a:ext cx="8567057" cy="5334000"/>
          </a:xfrm>
          <a:prstGeom prst="rect">
            <a:avLst/>
          </a:prstGeom>
          <a:noFill/>
          <a:ln w="76200" algn="ctr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962400" cy="4010025"/>
          </a:xfrm>
          <a:prstGeom prst="rect">
            <a:avLst/>
          </a:prstGeom>
          <a:noFill/>
          <a:ln w="57150" algn="ctr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09600" y="1524000"/>
            <a:ext cx="78486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57737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C99"/>
                </a:solidFill>
              </a:rPr>
              <a:t>Can sometimes also be an intermediate between felsic and mafic.</a:t>
            </a:r>
            <a:endParaRPr lang="en-US" sz="3200" dirty="0">
              <a:solidFill>
                <a:srgbClr val="FFCC99"/>
              </a:solidFill>
            </a:endParaRPr>
          </a:p>
        </p:txBody>
      </p:sp>
      <p:pic>
        <p:nvPicPr>
          <p:cNvPr id="8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3515">
            <a:off x="6096000" y="2895600"/>
            <a:ext cx="2090964" cy="17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9855221"/>
      </p:ext>
    </p:extLst>
  </p:cSld>
  <p:clrMapOvr>
    <a:masterClrMapping/>
  </p:clrMapOvr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152400"/>
            <a:ext cx="8490858" cy="5973763"/>
          </a:xfrm>
        </p:spPr>
        <p:txBody>
          <a:bodyPr/>
          <a:lstStyle/>
          <a:p>
            <a:r>
              <a:rPr lang="en-US" dirty="0" smtClean="0"/>
              <a:t>Note: Although Obsidian looks “Dark” </a:t>
            </a:r>
            <a:r>
              <a:rPr lang="en-US" dirty="0" smtClean="0">
                <a:solidFill>
                  <a:srgbClr val="FFCC99"/>
                </a:solidFill>
              </a:rPr>
              <a:t>It’s actually clear and Felsic in Chemistry.</a:t>
            </a:r>
            <a:endParaRPr lang="en-US" dirty="0">
              <a:solidFill>
                <a:srgbClr val="FFCC99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" y="1295400"/>
            <a:ext cx="8567057" cy="5334000"/>
          </a:xfrm>
          <a:prstGeom prst="rect">
            <a:avLst/>
          </a:prstGeom>
          <a:noFill/>
          <a:ln w="76200" algn="ctr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3962400" cy="4010025"/>
          </a:xfrm>
          <a:prstGeom prst="rect">
            <a:avLst/>
          </a:prstGeom>
          <a:noFill/>
          <a:ln w="57150" algn="ctr">
            <a:solidFill>
              <a:schemeClr val="bg1">
                <a:lumMod val="85000"/>
                <a:lumOff val="1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09600" y="1524000"/>
            <a:ext cx="7848600" cy="1219200"/>
          </a:xfrm>
          <a:prstGeom prst="roundRect">
            <a:avLst/>
          </a:prstGeom>
          <a:solidFill>
            <a:schemeClr val="bg1"/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1577370"/>
            <a:ext cx="7696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C99"/>
                </a:solidFill>
              </a:rPr>
              <a:t>Can sometimes also be an intermediate between felsic and mafic.</a:t>
            </a:r>
            <a:endParaRPr lang="en-US" sz="3200" dirty="0">
              <a:solidFill>
                <a:srgbClr val="FFCC99"/>
              </a:solidFill>
            </a:endParaRPr>
          </a:p>
        </p:txBody>
      </p:sp>
      <p:pic>
        <p:nvPicPr>
          <p:cNvPr id="8" name="Picture 2" descr="http://upload.wikimedia.org/wikipedia/commons/0/0e/Silicate-tetrahedron-2D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3515">
            <a:off x="6096000" y="2895600"/>
            <a:ext cx="2090964" cy="17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encrypted-tbn2.gstatic.com/images?q=tbn:ANd9GcQfEdJz6vyu35aEJ2JLEWM35irqTqqQqsQVyROxH2wkWtL_Dh6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162300"/>
            <a:ext cx="3810000" cy="32385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pic>
        <p:nvPicPr>
          <p:cNvPr id="10" name="Picture 2" descr="http://www.overuit.nl/Content/hansklo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79470" y="3145970"/>
            <a:ext cx="4131130" cy="3254829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</p:pic>
      <p:sp>
        <p:nvSpPr>
          <p:cNvPr id="11" name="Freeform 10"/>
          <p:cNvSpPr/>
          <p:nvPr/>
        </p:nvSpPr>
        <p:spPr>
          <a:xfrm>
            <a:off x="1545771" y="3156857"/>
            <a:ext cx="2449989" cy="1698172"/>
          </a:xfrm>
          <a:custGeom>
            <a:avLst/>
            <a:gdLst>
              <a:gd name="connsiteX0" fmla="*/ 326572 w 2449989"/>
              <a:gd name="connsiteY0" fmla="*/ 152400 h 1698172"/>
              <a:gd name="connsiteX1" fmla="*/ 272143 w 2449989"/>
              <a:gd name="connsiteY1" fmla="*/ 174172 h 1698172"/>
              <a:gd name="connsiteX2" fmla="*/ 250372 w 2449989"/>
              <a:gd name="connsiteY2" fmla="*/ 206829 h 1698172"/>
              <a:gd name="connsiteX3" fmla="*/ 239486 w 2449989"/>
              <a:gd name="connsiteY3" fmla="*/ 239486 h 1698172"/>
              <a:gd name="connsiteX4" fmla="*/ 174172 w 2449989"/>
              <a:gd name="connsiteY4" fmla="*/ 261257 h 1698172"/>
              <a:gd name="connsiteX5" fmla="*/ 130629 w 2449989"/>
              <a:gd name="connsiteY5" fmla="*/ 315686 h 1698172"/>
              <a:gd name="connsiteX6" fmla="*/ 119743 w 2449989"/>
              <a:gd name="connsiteY6" fmla="*/ 402772 h 1698172"/>
              <a:gd name="connsiteX7" fmla="*/ 54429 w 2449989"/>
              <a:gd name="connsiteY7" fmla="*/ 457200 h 1698172"/>
              <a:gd name="connsiteX8" fmla="*/ 65315 w 2449989"/>
              <a:gd name="connsiteY8" fmla="*/ 511629 h 1698172"/>
              <a:gd name="connsiteX9" fmla="*/ 87086 w 2449989"/>
              <a:gd name="connsiteY9" fmla="*/ 544286 h 1698172"/>
              <a:gd name="connsiteX10" fmla="*/ 97972 w 2449989"/>
              <a:gd name="connsiteY10" fmla="*/ 576943 h 1698172"/>
              <a:gd name="connsiteX11" fmla="*/ 65315 w 2449989"/>
              <a:gd name="connsiteY11" fmla="*/ 674914 h 1698172"/>
              <a:gd name="connsiteX12" fmla="*/ 97972 w 2449989"/>
              <a:gd name="connsiteY12" fmla="*/ 685800 h 1698172"/>
              <a:gd name="connsiteX13" fmla="*/ 43543 w 2449989"/>
              <a:gd name="connsiteY13" fmla="*/ 762000 h 1698172"/>
              <a:gd name="connsiteX14" fmla="*/ 21772 w 2449989"/>
              <a:gd name="connsiteY14" fmla="*/ 783772 h 1698172"/>
              <a:gd name="connsiteX15" fmla="*/ 0 w 2449989"/>
              <a:gd name="connsiteY15" fmla="*/ 805543 h 1698172"/>
              <a:gd name="connsiteX16" fmla="*/ 43543 w 2449989"/>
              <a:gd name="connsiteY16" fmla="*/ 849086 h 1698172"/>
              <a:gd name="connsiteX17" fmla="*/ 87086 w 2449989"/>
              <a:gd name="connsiteY17" fmla="*/ 892629 h 1698172"/>
              <a:gd name="connsiteX18" fmla="*/ 76200 w 2449989"/>
              <a:gd name="connsiteY18" fmla="*/ 990600 h 1698172"/>
              <a:gd name="connsiteX19" fmla="*/ 130629 w 2449989"/>
              <a:gd name="connsiteY19" fmla="*/ 1001486 h 1698172"/>
              <a:gd name="connsiteX20" fmla="*/ 163286 w 2449989"/>
              <a:gd name="connsiteY20" fmla="*/ 1023257 h 1698172"/>
              <a:gd name="connsiteX21" fmla="*/ 206829 w 2449989"/>
              <a:gd name="connsiteY21" fmla="*/ 1045029 h 1698172"/>
              <a:gd name="connsiteX22" fmla="*/ 185058 w 2449989"/>
              <a:gd name="connsiteY22" fmla="*/ 1077686 h 1698172"/>
              <a:gd name="connsiteX23" fmla="*/ 152400 w 2449989"/>
              <a:gd name="connsiteY23" fmla="*/ 1099457 h 1698172"/>
              <a:gd name="connsiteX24" fmla="*/ 130629 w 2449989"/>
              <a:gd name="connsiteY24" fmla="*/ 1164772 h 1698172"/>
              <a:gd name="connsiteX25" fmla="*/ 119743 w 2449989"/>
              <a:gd name="connsiteY25" fmla="*/ 1197429 h 1698172"/>
              <a:gd name="connsiteX26" fmla="*/ 152400 w 2449989"/>
              <a:gd name="connsiteY26" fmla="*/ 1284514 h 1698172"/>
              <a:gd name="connsiteX27" fmla="*/ 261258 w 2449989"/>
              <a:gd name="connsiteY27" fmla="*/ 1306286 h 1698172"/>
              <a:gd name="connsiteX28" fmla="*/ 293915 w 2449989"/>
              <a:gd name="connsiteY28" fmla="*/ 1328057 h 1698172"/>
              <a:gd name="connsiteX29" fmla="*/ 381000 w 2449989"/>
              <a:gd name="connsiteY29" fmla="*/ 1306286 h 1698172"/>
              <a:gd name="connsiteX30" fmla="*/ 402772 w 2449989"/>
              <a:gd name="connsiteY30" fmla="*/ 1328057 h 1698172"/>
              <a:gd name="connsiteX31" fmla="*/ 533400 w 2449989"/>
              <a:gd name="connsiteY31" fmla="*/ 1349829 h 1698172"/>
              <a:gd name="connsiteX32" fmla="*/ 555172 w 2449989"/>
              <a:gd name="connsiteY32" fmla="*/ 1415143 h 1698172"/>
              <a:gd name="connsiteX33" fmla="*/ 566058 w 2449989"/>
              <a:gd name="connsiteY33" fmla="*/ 1447800 h 1698172"/>
              <a:gd name="connsiteX34" fmla="*/ 609600 w 2449989"/>
              <a:gd name="connsiteY34" fmla="*/ 1502229 h 1698172"/>
              <a:gd name="connsiteX35" fmla="*/ 631372 w 2449989"/>
              <a:gd name="connsiteY35" fmla="*/ 1654629 h 1698172"/>
              <a:gd name="connsiteX36" fmla="*/ 653143 w 2449989"/>
              <a:gd name="connsiteY36" fmla="*/ 1687286 h 1698172"/>
              <a:gd name="connsiteX37" fmla="*/ 685800 w 2449989"/>
              <a:gd name="connsiteY37" fmla="*/ 1698172 h 1698172"/>
              <a:gd name="connsiteX38" fmla="*/ 718458 w 2449989"/>
              <a:gd name="connsiteY38" fmla="*/ 1687286 h 1698172"/>
              <a:gd name="connsiteX39" fmla="*/ 718458 w 2449989"/>
              <a:gd name="connsiteY39" fmla="*/ 1621972 h 1698172"/>
              <a:gd name="connsiteX40" fmla="*/ 729343 w 2449989"/>
              <a:gd name="connsiteY40" fmla="*/ 1524000 h 1698172"/>
              <a:gd name="connsiteX41" fmla="*/ 772886 w 2449989"/>
              <a:gd name="connsiteY41" fmla="*/ 1480457 h 1698172"/>
              <a:gd name="connsiteX42" fmla="*/ 762000 w 2449989"/>
              <a:gd name="connsiteY42" fmla="*/ 1447800 h 1698172"/>
              <a:gd name="connsiteX43" fmla="*/ 740229 w 2449989"/>
              <a:gd name="connsiteY43" fmla="*/ 1415143 h 1698172"/>
              <a:gd name="connsiteX44" fmla="*/ 772886 w 2449989"/>
              <a:gd name="connsiteY44" fmla="*/ 1349829 h 1698172"/>
              <a:gd name="connsiteX45" fmla="*/ 762000 w 2449989"/>
              <a:gd name="connsiteY45" fmla="*/ 1317172 h 1698172"/>
              <a:gd name="connsiteX46" fmla="*/ 783772 w 2449989"/>
              <a:gd name="connsiteY46" fmla="*/ 1284514 h 1698172"/>
              <a:gd name="connsiteX47" fmla="*/ 794658 w 2449989"/>
              <a:gd name="connsiteY47" fmla="*/ 1240972 h 1698172"/>
              <a:gd name="connsiteX48" fmla="*/ 827315 w 2449989"/>
              <a:gd name="connsiteY48" fmla="*/ 1251857 h 1698172"/>
              <a:gd name="connsiteX49" fmla="*/ 740229 w 2449989"/>
              <a:gd name="connsiteY49" fmla="*/ 1219200 h 1698172"/>
              <a:gd name="connsiteX50" fmla="*/ 674915 w 2449989"/>
              <a:gd name="connsiteY50" fmla="*/ 1197429 h 1698172"/>
              <a:gd name="connsiteX51" fmla="*/ 642258 w 2449989"/>
              <a:gd name="connsiteY51" fmla="*/ 1186543 h 1698172"/>
              <a:gd name="connsiteX52" fmla="*/ 631372 w 2449989"/>
              <a:gd name="connsiteY52" fmla="*/ 1143000 h 1698172"/>
              <a:gd name="connsiteX53" fmla="*/ 587829 w 2449989"/>
              <a:gd name="connsiteY53" fmla="*/ 1099457 h 1698172"/>
              <a:gd name="connsiteX54" fmla="*/ 544286 w 2449989"/>
              <a:gd name="connsiteY54" fmla="*/ 1045029 h 1698172"/>
              <a:gd name="connsiteX55" fmla="*/ 533400 w 2449989"/>
              <a:gd name="connsiteY55" fmla="*/ 990600 h 1698172"/>
              <a:gd name="connsiteX56" fmla="*/ 511629 w 2449989"/>
              <a:gd name="connsiteY56" fmla="*/ 957943 h 1698172"/>
              <a:gd name="connsiteX57" fmla="*/ 522515 w 2449989"/>
              <a:gd name="connsiteY57" fmla="*/ 870857 h 1698172"/>
              <a:gd name="connsiteX58" fmla="*/ 533400 w 2449989"/>
              <a:gd name="connsiteY58" fmla="*/ 609600 h 1698172"/>
              <a:gd name="connsiteX59" fmla="*/ 566058 w 2449989"/>
              <a:gd name="connsiteY59" fmla="*/ 598714 h 1698172"/>
              <a:gd name="connsiteX60" fmla="*/ 620486 w 2449989"/>
              <a:gd name="connsiteY60" fmla="*/ 609600 h 1698172"/>
              <a:gd name="connsiteX61" fmla="*/ 674915 w 2449989"/>
              <a:gd name="connsiteY61" fmla="*/ 576943 h 1698172"/>
              <a:gd name="connsiteX62" fmla="*/ 707572 w 2449989"/>
              <a:gd name="connsiteY62" fmla="*/ 566057 h 1698172"/>
              <a:gd name="connsiteX63" fmla="*/ 740229 w 2449989"/>
              <a:gd name="connsiteY63" fmla="*/ 576943 h 1698172"/>
              <a:gd name="connsiteX64" fmla="*/ 838200 w 2449989"/>
              <a:gd name="connsiteY64" fmla="*/ 555172 h 1698172"/>
              <a:gd name="connsiteX65" fmla="*/ 968829 w 2449989"/>
              <a:gd name="connsiteY65" fmla="*/ 544286 h 1698172"/>
              <a:gd name="connsiteX66" fmla="*/ 1034143 w 2449989"/>
              <a:gd name="connsiteY66" fmla="*/ 544286 h 1698172"/>
              <a:gd name="connsiteX67" fmla="*/ 1175658 w 2449989"/>
              <a:gd name="connsiteY67" fmla="*/ 555172 h 1698172"/>
              <a:gd name="connsiteX68" fmla="*/ 1262743 w 2449989"/>
              <a:gd name="connsiteY68" fmla="*/ 555172 h 1698172"/>
              <a:gd name="connsiteX69" fmla="*/ 1371600 w 2449989"/>
              <a:gd name="connsiteY69" fmla="*/ 566057 h 1698172"/>
              <a:gd name="connsiteX70" fmla="*/ 1393372 w 2449989"/>
              <a:gd name="connsiteY70" fmla="*/ 587829 h 1698172"/>
              <a:gd name="connsiteX71" fmla="*/ 1458686 w 2449989"/>
              <a:gd name="connsiteY71" fmla="*/ 609600 h 1698172"/>
              <a:gd name="connsiteX72" fmla="*/ 1491343 w 2449989"/>
              <a:gd name="connsiteY72" fmla="*/ 631372 h 1698172"/>
              <a:gd name="connsiteX73" fmla="*/ 1567543 w 2449989"/>
              <a:gd name="connsiteY73" fmla="*/ 620486 h 1698172"/>
              <a:gd name="connsiteX74" fmla="*/ 1600200 w 2449989"/>
              <a:gd name="connsiteY74" fmla="*/ 598714 h 1698172"/>
              <a:gd name="connsiteX75" fmla="*/ 1632858 w 2449989"/>
              <a:gd name="connsiteY75" fmla="*/ 587829 h 1698172"/>
              <a:gd name="connsiteX76" fmla="*/ 1654629 w 2449989"/>
              <a:gd name="connsiteY76" fmla="*/ 566057 h 1698172"/>
              <a:gd name="connsiteX77" fmla="*/ 1709058 w 2449989"/>
              <a:gd name="connsiteY77" fmla="*/ 598714 h 1698172"/>
              <a:gd name="connsiteX78" fmla="*/ 1719943 w 2449989"/>
              <a:gd name="connsiteY78" fmla="*/ 696686 h 1698172"/>
              <a:gd name="connsiteX79" fmla="*/ 1741715 w 2449989"/>
              <a:gd name="connsiteY79" fmla="*/ 718457 h 1698172"/>
              <a:gd name="connsiteX80" fmla="*/ 1763486 w 2449989"/>
              <a:gd name="connsiteY80" fmla="*/ 783772 h 1698172"/>
              <a:gd name="connsiteX81" fmla="*/ 1752600 w 2449989"/>
              <a:gd name="connsiteY81" fmla="*/ 870857 h 1698172"/>
              <a:gd name="connsiteX82" fmla="*/ 1730829 w 2449989"/>
              <a:gd name="connsiteY82" fmla="*/ 892629 h 1698172"/>
              <a:gd name="connsiteX83" fmla="*/ 1698172 w 2449989"/>
              <a:gd name="connsiteY83" fmla="*/ 957943 h 1698172"/>
              <a:gd name="connsiteX84" fmla="*/ 1687286 w 2449989"/>
              <a:gd name="connsiteY84" fmla="*/ 1077686 h 1698172"/>
              <a:gd name="connsiteX85" fmla="*/ 1654629 w 2449989"/>
              <a:gd name="connsiteY85" fmla="*/ 1110343 h 1698172"/>
              <a:gd name="connsiteX86" fmla="*/ 1643743 w 2449989"/>
              <a:gd name="connsiteY86" fmla="*/ 1175657 h 1698172"/>
              <a:gd name="connsiteX87" fmla="*/ 1632858 w 2449989"/>
              <a:gd name="connsiteY87" fmla="*/ 1208314 h 1698172"/>
              <a:gd name="connsiteX88" fmla="*/ 1654629 w 2449989"/>
              <a:gd name="connsiteY88" fmla="*/ 1230086 h 1698172"/>
              <a:gd name="connsiteX89" fmla="*/ 1698172 w 2449989"/>
              <a:gd name="connsiteY89" fmla="*/ 1219200 h 1698172"/>
              <a:gd name="connsiteX90" fmla="*/ 1752600 w 2449989"/>
              <a:gd name="connsiteY90" fmla="*/ 1175657 h 1698172"/>
              <a:gd name="connsiteX91" fmla="*/ 1774372 w 2449989"/>
              <a:gd name="connsiteY91" fmla="*/ 1197429 h 1698172"/>
              <a:gd name="connsiteX92" fmla="*/ 1807029 w 2449989"/>
              <a:gd name="connsiteY92" fmla="*/ 1208314 h 1698172"/>
              <a:gd name="connsiteX93" fmla="*/ 1850572 w 2449989"/>
              <a:gd name="connsiteY93" fmla="*/ 1295400 h 1698172"/>
              <a:gd name="connsiteX94" fmla="*/ 1883229 w 2449989"/>
              <a:gd name="connsiteY94" fmla="*/ 1306286 h 1698172"/>
              <a:gd name="connsiteX95" fmla="*/ 1937658 w 2449989"/>
              <a:gd name="connsiteY95" fmla="*/ 1349829 h 1698172"/>
              <a:gd name="connsiteX96" fmla="*/ 1905000 w 2449989"/>
              <a:gd name="connsiteY96" fmla="*/ 1404257 h 1698172"/>
              <a:gd name="connsiteX97" fmla="*/ 1894115 w 2449989"/>
              <a:gd name="connsiteY97" fmla="*/ 1436914 h 1698172"/>
              <a:gd name="connsiteX98" fmla="*/ 1861458 w 2449989"/>
              <a:gd name="connsiteY98" fmla="*/ 1447800 h 1698172"/>
              <a:gd name="connsiteX99" fmla="*/ 1894115 w 2449989"/>
              <a:gd name="connsiteY99" fmla="*/ 1458686 h 1698172"/>
              <a:gd name="connsiteX100" fmla="*/ 2079172 w 2449989"/>
              <a:gd name="connsiteY100" fmla="*/ 1393372 h 1698172"/>
              <a:gd name="connsiteX101" fmla="*/ 2122715 w 2449989"/>
              <a:gd name="connsiteY101" fmla="*/ 1349829 h 1698172"/>
              <a:gd name="connsiteX102" fmla="*/ 2198915 w 2449989"/>
              <a:gd name="connsiteY102" fmla="*/ 1360714 h 1698172"/>
              <a:gd name="connsiteX103" fmla="*/ 2231572 w 2449989"/>
              <a:gd name="connsiteY103" fmla="*/ 1382486 h 1698172"/>
              <a:gd name="connsiteX104" fmla="*/ 2264229 w 2449989"/>
              <a:gd name="connsiteY104" fmla="*/ 1393372 h 1698172"/>
              <a:gd name="connsiteX105" fmla="*/ 2383972 w 2449989"/>
              <a:gd name="connsiteY105" fmla="*/ 1415143 h 1698172"/>
              <a:gd name="connsiteX106" fmla="*/ 2449286 w 2449989"/>
              <a:gd name="connsiteY106" fmla="*/ 1436914 h 1698172"/>
              <a:gd name="connsiteX107" fmla="*/ 2373086 w 2449989"/>
              <a:gd name="connsiteY107" fmla="*/ 1360714 h 1698172"/>
              <a:gd name="connsiteX108" fmla="*/ 2340429 w 2449989"/>
              <a:gd name="connsiteY108" fmla="*/ 1338943 h 1698172"/>
              <a:gd name="connsiteX109" fmla="*/ 2253343 w 2449989"/>
              <a:gd name="connsiteY109" fmla="*/ 1262743 h 1698172"/>
              <a:gd name="connsiteX110" fmla="*/ 2198915 w 2449989"/>
              <a:gd name="connsiteY110" fmla="*/ 1219200 h 1698172"/>
              <a:gd name="connsiteX111" fmla="*/ 2155372 w 2449989"/>
              <a:gd name="connsiteY111" fmla="*/ 1175657 h 1698172"/>
              <a:gd name="connsiteX112" fmla="*/ 2166258 w 2449989"/>
              <a:gd name="connsiteY112" fmla="*/ 1034143 h 1698172"/>
              <a:gd name="connsiteX113" fmla="*/ 2220686 w 2449989"/>
              <a:gd name="connsiteY113" fmla="*/ 1045029 h 1698172"/>
              <a:gd name="connsiteX114" fmla="*/ 2242458 w 2449989"/>
              <a:gd name="connsiteY114" fmla="*/ 1110343 h 1698172"/>
              <a:gd name="connsiteX115" fmla="*/ 2220686 w 2449989"/>
              <a:gd name="connsiteY115" fmla="*/ 1088572 h 1698172"/>
              <a:gd name="connsiteX116" fmla="*/ 2209800 w 2449989"/>
              <a:gd name="connsiteY116" fmla="*/ 1055914 h 1698172"/>
              <a:gd name="connsiteX117" fmla="*/ 2198915 w 2449989"/>
              <a:gd name="connsiteY117" fmla="*/ 947057 h 1698172"/>
              <a:gd name="connsiteX118" fmla="*/ 2177143 w 2449989"/>
              <a:gd name="connsiteY118" fmla="*/ 925286 h 1698172"/>
              <a:gd name="connsiteX119" fmla="*/ 2188029 w 2449989"/>
              <a:gd name="connsiteY119" fmla="*/ 881743 h 1698172"/>
              <a:gd name="connsiteX120" fmla="*/ 2231572 w 2449989"/>
              <a:gd name="connsiteY120" fmla="*/ 870857 h 1698172"/>
              <a:gd name="connsiteX121" fmla="*/ 2220686 w 2449989"/>
              <a:gd name="connsiteY121" fmla="*/ 751114 h 1698172"/>
              <a:gd name="connsiteX122" fmla="*/ 2220686 w 2449989"/>
              <a:gd name="connsiteY122" fmla="*/ 664029 h 1698172"/>
              <a:gd name="connsiteX123" fmla="*/ 2144486 w 2449989"/>
              <a:gd name="connsiteY123" fmla="*/ 685800 h 1698172"/>
              <a:gd name="connsiteX124" fmla="*/ 2133600 w 2449989"/>
              <a:gd name="connsiteY124" fmla="*/ 620486 h 1698172"/>
              <a:gd name="connsiteX125" fmla="*/ 2111829 w 2449989"/>
              <a:gd name="connsiteY125" fmla="*/ 500743 h 1698172"/>
              <a:gd name="connsiteX126" fmla="*/ 2100943 w 2449989"/>
              <a:gd name="connsiteY126" fmla="*/ 337457 h 1698172"/>
              <a:gd name="connsiteX127" fmla="*/ 2068286 w 2449989"/>
              <a:gd name="connsiteY127" fmla="*/ 359229 h 1698172"/>
              <a:gd name="connsiteX128" fmla="*/ 2057400 w 2449989"/>
              <a:gd name="connsiteY128" fmla="*/ 391886 h 1698172"/>
              <a:gd name="connsiteX129" fmla="*/ 2035629 w 2449989"/>
              <a:gd name="connsiteY129" fmla="*/ 424543 h 1698172"/>
              <a:gd name="connsiteX130" fmla="*/ 1959429 w 2449989"/>
              <a:gd name="connsiteY130" fmla="*/ 391886 h 1698172"/>
              <a:gd name="connsiteX131" fmla="*/ 1948543 w 2449989"/>
              <a:gd name="connsiteY131" fmla="*/ 359229 h 1698172"/>
              <a:gd name="connsiteX132" fmla="*/ 1905000 w 2449989"/>
              <a:gd name="connsiteY132" fmla="*/ 315686 h 1698172"/>
              <a:gd name="connsiteX133" fmla="*/ 1883229 w 2449989"/>
              <a:gd name="connsiteY133" fmla="*/ 283029 h 1698172"/>
              <a:gd name="connsiteX134" fmla="*/ 1872343 w 2449989"/>
              <a:gd name="connsiteY134" fmla="*/ 250372 h 1698172"/>
              <a:gd name="connsiteX135" fmla="*/ 1817915 w 2449989"/>
              <a:gd name="connsiteY135" fmla="*/ 206829 h 1698172"/>
              <a:gd name="connsiteX136" fmla="*/ 1796143 w 2449989"/>
              <a:gd name="connsiteY136" fmla="*/ 174172 h 1698172"/>
              <a:gd name="connsiteX137" fmla="*/ 1676400 w 2449989"/>
              <a:gd name="connsiteY137" fmla="*/ 141514 h 1698172"/>
              <a:gd name="connsiteX138" fmla="*/ 1643743 w 2449989"/>
              <a:gd name="connsiteY138" fmla="*/ 130629 h 1698172"/>
              <a:gd name="connsiteX139" fmla="*/ 1600200 w 2449989"/>
              <a:gd name="connsiteY139" fmla="*/ 76200 h 1698172"/>
              <a:gd name="connsiteX140" fmla="*/ 1567543 w 2449989"/>
              <a:gd name="connsiteY140" fmla="*/ 65314 h 1698172"/>
              <a:gd name="connsiteX141" fmla="*/ 1480458 w 2449989"/>
              <a:gd name="connsiteY141" fmla="*/ 76200 h 1698172"/>
              <a:gd name="connsiteX142" fmla="*/ 1284515 w 2449989"/>
              <a:gd name="connsiteY142" fmla="*/ 54429 h 1698172"/>
              <a:gd name="connsiteX143" fmla="*/ 1273629 w 2449989"/>
              <a:gd name="connsiteY143" fmla="*/ 21772 h 1698172"/>
              <a:gd name="connsiteX144" fmla="*/ 1197429 w 2449989"/>
              <a:gd name="connsiteY144" fmla="*/ 0 h 1698172"/>
              <a:gd name="connsiteX145" fmla="*/ 1121229 w 2449989"/>
              <a:gd name="connsiteY145" fmla="*/ 10886 h 1698172"/>
              <a:gd name="connsiteX146" fmla="*/ 1055915 w 2449989"/>
              <a:gd name="connsiteY146" fmla="*/ 32657 h 1698172"/>
              <a:gd name="connsiteX147" fmla="*/ 990600 w 2449989"/>
              <a:gd name="connsiteY147" fmla="*/ 65314 h 1698172"/>
              <a:gd name="connsiteX148" fmla="*/ 957943 w 2449989"/>
              <a:gd name="connsiteY148" fmla="*/ 43543 h 1698172"/>
              <a:gd name="connsiteX149" fmla="*/ 903515 w 2449989"/>
              <a:gd name="connsiteY149" fmla="*/ 32657 h 1698172"/>
              <a:gd name="connsiteX150" fmla="*/ 576943 w 2449989"/>
              <a:gd name="connsiteY150" fmla="*/ 43543 h 1698172"/>
              <a:gd name="connsiteX151" fmla="*/ 511629 w 2449989"/>
              <a:gd name="connsiteY151" fmla="*/ 76200 h 1698172"/>
              <a:gd name="connsiteX152" fmla="*/ 489858 w 2449989"/>
              <a:gd name="connsiteY152" fmla="*/ 97972 h 1698172"/>
              <a:gd name="connsiteX153" fmla="*/ 413658 w 2449989"/>
              <a:gd name="connsiteY153" fmla="*/ 108857 h 1698172"/>
              <a:gd name="connsiteX154" fmla="*/ 381000 w 2449989"/>
              <a:gd name="connsiteY154" fmla="*/ 119743 h 1698172"/>
              <a:gd name="connsiteX155" fmla="*/ 283029 w 2449989"/>
              <a:gd name="connsiteY155" fmla="*/ 174172 h 1698172"/>
              <a:gd name="connsiteX156" fmla="*/ 272143 w 2449989"/>
              <a:gd name="connsiteY156" fmla="*/ 174172 h 169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</a:cxnLst>
            <a:rect l="l" t="t" r="r" b="b"/>
            <a:pathLst>
              <a:path w="2449989" h="1698172">
                <a:moveTo>
                  <a:pt x="326572" y="152400"/>
                </a:moveTo>
                <a:cubicBezTo>
                  <a:pt x="308429" y="159657"/>
                  <a:pt x="288044" y="162814"/>
                  <a:pt x="272143" y="174172"/>
                </a:cubicBezTo>
                <a:cubicBezTo>
                  <a:pt x="261497" y="181776"/>
                  <a:pt x="256223" y="195127"/>
                  <a:pt x="250372" y="206829"/>
                </a:cubicBezTo>
                <a:cubicBezTo>
                  <a:pt x="245240" y="217092"/>
                  <a:pt x="248823" y="232817"/>
                  <a:pt x="239486" y="239486"/>
                </a:cubicBezTo>
                <a:cubicBezTo>
                  <a:pt x="220812" y="252825"/>
                  <a:pt x="174172" y="261257"/>
                  <a:pt x="174172" y="261257"/>
                </a:cubicBezTo>
                <a:cubicBezTo>
                  <a:pt x="160654" y="274775"/>
                  <a:pt x="135779" y="296804"/>
                  <a:pt x="130629" y="315686"/>
                </a:cubicBezTo>
                <a:cubicBezTo>
                  <a:pt x="122932" y="343910"/>
                  <a:pt x="129741" y="375279"/>
                  <a:pt x="119743" y="402772"/>
                </a:cubicBezTo>
                <a:cubicBezTo>
                  <a:pt x="113038" y="421212"/>
                  <a:pt x="69979" y="446834"/>
                  <a:pt x="54429" y="457200"/>
                </a:cubicBezTo>
                <a:cubicBezTo>
                  <a:pt x="58058" y="475343"/>
                  <a:pt x="58818" y="494305"/>
                  <a:pt x="65315" y="511629"/>
                </a:cubicBezTo>
                <a:cubicBezTo>
                  <a:pt x="69909" y="523879"/>
                  <a:pt x="81235" y="532584"/>
                  <a:pt x="87086" y="544286"/>
                </a:cubicBezTo>
                <a:cubicBezTo>
                  <a:pt x="92218" y="554549"/>
                  <a:pt x="94343" y="566057"/>
                  <a:pt x="97972" y="576943"/>
                </a:cubicBezTo>
                <a:cubicBezTo>
                  <a:pt x="64506" y="610409"/>
                  <a:pt x="29528" y="621234"/>
                  <a:pt x="65315" y="674914"/>
                </a:cubicBezTo>
                <a:cubicBezTo>
                  <a:pt x="71680" y="684461"/>
                  <a:pt x="87086" y="682171"/>
                  <a:pt x="97972" y="685800"/>
                </a:cubicBezTo>
                <a:cubicBezTo>
                  <a:pt x="80595" y="737931"/>
                  <a:pt x="95200" y="710342"/>
                  <a:pt x="43543" y="762000"/>
                </a:cubicBezTo>
                <a:lnTo>
                  <a:pt x="21772" y="783772"/>
                </a:lnTo>
                <a:lnTo>
                  <a:pt x="0" y="805543"/>
                </a:lnTo>
                <a:cubicBezTo>
                  <a:pt x="21772" y="870857"/>
                  <a:pt x="-7257" y="812800"/>
                  <a:pt x="43543" y="849086"/>
                </a:cubicBezTo>
                <a:cubicBezTo>
                  <a:pt x="60246" y="861017"/>
                  <a:pt x="87086" y="892629"/>
                  <a:pt x="87086" y="892629"/>
                </a:cubicBezTo>
                <a:cubicBezTo>
                  <a:pt x="84778" y="899555"/>
                  <a:pt x="46513" y="970808"/>
                  <a:pt x="76200" y="990600"/>
                </a:cubicBezTo>
                <a:cubicBezTo>
                  <a:pt x="91595" y="1000863"/>
                  <a:pt x="112486" y="997857"/>
                  <a:pt x="130629" y="1001486"/>
                </a:cubicBezTo>
                <a:cubicBezTo>
                  <a:pt x="141515" y="1008743"/>
                  <a:pt x="150755" y="1019498"/>
                  <a:pt x="163286" y="1023257"/>
                </a:cubicBezTo>
                <a:cubicBezTo>
                  <a:pt x="229121" y="1043007"/>
                  <a:pt x="273542" y="1022790"/>
                  <a:pt x="206829" y="1045029"/>
                </a:cubicBezTo>
                <a:cubicBezTo>
                  <a:pt x="199572" y="1055915"/>
                  <a:pt x="194309" y="1068435"/>
                  <a:pt x="185058" y="1077686"/>
                </a:cubicBezTo>
                <a:cubicBezTo>
                  <a:pt x="175807" y="1086937"/>
                  <a:pt x="159334" y="1088363"/>
                  <a:pt x="152400" y="1099457"/>
                </a:cubicBezTo>
                <a:cubicBezTo>
                  <a:pt x="140237" y="1118918"/>
                  <a:pt x="137886" y="1143000"/>
                  <a:pt x="130629" y="1164772"/>
                </a:cubicBezTo>
                <a:lnTo>
                  <a:pt x="119743" y="1197429"/>
                </a:lnTo>
                <a:cubicBezTo>
                  <a:pt x="122486" y="1211145"/>
                  <a:pt x="127938" y="1274322"/>
                  <a:pt x="152400" y="1284514"/>
                </a:cubicBezTo>
                <a:cubicBezTo>
                  <a:pt x="186558" y="1298747"/>
                  <a:pt x="261258" y="1306286"/>
                  <a:pt x="261258" y="1306286"/>
                </a:cubicBezTo>
                <a:cubicBezTo>
                  <a:pt x="272144" y="1313543"/>
                  <a:pt x="280832" y="1328057"/>
                  <a:pt x="293915" y="1328057"/>
                </a:cubicBezTo>
                <a:cubicBezTo>
                  <a:pt x="323837" y="1328057"/>
                  <a:pt x="381000" y="1306286"/>
                  <a:pt x="381000" y="1306286"/>
                </a:cubicBezTo>
                <a:cubicBezTo>
                  <a:pt x="388257" y="1313543"/>
                  <a:pt x="393971" y="1322777"/>
                  <a:pt x="402772" y="1328057"/>
                </a:cubicBezTo>
                <a:cubicBezTo>
                  <a:pt x="431787" y="1345466"/>
                  <a:pt x="523717" y="1348753"/>
                  <a:pt x="533400" y="1349829"/>
                </a:cubicBezTo>
                <a:lnTo>
                  <a:pt x="555172" y="1415143"/>
                </a:lnTo>
                <a:cubicBezTo>
                  <a:pt x="558801" y="1426029"/>
                  <a:pt x="557944" y="1439686"/>
                  <a:pt x="566058" y="1447800"/>
                </a:cubicBezTo>
                <a:cubicBezTo>
                  <a:pt x="597080" y="1478823"/>
                  <a:pt x="582136" y="1461032"/>
                  <a:pt x="609600" y="1502229"/>
                </a:cubicBezTo>
                <a:cubicBezTo>
                  <a:pt x="611191" y="1516545"/>
                  <a:pt x="620427" y="1625441"/>
                  <a:pt x="631372" y="1654629"/>
                </a:cubicBezTo>
                <a:cubicBezTo>
                  <a:pt x="635966" y="1666879"/>
                  <a:pt x="642927" y="1679113"/>
                  <a:pt x="653143" y="1687286"/>
                </a:cubicBezTo>
                <a:cubicBezTo>
                  <a:pt x="662103" y="1694454"/>
                  <a:pt x="674914" y="1694543"/>
                  <a:pt x="685800" y="1698172"/>
                </a:cubicBezTo>
                <a:cubicBezTo>
                  <a:pt x="696686" y="1694543"/>
                  <a:pt x="710344" y="1695400"/>
                  <a:pt x="718458" y="1687286"/>
                </a:cubicBezTo>
                <a:cubicBezTo>
                  <a:pt x="740228" y="1665516"/>
                  <a:pt x="725714" y="1643742"/>
                  <a:pt x="718458" y="1621972"/>
                </a:cubicBezTo>
                <a:cubicBezTo>
                  <a:pt x="722086" y="1589315"/>
                  <a:pt x="717548" y="1554668"/>
                  <a:pt x="729343" y="1524000"/>
                </a:cubicBezTo>
                <a:cubicBezTo>
                  <a:pt x="736711" y="1504842"/>
                  <a:pt x="772886" y="1480457"/>
                  <a:pt x="772886" y="1480457"/>
                </a:cubicBezTo>
                <a:cubicBezTo>
                  <a:pt x="769257" y="1469571"/>
                  <a:pt x="767132" y="1458063"/>
                  <a:pt x="762000" y="1447800"/>
                </a:cubicBezTo>
                <a:cubicBezTo>
                  <a:pt x="756149" y="1436098"/>
                  <a:pt x="742380" y="1428048"/>
                  <a:pt x="740229" y="1415143"/>
                </a:cubicBezTo>
                <a:cubicBezTo>
                  <a:pt x="737225" y="1397116"/>
                  <a:pt x="765305" y="1361201"/>
                  <a:pt x="772886" y="1349829"/>
                </a:cubicBezTo>
                <a:cubicBezTo>
                  <a:pt x="769257" y="1338943"/>
                  <a:pt x="760114" y="1328490"/>
                  <a:pt x="762000" y="1317172"/>
                </a:cubicBezTo>
                <a:cubicBezTo>
                  <a:pt x="764151" y="1304267"/>
                  <a:pt x="778618" y="1296539"/>
                  <a:pt x="783772" y="1284514"/>
                </a:cubicBezTo>
                <a:cubicBezTo>
                  <a:pt x="789665" y="1270763"/>
                  <a:pt x="791029" y="1255486"/>
                  <a:pt x="794658" y="1240972"/>
                </a:cubicBezTo>
                <a:cubicBezTo>
                  <a:pt x="805544" y="1244600"/>
                  <a:pt x="835429" y="1259971"/>
                  <a:pt x="827315" y="1251857"/>
                </a:cubicBezTo>
                <a:cubicBezTo>
                  <a:pt x="806459" y="1231001"/>
                  <a:pt x="766261" y="1227010"/>
                  <a:pt x="740229" y="1219200"/>
                </a:cubicBezTo>
                <a:cubicBezTo>
                  <a:pt x="718248" y="1212606"/>
                  <a:pt x="696686" y="1204686"/>
                  <a:pt x="674915" y="1197429"/>
                </a:cubicBezTo>
                <a:lnTo>
                  <a:pt x="642258" y="1186543"/>
                </a:lnTo>
                <a:cubicBezTo>
                  <a:pt x="638629" y="1172029"/>
                  <a:pt x="639301" y="1155687"/>
                  <a:pt x="631372" y="1143000"/>
                </a:cubicBezTo>
                <a:cubicBezTo>
                  <a:pt x="620493" y="1125594"/>
                  <a:pt x="599215" y="1116536"/>
                  <a:pt x="587829" y="1099457"/>
                </a:cubicBezTo>
                <a:cubicBezTo>
                  <a:pt x="560365" y="1058260"/>
                  <a:pt x="575309" y="1076051"/>
                  <a:pt x="544286" y="1045029"/>
                </a:cubicBezTo>
                <a:cubicBezTo>
                  <a:pt x="540657" y="1026886"/>
                  <a:pt x="539897" y="1007924"/>
                  <a:pt x="533400" y="990600"/>
                </a:cubicBezTo>
                <a:cubicBezTo>
                  <a:pt x="528806" y="978350"/>
                  <a:pt x="512813" y="970972"/>
                  <a:pt x="511629" y="957943"/>
                </a:cubicBezTo>
                <a:cubicBezTo>
                  <a:pt x="508981" y="928809"/>
                  <a:pt x="518886" y="899886"/>
                  <a:pt x="522515" y="870857"/>
                </a:cubicBezTo>
                <a:cubicBezTo>
                  <a:pt x="521951" y="858453"/>
                  <a:pt x="453739" y="657397"/>
                  <a:pt x="533400" y="609600"/>
                </a:cubicBezTo>
                <a:cubicBezTo>
                  <a:pt x="543240" y="603696"/>
                  <a:pt x="555172" y="602343"/>
                  <a:pt x="566058" y="598714"/>
                </a:cubicBezTo>
                <a:cubicBezTo>
                  <a:pt x="584201" y="602343"/>
                  <a:pt x="601984" y="609600"/>
                  <a:pt x="620486" y="609600"/>
                </a:cubicBezTo>
                <a:cubicBezTo>
                  <a:pt x="661600" y="609600"/>
                  <a:pt x="646173" y="594188"/>
                  <a:pt x="674915" y="576943"/>
                </a:cubicBezTo>
                <a:cubicBezTo>
                  <a:pt x="684754" y="571039"/>
                  <a:pt x="696686" y="569686"/>
                  <a:pt x="707572" y="566057"/>
                </a:cubicBezTo>
                <a:cubicBezTo>
                  <a:pt x="718458" y="569686"/>
                  <a:pt x="728754" y="576943"/>
                  <a:pt x="740229" y="576943"/>
                </a:cubicBezTo>
                <a:cubicBezTo>
                  <a:pt x="875698" y="576943"/>
                  <a:pt x="754016" y="566396"/>
                  <a:pt x="838200" y="555172"/>
                </a:cubicBezTo>
                <a:cubicBezTo>
                  <a:pt x="881511" y="549397"/>
                  <a:pt x="925286" y="547915"/>
                  <a:pt x="968829" y="544286"/>
                </a:cubicBezTo>
                <a:cubicBezTo>
                  <a:pt x="1032164" y="523174"/>
                  <a:pt x="970808" y="536369"/>
                  <a:pt x="1034143" y="544286"/>
                </a:cubicBezTo>
                <a:cubicBezTo>
                  <a:pt x="1081089" y="550154"/>
                  <a:pt x="1128486" y="551543"/>
                  <a:pt x="1175658" y="555172"/>
                </a:cubicBezTo>
                <a:cubicBezTo>
                  <a:pt x="1250307" y="580054"/>
                  <a:pt x="1157655" y="555172"/>
                  <a:pt x="1262743" y="555172"/>
                </a:cubicBezTo>
                <a:cubicBezTo>
                  <a:pt x="1299210" y="555172"/>
                  <a:pt x="1335314" y="562429"/>
                  <a:pt x="1371600" y="566057"/>
                </a:cubicBezTo>
                <a:cubicBezTo>
                  <a:pt x="1378857" y="573314"/>
                  <a:pt x="1384192" y="583239"/>
                  <a:pt x="1393372" y="587829"/>
                </a:cubicBezTo>
                <a:cubicBezTo>
                  <a:pt x="1413898" y="598092"/>
                  <a:pt x="1439591" y="596870"/>
                  <a:pt x="1458686" y="609600"/>
                </a:cubicBezTo>
                <a:lnTo>
                  <a:pt x="1491343" y="631372"/>
                </a:lnTo>
                <a:cubicBezTo>
                  <a:pt x="1516743" y="627743"/>
                  <a:pt x="1542967" y="627859"/>
                  <a:pt x="1567543" y="620486"/>
                </a:cubicBezTo>
                <a:cubicBezTo>
                  <a:pt x="1580074" y="616727"/>
                  <a:pt x="1588498" y="604565"/>
                  <a:pt x="1600200" y="598714"/>
                </a:cubicBezTo>
                <a:cubicBezTo>
                  <a:pt x="1610463" y="593582"/>
                  <a:pt x="1621972" y="591457"/>
                  <a:pt x="1632858" y="587829"/>
                </a:cubicBezTo>
                <a:cubicBezTo>
                  <a:pt x="1640115" y="580572"/>
                  <a:pt x="1644565" y="568070"/>
                  <a:pt x="1654629" y="566057"/>
                </a:cubicBezTo>
                <a:cubicBezTo>
                  <a:pt x="1678180" y="561347"/>
                  <a:pt x="1696026" y="585682"/>
                  <a:pt x="1709058" y="598714"/>
                </a:cubicBezTo>
                <a:cubicBezTo>
                  <a:pt x="1712686" y="631371"/>
                  <a:pt x="1711297" y="664986"/>
                  <a:pt x="1719943" y="696686"/>
                </a:cubicBezTo>
                <a:cubicBezTo>
                  <a:pt x="1722643" y="706588"/>
                  <a:pt x="1737125" y="709277"/>
                  <a:pt x="1741715" y="718457"/>
                </a:cubicBezTo>
                <a:cubicBezTo>
                  <a:pt x="1751978" y="738983"/>
                  <a:pt x="1763486" y="783772"/>
                  <a:pt x="1763486" y="783772"/>
                </a:cubicBezTo>
                <a:cubicBezTo>
                  <a:pt x="1759857" y="812800"/>
                  <a:pt x="1761006" y="842836"/>
                  <a:pt x="1752600" y="870857"/>
                </a:cubicBezTo>
                <a:cubicBezTo>
                  <a:pt x="1749651" y="880687"/>
                  <a:pt x="1737240" y="884615"/>
                  <a:pt x="1730829" y="892629"/>
                </a:cubicBezTo>
                <a:cubicBezTo>
                  <a:pt x="1706713" y="922775"/>
                  <a:pt x="1709670" y="923450"/>
                  <a:pt x="1698172" y="957943"/>
                </a:cubicBezTo>
                <a:cubicBezTo>
                  <a:pt x="1694543" y="997857"/>
                  <a:pt x="1698297" y="1039149"/>
                  <a:pt x="1687286" y="1077686"/>
                </a:cubicBezTo>
                <a:cubicBezTo>
                  <a:pt x="1683057" y="1092488"/>
                  <a:pt x="1660881" y="1096275"/>
                  <a:pt x="1654629" y="1110343"/>
                </a:cubicBezTo>
                <a:cubicBezTo>
                  <a:pt x="1645665" y="1130512"/>
                  <a:pt x="1648531" y="1154111"/>
                  <a:pt x="1643743" y="1175657"/>
                </a:cubicBezTo>
                <a:cubicBezTo>
                  <a:pt x="1641254" y="1186858"/>
                  <a:pt x="1636486" y="1197428"/>
                  <a:pt x="1632858" y="1208314"/>
                </a:cubicBezTo>
                <a:cubicBezTo>
                  <a:pt x="1640115" y="1215571"/>
                  <a:pt x="1644505" y="1228399"/>
                  <a:pt x="1654629" y="1230086"/>
                </a:cubicBezTo>
                <a:cubicBezTo>
                  <a:pt x="1669386" y="1232546"/>
                  <a:pt x="1684421" y="1225093"/>
                  <a:pt x="1698172" y="1219200"/>
                </a:cubicBezTo>
                <a:cubicBezTo>
                  <a:pt x="1722205" y="1208900"/>
                  <a:pt x="1735042" y="1193216"/>
                  <a:pt x="1752600" y="1175657"/>
                </a:cubicBezTo>
                <a:cubicBezTo>
                  <a:pt x="1759857" y="1182914"/>
                  <a:pt x="1765571" y="1192149"/>
                  <a:pt x="1774372" y="1197429"/>
                </a:cubicBezTo>
                <a:cubicBezTo>
                  <a:pt x="1784211" y="1203332"/>
                  <a:pt x="1800360" y="1198977"/>
                  <a:pt x="1807029" y="1208314"/>
                </a:cubicBezTo>
                <a:cubicBezTo>
                  <a:pt x="1839599" y="1253913"/>
                  <a:pt x="1809194" y="1270573"/>
                  <a:pt x="1850572" y="1295400"/>
                </a:cubicBezTo>
                <a:cubicBezTo>
                  <a:pt x="1860411" y="1301304"/>
                  <a:pt x="1872966" y="1301154"/>
                  <a:pt x="1883229" y="1306286"/>
                </a:cubicBezTo>
                <a:cubicBezTo>
                  <a:pt x="1910694" y="1320019"/>
                  <a:pt x="1917407" y="1329578"/>
                  <a:pt x="1937658" y="1349829"/>
                </a:cubicBezTo>
                <a:cubicBezTo>
                  <a:pt x="1906818" y="1442347"/>
                  <a:pt x="1949831" y="1329540"/>
                  <a:pt x="1905000" y="1404257"/>
                </a:cubicBezTo>
                <a:cubicBezTo>
                  <a:pt x="1899096" y="1414096"/>
                  <a:pt x="1902229" y="1428800"/>
                  <a:pt x="1894115" y="1436914"/>
                </a:cubicBezTo>
                <a:cubicBezTo>
                  <a:pt x="1886001" y="1445028"/>
                  <a:pt x="1872344" y="1444171"/>
                  <a:pt x="1861458" y="1447800"/>
                </a:cubicBezTo>
                <a:cubicBezTo>
                  <a:pt x="1872344" y="1451429"/>
                  <a:pt x="1882640" y="1458686"/>
                  <a:pt x="1894115" y="1458686"/>
                </a:cubicBezTo>
                <a:cubicBezTo>
                  <a:pt x="1960801" y="1458686"/>
                  <a:pt x="2030315" y="1442229"/>
                  <a:pt x="2079172" y="1393372"/>
                </a:cubicBezTo>
                <a:lnTo>
                  <a:pt x="2122715" y="1349829"/>
                </a:lnTo>
                <a:cubicBezTo>
                  <a:pt x="2148115" y="1353457"/>
                  <a:pt x="2174339" y="1353341"/>
                  <a:pt x="2198915" y="1360714"/>
                </a:cubicBezTo>
                <a:cubicBezTo>
                  <a:pt x="2211446" y="1364473"/>
                  <a:pt x="2219870" y="1376635"/>
                  <a:pt x="2231572" y="1382486"/>
                </a:cubicBezTo>
                <a:cubicBezTo>
                  <a:pt x="2241835" y="1387618"/>
                  <a:pt x="2253196" y="1390220"/>
                  <a:pt x="2264229" y="1393372"/>
                </a:cubicBezTo>
                <a:cubicBezTo>
                  <a:pt x="2315549" y="1408034"/>
                  <a:pt x="2322314" y="1406335"/>
                  <a:pt x="2383972" y="1415143"/>
                </a:cubicBezTo>
                <a:cubicBezTo>
                  <a:pt x="2405743" y="1422400"/>
                  <a:pt x="2456543" y="1458685"/>
                  <a:pt x="2449286" y="1436914"/>
                </a:cubicBezTo>
                <a:cubicBezTo>
                  <a:pt x="2430125" y="1379434"/>
                  <a:pt x="2447947" y="1410621"/>
                  <a:pt x="2373086" y="1360714"/>
                </a:cubicBezTo>
                <a:cubicBezTo>
                  <a:pt x="2362200" y="1353457"/>
                  <a:pt x="2349680" y="1348194"/>
                  <a:pt x="2340429" y="1338943"/>
                </a:cubicBezTo>
                <a:cubicBezTo>
                  <a:pt x="2276749" y="1275263"/>
                  <a:pt x="2307349" y="1298746"/>
                  <a:pt x="2253343" y="1262743"/>
                </a:cubicBezTo>
                <a:cubicBezTo>
                  <a:pt x="2200294" y="1183168"/>
                  <a:pt x="2265834" y="1267000"/>
                  <a:pt x="2198915" y="1219200"/>
                </a:cubicBezTo>
                <a:cubicBezTo>
                  <a:pt x="2182212" y="1207269"/>
                  <a:pt x="2155372" y="1175657"/>
                  <a:pt x="2155372" y="1175657"/>
                </a:cubicBezTo>
                <a:cubicBezTo>
                  <a:pt x="2159001" y="1128486"/>
                  <a:pt x="2145100" y="1076459"/>
                  <a:pt x="2166258" y="1034143"/>
                </a:cubicBezTo>
                <a:cubicBezTo>
                  <a:pt x="2174532" y="1017594"/>
                  <a:pt x="2207603" y="1031946"/>
                  <a:pt x="2220686" y="1045029"/>
                </a:cubicBezTo>
                <a:cubicBezTo>
                  <a:pt x="2236913" y="1061256"/>
                  <a:pt x="2242458" y="1087394"/>
                  <a:pt x="2242458" y="1110343"/>
                </a:cubicBezTo>
                <a:lnTo>
                  <a:pt x="2220686" y="1088572"/>
                </a:lnTo>
                <a:cubicBezTo>
                  <a:pt x="2217057" y="1077686"/>
                  <a:pt x="2211545" y="1067255"/>
                  <a:pt x="2209800" y="1055914"/>
                </a:cubicBezTo>
                <a:cubicBezTo>
                  <a:pt x="2204255" y="1019871"/>
                  <a:pt x="2207759" y="982435"/>
                  <a:pt x="2198915" y="947057"/>
                </a:cubicBezTo>
                <a:cubicBezTo>
                  <a:pt x="2196426" y="937100"/>
                  <a:pt x="2184400" y="932543"/>
                  <a:pt x="2177143" y="925286"/>
                </a:cubicBezTo>
                <a:cubicBezTo>
                  <a:pt x="2180772" y="910772"/>
                  <a:pt x="2177450" y="892322"/>
                  <a:pt x="2188029" y="881743"/>
                </a:cubicBezTo>
                <a:cubicBezTo>
                  <a:pt x="2198608" y="871164"/>
                  <a:pt x="2227943" y="885371"/>
                  <a:pt x="2231572" y="870857"/>
                </a:cubicBezTo>
                <a:cubicBezTo>
                  <a:pt x="2241293" y="831975"/>
                  <a:pt x="2224315" y="791028"/>
                  <a:pt x="2220686" y="751114"/>
                </a:cubicBezTo>
                <a:cubicBezTo>
                  <a:pt x="2228419" y="727917"/>
                  <a:pt x="2248341" y="686153"/>
                  <a:pt x="2220686" y="664029"/>
                </a:cubicBezTo>
                <a:cubicBezTo>
                  <a:pt x="2216664" y="660812"/>
                  <a:pt x="2152487" y="683133"/>
                  <a:pt x="2144486" y="685800"/>
                </a:cubicBezTo>
                <a:cubicBezTo>
                  <a:pt x="2099223" y="617904"/>
                  <a:pt x="2133600" y="688088"/>
                  <a:pt x="2133600" y="620486"/>
                </a:cubicBezTo>
                <a:cubicBezTo>
                  <a:pt x="2133600" y="581477"/>
                  <a:pt x="2121357" y="538856"/>
                  <a:pt x="2111829" y="500743"/>
                </a:cubicBezTo>
                <a:cubicBezTo>
                  <a:pt x="2108200" y="446314"/>
                  <a:pt x="2116985" y="389594"/>
                  <a:pt x="2100943" y="337457"/>
                </a:cubicBezTo>
                <a:cubicBezTo>
                  <a:pt x="2097095" y="324952"/>
                  <a:pt x="2076459" y="349013"/>
                  <a:pt x="2068286" y="359229"/>
                </a:cubicBezTo>
                <a:cubicBezTo>
                  <a:pt x="2061118" y="368189"/>
                  <a:pt x="2062532" y="381623"/>
                  <a:pt x="2057400" y="391886"/>
                </a:cubicBezTo>
                <a:cubicBezTo>
                  <a:pt x="2051549" y="403588"/>
                  <a:pt x="2042886" y="413657"/>
                  <a:pt x="2035629" y="424543"/>
                </a:cubicBezTo>
                <a:cubicBezTo>
                  <a:pt x="2009483" y="418006"/>
                  <a:pt x="1978223" y="415378"/>
                  <a:pt x="1959429" y="391886"/>
                </a:cubicBezTo>
                <a:cubicBezTo>
                  <a:pt x="1952261" y="382926"/>
                  <a:pt x="1955212" y="368566"/>
                  <a:pt x="1948543" y="359229"/>
                </a:cubicBezTo>
                <a:cubicBezTo>
                  <a:pt x="1936612" y="342526"/>
                  <a:pt x="1916386" y="332765"/>
                  <a:pt x="1905000" y="315686"/>
                </a:cubicBezTo>
                <a:cubicBezTo>
                  <a:pt x="1897743" y="304800"/>
                  <a:pt x="1889080" y="294731"/>
                  <a:pt x="1883229" y="283029"/>
                </a:cubicBezTo>
                <a:cubicBezTo>
                  <a:pt x="1878097" y="272766"/>
                  <a:pt x="1878247" y="260211"/>
                  <a:pt x="1872343" y="250372"/>
                </a:cubicBezTo>
                <a:cubicBezTo>
                  <a:pt x="1862001" y="233135"/>
                  <a:pt x="1832750" y="216719"/>
                  <a:pt x="1817915" y="206829"/>
                </a:cubicBezTo>
                <a:cubicBezTo>
                  <a:pt x="1810658" y="195943"/>
                  <a:pt x="1804316" y="184388"/>
                  <a:pt x="1796143" y="174172"/>
                </a:cubicBezTo>
                <a:cubicBezTo>
                  <a:pt x="1761016" y="130263"/>
                  <a:pt x="1752949" y="150020"/>
                  <a:pt x="1676400" y="141514"/>
                </a:cubicBezTo>
                <a:cubicBezTo>
                  <a:pt x="1665514" y="137886"/>
                  <a:pt x="1652703" y="137797"/>
                  <a:pt x="1643743" y="130629"/>
                </a:cubicBezTo>
                <a:cubicBezTo>
                  <a:pt x="1599237" y="95025"/>
                  <a:pt x="1644592" y="102836"/>
                  <a:pt x="1600200" y="76200"/>
                </a:cubicBezTo>
                <a:cubicBezTo>
                  <a:pt x="1590361" y="70296"/>
                  <a:pt x="1578429" y="68943"/>
                  <a:pt x="1567543" y="65314"/>
                </a:cubicBezTo>
                <a:cubicBezTo>
                  <a:pt x="1538515" y="68943"/>
                  <a:pt x="1509712" y="76200"/>
                  <a:pt x="1480458" y="76200"/>
                </a:cubicBezTo>
                <a:cubicBezTo>
                  <a:pt x="1452873" y="76200"/>
                  <a:pt x="1319236" y="58769"/>
                  <a:pt x="1284515" y="54429"/>
                </a:cubicBezTo>
                <a:cubicBezTo>
                  <a:pt x="1280886" y="43543"/>
                  <a:pt x="1281743" y="29886"/>
                  <a:pt x="1273629" y="21772"/>
                </a:cubicBezTo>
                <a:cubicBezTo>
                  <a:pt x="1268423" y="16566"/>
                  <a:pt x="1197806" y="94"/>
                  <a:pt x="1197429" y="0"/>
                </a:cubicBezTo>
                <a:cubicBezTo>
                  <a:pt x="1172029" y="3629"/>
                  <a:pt x="1146230" y="5117"/>
                  <a:pt x="1121229" y="10886"/>
                </a:cubicBezTo>
                <a:cubicBezTo>
                  <a:pt x="1098868" y="16046"/>
                  <a:pt x="1055915" y="32657"/>
                  <a:pt x="1055915" y="32657"/>
                </a:cubicBezTo>
                <a:cubicBezTo>
                  <a:pt x="1036180" y="52392"/>
                  <a:pt x="1025710" y="70330"/>
                  <a:pt x="990600" y="65314"/>
                </a:cubicBezTo>
                <a:cubicBezTo>
                  <a:pt x="977649" y="63464"/>
                  <a:pt x="970193" y="48137"/>
                  <a:pt x="957943" y="43543"/>
                </a:cubicBezTo>
                <a:cubicBezTo>
                  <a:pt x="940619" y="37046"/>
                  <a:pt x="921658" y="36286"/>
                  <a:pt x="903515" y="32657"/>
                </a:cubicBezTo>
                <a:cubicBezTo>
                  <a:pt x="794658" y="36286"/>
                  <a:pt x="685661" y="36954"/>
                  <a:pt x="576943" y="43543"/>
                </a:cubicBezTo>
                <a:cubicBezTo>
                  <a:pt x="555174" y="44862"/>
                  <a:pt x="527268" y="63689"/>
                  <a:pt x="511629" y="76200"/>
                </a:cubicBezTo>
                <a:cubicBezTo>
                  <a:pt x="503615" y="82611"/>
                  <a:pt x="499595" y="94726"/>
                  <a:pt x="489858" y="97972"/>
                </a:cubicBezTo>
                <a:cubicBezTo>
                  <a:pt x="465517" y="106086"/>
                  <a:pt x="439058" y="105229"/>
                  <a:pt x="413658" y="108857"/>
                </a:cubicBezTo>
                <a:cubicBezTo>
                  <a:pt x="402772" y="112486"/>
                  <a:pt x="391031" y="114170"/>
                  <a:pt x="381000" y="119743"/>
                </a:cubicBezTo>
                <a:cubicBezTo>
                  <a:pt x="314665" y="156596"/>
                  <a:pt x="336770" y="160736"/>
                  <a:pt x="283029" y="174172"/>
                </a:cubicBezTo>
                <a:cubicBezTo>
                  <a:pt x="279509" y="175052"/>
                  <a:pt x="275772" y="174172"/>
                  <a:pt x="272143" y="174172"/>
                </a:cubicBezTo>
              </a:path>
            </a:pathLst>
          </a:custGeom>
          <a:solidFill>
            <a:srgbClr val="FFFFCC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2241844" y="4145973"/>
            <a:ext cx="849710" cy="121227"/>
          </a:xfrm>
          <a:custGeom>
            <a:avLst/>
            <a:gdLst>
              <a:gd name="connsiteX0" fmla="*/ 196556 w 849710"/>
              <a:gd name="connsiteY0" fmla="*/ 1484 h 121227"/>
              <a:gd name="connsiteX1" fmla="*/ 76813 w 849710"/>
              <a:gd name="connsiteY1" fmla="*/ 12370 h 121227"/>
              <a:gd name="connsiteX2" fmla="*/ 11499 w 849710"/>
              <a:gd name="connsiteY2" fmla="*/ 34141 h 121227"/>
              <a:gd name="connsiteX3" fmla="*/ 11499 w 849710"/>
              <a:gd name="connsiteY3" fmla="*/ 99456 h 121227"/>
              <a:gd name="connsiteX4" fmla="*/ 44156 w 849710"/>
              <a:gd name="connsiteY4" fmla="*/ 110341 h 121227"/>
              <a:gd name="connsiteX5" fmla="*/ 185670 w 849710"/>
              <a:gd name="connsiteY5" fmla="*/ 99456 h 121227"/>
              <a:gd name="connsiteX6" fmla="*/ 240099 w 849710"/>
              <a:gd name="connsiteY6" fmla="*/ 66798 h 121227"/>
              <a:gd name="connsiteX7" fmla="*/ 272756 w 849710"/>
              <a:gd name="connsiteY7" fmla="*/ 55913 h 121227"/>
              <a:gd name="connsiteX8" fmla="*/ 675527 w 849710"/>
              <a:gd name="connsiteY8" fmla="*/ 66798 h 121227"/>
              <a:gd name="connsiteX9" fmla="*/ 697299 w 849710"/>
              <a:gd name="connsiteY9" fmla="*/ 88570 h 121227"/>
              <a:gd name="connsiteX10" fmla="*/ 729956 w 849710"/>
              <a:gd name="connsiteY10" fmla="*/ 99456 h 121227"/>
              <a:gd name="connsiteX11" fmla="*/ 806156 w 849710"/>
              <a:gd name="connsiteY11" fmla="*/ 121227 h 121227"/>
              <a:gd name="connsiteX12" fmla="*/ 838813 w 849710"/>
              <a:gd name="connsiteY12" fmla="*/ 110341 h 121227"/>
              <a:gd name="connsiteX13" fmla="*/ 838813 w 849710"/>
              <a:gd name="connsiteY13" fmla="*/ 23256 h 121227"/>
              <a:gd name="connsiteX14" fmla="*/ 795270 w 849710"/>
              <a:gd name="connsiteY14" fmla="*/ 12370 h 121227"/>
              <a:gd name="connsiteX15" fmla="*/ 740842 w 849710"/>
              <a:gd name="connsiteY15" fmla="*/ 1484 h 121227"/>
              <a:gd name="connsiteX16" fmla="*/ 109470 w 849710"/>
              <a:gd name="connsiteY16" fmla="*/ 1484 h 121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849710" h="121227">
                <a:moveTo>
                  <a:pt x="196556" y="1484"/>
                </a:moveTo>
                <a:cubicBezTo>
                  <a:pt x="156642" y="5113"/>
                  <a:pt x="116282" y="5405"/>
                  <a:pt x="76813" y="12370"/>
                </a:cubicBezTo>
                <a:cubicBezTo>
                  <a:pt x="54213" y="16358"/>
                  <a:pt x="11499" y="34141"/>
                  <a:pt x="11499" y="34141"/>
                </a:cubicBezTo>
                <a:cubicBezTo>
                  <a:pt x="4241" y="55913"/>
                  <a:pt x="-10273" y="77684"/>
                  <a:pt x="11499" y="99456"/>
                </a:cubicBezTo>
                <a:cubicBezTo>
                  <a:pt x="19613" y="107570"/>
                  <a:pt x="33270" y="106713"/>
                  <a:pt x="44156" y="110341"/>
                </a:cubicBezTo>
                <a:cubicBezTo>
                  <a:pt x="91327" y="106713"/>
                  <a:pt x="138725" y="105324"/>
                  <a:pt x="185670" y="99456"/>
                </a:cubicBezTo>
                <a:cubicBezTo>
                  <a:pt x="237606" y="92964"/>
                  <a:pt x="201678" y="89850"/>
                  <a:pt x="240099" y="66798"/>
                </a:cubicBezTo>
                <a:cubicBezTo>
                  <a:pt x="249938" y="60895"/>
                  <a:pt x="261870" y="59541"/>
                  <a:pt x="272756" y="55913"/>
                </a:cubicBezTo>
                <a:cubicBezTo>
                  <a:pt x="407013" y="59541"/>
                  <a:pt x="541617" y="56497"/>
                  <a:pt x="675527" y="66798"/>
                </a:cubicBezTo>
                <a:cubicBezTo>
                  <a:pt x="685760" y="67585"/>
                  <a:pt x="688498" y="83289"/>
                  <a:pt x="697299" y="88570"/>
                </a:cubicBezTo>
                <a:cubicBezTo>
                  <a:pt x="707138" y="94474"/>
                  <a:pt x="718923" y="96304"/>
                  <a:pt x="729956" y="99456"/>
                </a:cubicBezTo>
                <a:cubicBezTo>
                  <a:pt x="825637" y="126793"/>
                  <a:pt x="727856" y="95126"/>
                  <a:pt x="806156" y="121227"/>
                </a:cubicBezTo>
                <a:cubicBezTo>
                  <a:pt x="817042" y="117598"/>
                  <a:pt x="832448" y="119888"/>
                  <a:pt x="838813" y="110341"/>
                </a:cubicBezTo>
                <a:cubicBezTo>
                  <a:pt x="846126" y="99372"/>
                  <a:pt x="859162" y="39535"/>
                  <a:pt x="838813" y="23256"/>
                </a:cubicBezTo>
                <a:cubicBezTo>
                  <a:pt x="827130" y="13910"/>
                  <a:pt x="809875" y="15616"/>
                  <a:pt x="795270" y="12370"/>
                </a:cubicBezTo>
                <a:cubicBezTo>
                  <a:pt x="777209" y="8356"/>
                  <a:pt x="759342" y="1778"/>
                  <a:pt x="740842" y="1484"/>
                </a:cubicBezTo>
                <a:cubicBezTo>
                  <a:pt x="530411" y="-1856"/>
                  <a:pt x="319927" y="1484"/>
                  <a:pt x="109470" y="1484"/>
                </a:cubicBezTo>
              </a:path>
            </a:pathLst>
          </a:custGeom>
          <a:solidFill>
            <a:srgbClr val="FFFF00"/>
          </a:solidFill>
          <a:ln>
            <a:solidFill>
              <a:srgbClr val="FFFF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5548559" y="3222171"/>
            <a:ext cx="1790781" cy="1774372"/>
          </a:xfrm>
          <a:custGeom>
            <a:avLst/>
            <a:gdLst>
              <a:gd name="connsiteX0" fmla="*/ 634527 w 1790781"/>
              <a:gd name="connsiteY0" fmla="*/ 0 h 1774372"/>
              <a:gd name="connsiteX1" fmla="*/ 547441 w 1790781"/>
              <a:gd name="connsiteY1" fmla="*/ 65315 h 1774372"/>
              <a:gd name="connsiteX2" fmla="*/ 525670 w 1790781"/>
              <a:gd name="connsiteY2" fmla="*/ 97972 h 1774372"/>
              <a:gd name="connsiteX3" fmla="*/ 493012 w 1790781"/>
              <a:gd name="connsiteY3" fmla="*/ 108858 h 1774372"/>
              <a:gd name="connsiteX4" fmla="*/ 460355 w 1790781"/>
              <a:gd name="connsiteY4" fmla="*/ 130629 h 1774372"/>
              <a:gd name="connsiteX5" fmla="*/ 449470 w 1790781"/>
              <a:gd name="connsiteY5" fmla="*/ 163286 h 1774372"/>
              <a:gd name="connsiteX6" fmla="*/ 395041 w 1790781"/>
              <a:gd name="connsiteY6" fmla="*/ 217715 h 1774372"/>
              <a:gd name="connsiteX7" fmla="*/ 351498 w 1790781"/>
              <a:gd name="connsiteY7" fmla="*/ 348343 h 1774372"/>
              <a:gd name="connsiteX8" fmla="*/ 340612 w 1790781"/>
              <a:gd name="connsiteY8" fmla="*/ 381000 h 1774372"/>
              <a:gd name="connsiteX9" fmla="*/ 286184 w 1790781"/>
              <a:gd name="connsiteY9" fmla="*/ 435429 h 1774372"/>
              <a:gd name="connsiteX10" fmla="*/ 264412 w 1790781"/>
              <a:gd name="connsiteY10" fmla="*/ 457200 h 1774372"/>
              <a:gd name="connsiteX11" fmla="*/ 242641 w 1790781"/>
              <a:gd name="connsiteY11" fmla="*/ 478972 h 1774372"/>
              <a:gd name="connsiteX12" fmla="*/ 220870 w 1790781"/>
              <a:gd name="connsiteY12" fmla="*/ 566058 h 1774372"/>
              <a:gd name="connsiteX13" fmla="*/ 209984 w 1790781"/>
              <a:gd name="connsiteY13" fmla="*/ 664029 h 1774372"/>
              <a:gd name="connsiteX14" fmla="*/ 166441 w 1790781"/>
              <a:gd name="connsiteY14" fmla="*/ 707572 h 1774372"/>
              <a:gd name="connsiteX15" fmla="*/ 177327 w 1790781"/>
              <a:gd name="connsiteY15" fmla="*/ 772886 h 1774372"/>
              <a:gd name="connsiteX16" fmla="*/ 188212 w 1790781"/>
              <a:gd name="connsiteY16" fmla="*/ 859972 h 1774372"/>
              <a:gd name="connsiteX17" fmla="*/ 155555 w 1790781"/>
              <a:gd name="connsiteY17" fmla="*/ 870858 h 1774372"/>
              <a:gd name="connsiteX18" fmla="*/ 79355 w 1790781"/>
              <a:gd name="connsiteY18" fmla="*/ 881743 h 1774372"/>
              <a:gd name="connsiteX19" fmla="*/ 133784 w 1790781"/>
              <a:gd name="connsiteY19" fmla="*/ 914400 h 1774372"/>
              <a:gd name="connsiteX20" fmla="*/ 177327 w 1790781"/>
              <a:gd name="connsiteY20" fmla="*/ 957943 h 1774372"/>
              <a:gd name="connsiteX21" fmla="*/ 155555 w 1790781"/>
              <a:gd name="connsiteY21" fmla="*/ 1045029 h 1774372"/>
              <a:gd name="connsiteX22" fmla="*/ 122898 w 1790781"/>
              <a:gd name="connsiteY22" fmla="*/ 1066800 h 1774372"/>
              <a:gd name="connsiteX23" fmla="*/ 68470 w 1790781"/>
              <a:gd name="connsiteY23" fmla="*/ 1077686 h 1774372"/>
              <a:gd name="connsiteX24" fmla="*/ 90241 w 1790781"/>
              <a:gd name="connsiteY24" fmla="*/ 1175658 h 1774372"/>
              <a:gd name="connsiteX25" fmla="*/ 112012 w 1790781"/>
              <a:gd name="connsiteY25" fmla="*/ 1208315 h 1774372"/>
              <a:gd name="connsiteX26" fmla="*/ 101127 w 1790781"/>
              <a:gd name="connsiteY26" fmla="*/ 1273629 h 1774372"/>
              <a:gd name="connsiteX27" fmla="*/ 57584 w 1790781"/>
              <a:gd name="connsiteY27" fmla="*/ 1317172 h 1774372"/>
              <a:gd name="connsiteX28" fmla="*/ 46698 w 1790781"/>
              <a:gd name="connsiteY28" fmla="*/ 1360715 h 1774372"/>
              <a:gd name="connsiteX29" fmla="*/ 3155 w 1790781"/>
              <a:gd name="connsiteY29" fmla="*/ 1371600 h 1774372"/>
              <a:gd name="connsiteX30" fmla="*/ 35812 w 1790781"/>
              <a:gd name="connsiteY30" fmla="*/ 1458686 h 1774372"/>
              <a:gd name="connsiteX31" fmla="*/ 24927 w 1790781"/>
              <a:gd name="connsiteY31" fmla="*/ 1513115 h 1774372"/>
              <a:gd name="connsiteX32" fmla="*/ 14041 w 1790781"/>
              <a:gd name="connsiteY32" fmla="*/ 1545772 h 1774372"/>
              <a:gd name="connsiteX33" fmla="*/ 35812 w 1790781"/>
              <a:gd name="connsiteY33" fmla="*/ 1632858 h 1774372"/>
              <a:gd name="connsiteX34" fmla="*/ 46698 w 1790781"/>
              <a:gd name="connsiteY34" fmla="*/ 1676400 h 1774372"/>
              <a:gd name="connsiteX35" fmla="*/ 112012 w 1790781"/>
              <a:gd name="connsiteY35" fmla="*/ 1654629 h 1774372"/>
              <a:gd name="connsiteX36" fmla="*/ 155555 w 1790781"/>
              <a:gd name="connsiteY36" fmla="*/ 1600200 h 1774372"/>
              <a:gd name="connsiteX37" fmla="*/ 220870 w 1790781"/>
              <a:gd name="connsiteY37" fmla="*/ 1578429 h 1774372"/>
              <a:gd name="connsiteX38" fmla="*/ 253527 w 1790781"/>
              <a:gd name="connsiteY38" fmla="*/ 1567543 h 1774372"/>
              <a:gd name="connsiteX39" fmla="*/ 286184 w 1790781"/>
              <a:gd name="connsiteY39" fmla="*/ 1545772 h 1774372"/>
              <a:gd name="connsiteX40" fmla="*/ 318841 w 1790781"/>
              <a:gd name="connsiteY40" fmla="*/ 1556658 h 1774372"/>
              <a:gd name="connsiteX41" fmla="*/ 340612 w 1790781"/>
              <a:gd name="connsiteY41" fmla="*/ 1589315 h 1774372"/>
              <a:gd name="connsiteX42" fmla="*/ 362384 w 1790781"/>
              <a:gd name="connsiteY42" fmla="*/ 1611086 h 1774372"/>
              <a:gd name="connsiteX43" fmla="*/ 416812 w 1790781"/>
              <a:gd name="connsiteY43" fmla="*/ 1698172 h 1774372"/>
              <a:gd name="connsiteX44" fmla="*/ 427698 w 1790781"/>
              <a:gd name="connsiteY44" fmla="*/ 1730829 h 1774372"/>
              <a:gd name="connsiteX45" fmla="*/ 460355 w 1790781"/>
              <a:gd name="connsiteY45" fmla="*/ 1752600 h 1774372"/>
              <a:gd name="connsiteX46" fmla="*/ 580098 w 1790781"/>
              <a:gd name="connsiteY46" fmla="*/ 1774372 h 1774372"/>
              <a:gd name="connsiteX47" fmla="*/ 547441 w 1790781"/>
              <a:gd name="connsiteY47" fmla="*/ 1763486 h 1774372"/>
              <a:gd name="connsiteX48" fmla="*/ 503898 w 1790781"/>
              <a:gd name="connsiteY48" fmla="*/ 1698172 h 1774372"/>
              <a:gd name="connsiteX49" fmla="*/ 493012 w 1790781"/>
              <a:gd name="connsiteY49" fmla="*/ 1491343 h 1774372"/>
              <a:gd name="connsiteX50" fmla="*/ 471241 w 1790781"/>
              <a:gd name="connsiteY50" fmla="*/ 1426029 h 1774372"/>
              <a:gd name="connsiteX51" fmla="*/ 449470 w 1790781"/>
              <a:gd name="connsiteY51" fmla="*/ 1306286 h 1774372"/>
              <a:gd name="connsiteX52" fmla="*/ 438584 w 1790781"/>
              <a:gd name="connsiteY52" fmla="*/ 1262743 h 1774372"/>
              <a:gd name="connsiteX53" fmla="*/ 384155 w 1790781"/>
              <a:gd name="connsiteY53" fmla="*/ 1251858 h 1774372"/>
              <a:gd name="connsiteX54" fmla="*/ 362384 w 1790781"/>
              <a:gd name="connsiteY54" fmla="*/ 1230086 h 1774372"/>
              <a:gd name="connsiteX55" fmla="*/ 340612 w 1790781"/>
              <a:gd name="connsiteY55" fmla="*/ 1121229 h 1774372"/>
              <a:gd name="connsiteX56" fmla="*/ 362384 w 1790781"/>
              <a:gd name="connsiteY56" fmla="*/ 957943 h 1774372"/>
              <a:gd name="connsiteX57" fmla="*/ 384155 w 1790781"/>
              <a:gd name="connsiteY57" fmla="*/ 925286 h 1774372"/>
              <a:gd name="connsiteX58" fmla="*/ 395041 w 1790781"/>
              <a:gd name="connsiteY58" fmla="*/ 794658 h 1774372"/>
              <a:gd name="connsiteX59" fmla="*/ 405927 w 1790781"/>
              <a:gd name="connsiteY59" fmla="*/ 762000 h 1774372"/>
              <a:gd name="connsiteX60" fmla="*/ 471241 w 1790781"/>
              <a:gd name="connsiteY60" fmla="*/ 718458 h 1774372"/>
              <a:gd name="connsiteX61" fmla="*/ 536555 w 1790781"/>
              <a:gd name="connsiteY61" fmla="*/ 696686 h 1774372"/>
              <a:gd name="connsiteX62" fmla="*/ 601870 w 1790781"/>
              <a:gd name="connsiteY62" fmla="*/ 707572 h 1774372"/>
              <a:gd name="connsiteX63" fmla="*/ 634527 w 1790781"/>
              <a:gd name="connsiteY63" fmla="*/ 718458 h 1774372"/>
              <a:gd name="connsiteX64" fmla="*/ 721612 w 1790781"/>
              <a:gd name="connsiteY64" fmla="*/ 707572 h 1774372"/>
              <a:gd name="connsiteX65" fmla="*/ 786927 w 1790781"/>
              <a:gd name="connsiteY65" fmla="*/ 664029 h 1774372"/>
              <a:gd name="connsiteX66" fmla="*/ 797812 w 1790781"/>
              <a:gd name="connsiteY66" fmla="*/ 620486 h 1774372"/>
              <a:gd name="connsiteX67" fmla="*/ 874012 w 1790781"/>
              <a:gd name="connsiteY67" fmla="*/ 566058 h 1774372"/>
              <a:gd name="connsiteX68" fmla="*/ 906670 w 1790781"/>
              <a:gd name="connsiteY68" fmla="*/ 576943 h 1774372"/>
              <a:gd name="connsiteX69" fmla="*/ 961098 w 1790781"/>
              <a:gd name="connsiteY69" fmla="*/ 609600 h 1774372"/>
              <a:gd name="connsiteX70" fmla="*/ 993755 w 1790781"/>
              <a:gd name="connsiteY70" fmla="*/ 674915 h 1774372"/>
              <a:gd name="connsiteX71" fmla="*/ 1026412 w 1790781"/>
              <a:gd name="connsiteY71" fmla="*/ 685800 h 1774372"/>
              <a:gd name="connsiteX72" fmla="*/ 1091727 w 1790781"/>
              <a:gd name="connsiteY72" fmla="*/ 674915 h 1774372"/>
              <a:gd name="connsiteX73" fmla="*/ 1135270 w 1790781"/>
              <a:gd name="connsiteY73" fmla="*/ 631372 h 1774372"/>
              <a:gd name="connsiteX74" fmla="*/ 1157041 w 1790781"/>
              <a:gd name="connsiteY74" fmla="*/ 609600 h 1774372"/>
              <a:gd name="connsiteX75" fmla="*/ 1211470 w 1790781"/>
              <a:gd name="connsiteY75" fmla="*/ 566058 h 1774372"/>
              <a:gd name="connsiteX76" fmla="*/ 1244127 w 1790781"/>
              <a:gd name="connsiteY76" fmla="*/ 576943 h 1774372"/>
              <a:gd name="connsiteX77" fmla="*/ 1287670 w 1790781"/>
              <a:gd name="connsiteY77" fmla="*/ 620486 h 1774372"/>
              <a:gd name="connsiteX78" fmla="*/ 1363870 w 1790781"/>
              <a:gd name="connsiteY78" fmla="*/ 674915 h 1774372"/>
              <a:gd name="connsiteX79" fmla="*/ 1396527 w 1790781"/>
              <a:gd name="connsiteY79" fmla="*/ 685800 h 1774372"/>
              <a:gd name="connsiteX80" fmla="*/ 1418298 w 1790781"/>
              <a:gd name="connsiteY80" fmla="*/ 707572 h 1774372"/>
              <a:gd name="connsiteX81" fmla="*/ 1429184 w 1790781"/>
              <a:gd name="connsiteY81" fmla="*/ 751115 h 1774372"/>
              <a:gd name="connsiteX82" fmla="*/ 1440070 w 1790781"/>
              <a:gd name="connsiteY82" fmla="*/ 936172 h 1774372"/>
              <a:gd name="connsiteX83" fmla="*/ 1440070 w 1790781"/>
              <a:gd name="connsiteY83" fmla="*/ 1066800 h 1774372"/>
              <a:gd name="connsiteX84" fmla="*/ 1461841 w 1790781"/>
              <a:gd name="connsiteY84" fmla="*/ 1034143 h 1774372"/>
              <a:gd name="connsiteX85" fmla="*/ 1505384 w 1790781"/>
              <a:gd name="connsiteY85" fmla="*/ 947058 h 1774372"/>
              <a:gd name="connsiteX86" fmla="*/ 1570698 w 1790781"/>
              <a:gd name="connsiteY86" fmla="*/ 925286 h 1774372"/>
              <a:gd name="connsiteX87" fmla="*/ 1636012 w 1790781"/>
              <a:gd name="connsiteY87" fmla="*/ 903515 h 1774372"/>
              <a:gd name="connsiteX88" fmla="*/ 1668670 w 1790781"/>
              <a:gd name="connsiteY88" fmla="*/ 892629 h 1774372"/>
              <a:gd name="connsiteX89" fmla="*/ 1723098 w 1790781"/>
              <a:gd name="connsiteY89" fmla="*/ 881743 h 1774372"/>
              <a:gd name="connsiteX90" fmla="*/ 1766641 w 1790781"/>
              <a:gd name="connsiteY90" fmla="*/ 827315 h 1774372"/>
              <a:gd name="connsiteX91" fmla="*/ 1788412 w 1790781"/>
              <a:gd name="connsiteY91" fmla="*/ 805543 h 1774372"/>
              <a:gd name="connsiteX92" fmla="*/ 1679555 w 1790781"/>
              <a:gd name="connsiteY92" fmla="*/ 816429 h 1774372"/>
              <a:gd name="connsiteX93" fmla="*/ 1636012 w 1790781"/>
              <a:gd name="connsiteY93" fmla="*/ 827315 h 1774372"/>
              <a:gd name="connsiteX94" fmla="*/ 1603355 w 1790781"/>
              <a:gd name="connsiteY94" fmla="*/ 849086 h 1774372"/>
              <a:gd name="connsiteX95" fmla="*/ 1657784 w 1790781"/>
              <a:gd name="connsiteY95" fmla="*/ 794658 h 1774372"/>
              <a:gd name="connsiteX96" fmla="*/ 1668670 w 1790781"/>
              <a:gd name="connsiteY96" fmla="*/ 762000 h 1774372"/>
              <a:gd name="connsiteX97" fmla="*/ 1701327 w 1790781"/>
              <a:gd name="connsiteY97" fmla="*/ 696686 h 1774372"/>
              <a:gd name="connsiteX98" fmla="*/ 1668670 w 1790781"/>
              <a:gd name="connsiteY98" fmla="*/ 620486 h 1774372"/>
              <a:gd name="connsiteX99" fmla="*/ 1701327 w 1790781"/>
              <a:gd name="connsiteY99" fmla="*/ 598715 h 1774372"/>
              <a:gd name="connsiteX100" fmla="*/ 1690441 w 1790781"/>
              <a:gd name="connsiteY100" fmla="*/ 555172 h 1774372"/>
              <a:gd name="connsiteX101" fmla="*/ 1679555 w 1790781"/>
              <a:gd name="connsiteY101" fmla="*/ 522515 h 1774372"/>
              <a:gd name="connsiteX102" fmla="*/ 1690441 w 1790781"/>
              <a:gd name="connsiteY102" fmla="*/ 478972 h 1774372"/>
              <a:gd name="connsiteX103" fmla="*/ 1679555 w 1790781"/>
              <a:gd name="connsiteY103" fmla="*/ 424543 h 1774372"/>
              <a:gd name="connsiteX104" fmla="*/ 1614241 w 1790781"/>
              <a:gd name="connsiteY104" fmla="*/ 381000 h 1774372"/>
              <a:gd name="connsiteX105" fmla="*/ 1581584 w 1790781"/>
              <a:gd name="connsiteY105" fmla="*/ 272143 h 1774372"/>
              <a:gd name="connsiteX106" fmla="*/ 1516270 w 1790781"/>
              <a:gd name="connsiteY106" fmla="*/ 250372 h 1774372"/>
              <a:gd name="connsiteX107" fmla="*/ 1483612 w 1790781"/>
              <a:gd name="connsiteY107" fmla="*/ 239486 h 1774372"/>
              <a:gd name="connsiteX108" fmla="*/ 1450955 w 1790781"/>
              <a:gd name="connsiteY108" fmla="*/ 228600 h 1774372"/>
              <a:gd name="connsiteX109" fmla="*/ 1407412 w 1790781"/>
              <a:gd name="connsiteY109" fmla="*/ 217715 h 1774372"/>
              <a:gd name="connsiteX110" fmla="*/ 1396527 w 1790781"/>
              <a:gd name="connsiteY110" fmla="*/ 119743 h 1774372"/>
              <a:gd name="connsiteX111" fmla="*/ 1374755 w 1790781"/>
              <a:gd name="connsiteY111" fmla="*/ 97972 h 1774372"/>
              <a:gd name="connsiteX112" fmla="*/ 1298555 w 1790781"/>
              <a:gd name="connsiteY112" fmla="*/ 108858 h 1774372"/>
              <a:gd name="connsiteX113" fmla="*/ 1178812 w 1790781"/>
              <a:gd name="connsiteY113" fmla="*/ 119743 h 1774372"/>
              <a:gd name="connsiteX114" fmla="*/ 1146155 w 1790781"/>
              <a:gd name="connsiteY114" fmla="*/ 87086 h 1774372"/>
              <a:gd name="connsiteX115" fmla="*/ 1135270 w 1790781"/>
              <a:gd name="connsiteY115" fmla="*/ 54429 h 1774372"/>
              <a:gd name="connsiteX116" fmla="*/ 1091727 w 1790781"/>
              <a:gd name="connsiteY116" fmla="*/ 10886 h 1774372"/>
              <a:gd name="connsiteX117" fmla="*/ 1004641 w 1790781"/>
              <a:gd name="connsiteY117" fmla="*/ 21772 h 1774372"/>
              <a:gd name="connsiteX118" fmla="*/ 939327 w 1790781"/>
              <a:gd name="connsiteY118" fmla="*/ 43543 h 1774372"/>
              <a:gd name="connsiteX119" fmla="*/ 765155 w 1790781"/>
              <a:gd name="connsiteY119" fmla="*/ 21772 h 1774372"/>
              <a:gd name="connsiteX120" fmla="*/ 547441 w 1790781"/>
              <a:gd name="connsiteY120" fmla="*/ 32658 h 1774372"/>
              <a:gd name="connsiteX121" fmla="*/ 514784 w 1790781"/>
              <a:gd name="connsiteY121" fmla="*/ 43543 h 1774372"/>
              <a:gd name="connsiteX122" fmla="*/ 471241 w 1790781"/>
              <a:gd name="connsiteY122" fmla="*/ 97972 h 1774372"/>
              <a:gd name="connsiteX123" fmla="*/ 438584 w 1790781"/>
              <a:gd name="connsiteY123" fmla="*/ 119743 h 1774372"/>
              <a:gd name="connsiteX124" fmla="*/ 395041 w 1790781"/>
              <a:gd name="connsiteY124" fmla="*/ 174172 h 1774372"/>
              <a:gd name="connsiteX125" fmla="*/ 351498 w 1790781"/>
              <a:gd name="connsiteY125" fmla="*/ 228600 h 1774372"/>
              <a:gd name="connsiteX126" fmla="*/ 340612 w 1790781"/>
              <a:gd name="connsiteY126" fmla="*/ 272143 h 177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790781" h="1774372">
                <a:moveTo>
                  <a:pt x="634527" y="0"/>
                </a:moveTo>
                <a:cubicBezTo>
                  <a:pt x="588714" y="27489"/>
                  <a:pt x="579186" y="27221"/>
                  <a:pt x="547441" y="65315"/>
                </a:cubicBezTo>
                <a:cubicBezTo>
                  <a:pt x="539066" y="75366"/>
                  <a:pt x="535886" y="89799"/>
                  <a:pt x="525670" y="97972"/>
                </a:cubicBezTo>
                <a:cubicBezTo>
                  <a:pt x="516710" y="105140"/>
                  <a:pt x="503275" y="103726"/>
                  <a:pt x="493012" y="108858"/>
                </a:cubicBezTo>
                <a:cubicBezTo>
                  <a:pt x="481310" y="114709"/>
                  <a:pt x="471241" y="123372"/>
                  <a:pt x="460355" y="130629"/>
                </a:cubicBezTo>
                <a:cubicBezTo>
                  <a:pt x="456727" y="141515"/>
                  <a:pt x="456355" y="154106"/>
                  <a:pt x="449470" y="163286"/>
                </a:cubicBezTo>
                <a:cubicBezTo>
                  <a:pt x="434075" y="183813"/>
                  <a:pt x="395041" y="217715"/>
                  <a:pt x="395041" y="217715"/>
                </a:cubicBezTo>
                <a:lnTo>
                  <a:pt x="351498" y="348343"/>
                </a:lnTo>
                <a:cubicBezTo>
                  <a:pt x="347869" y="359229"/>
                  <a:pt x="348726" y="372886"/>
                  <a:pt x="340612" y="381000"/>
                </a:cubicBezTo>
                <a:lnTo>
                  <a:pt x="286184" y="435429"/>
                </a:lnTo>
                <a:lnTo>
                  <a:pt x="264412" y="457200"/>
                </a:lnTo>
                <a:lnTo>
                  <a:pt x="242641" y="478972"/>
                </a:lnTo>
                <a:cubicBezTo>
                  <a:pt x="229976" y="516965"/>
                  <a:pt x="227439" y="520076"/>
                  <a:pt x="220870" y="566058"/>
                </a:cubicBezTo>
                <a:cubicBezTo>
                  <a:pt x="216223" y="598586"/>
                  <a:pt x="221779" y="633361"/>
                  <a:pt x="209984" y="664029"/>
                </a:cubicBezTo>
                <a:cubicBezTo>
                  <a:pt x="202615" y="683187"/>
                  <a:pt x="166441" y="707572"/>
                  <a:pt x="166441" y="707572"/>
                </a:cubicBezTo>
                <a:cubicBezTo>
                  <a:pt x="170070" y="729343"/>
                  <a:pt x="169577" y="752220"/>
                  <a:pt x="177327" y="772886"/>
                </a:cubicBezTo>
                <a:cubicBezTo>
                  <a:pt x="194975" y="819946"/>
                  <a:pt x="243216" y="763715"/>
                  <a:pt x="188212" y="859972"/>
                </a:cubicBezTo>
                <a:cubicBezTo>
                  <a:pt x="182519" y="869935"/>
                  <a:pt x="166807" y="868608"/>
                  <a:pt x="155555" y="870858"/>
                </a:cubicBezTo>
                <a:cubicBezTo>
                  <a:pt x="130395" y="875890"/>
                  <a:pt x="104755" y="878115"/>
                  <a:pt x="79355" y="881743"/>
                </a:cubicBezTo>
                <a:cubicBezTo>
                  <a:pt x="159800" y="962188"/>
                  <a:pt x="34865" y="843744"/>
                  <a:pt x="133784" y="914400"/>
                </a:cubicBezTo>
                <a:cubicBezTo>
                  <a:pt x="150487" y="926331"/>
                  <a:pt x="177327" y="957943"/>
                  <a:pt x="177327" y="957943"/>
                </a:cubicBezTo>
                <a:cubicBezTo>
                  <a:pt x="176785" y="960654"/>
                  <a:pt x="164482" y="1033871"/>
                  <a:pt x="155555" y="1045029"/>
                </a:cubicBezTo>
                <a:cubicBezTo>
                  <a:pt x="147382" y="1055245"/>
                  <a:pt x="133784" y="1059543"/>
                  <a:pt x="122898" y="1066800"/>
                </a:cubicBezTo>
                <a:cubicBezTo>
                  <a:pt x="46698" y="1041400"/>
                  <a:pt x="50327" y="1023258"/>
                  <a:pt x="68470" y="1077686"/>
                </a:cubicBezTo>
                <a:cubicBezTo>
                  <a:pt x="72651" y="1102775"/>
                  <a:pt x="76841" y="1148858"/>
                  <a:pt x="90241" y="1175658"/>
                </a:cubicBezTo>
                <a:cubicBezTo>
                  <a:pt x="96092" y="1187360"/>
                  <a:pt x="104755" y="1197429"/>
                  <a:pt x="112012" y="1208315"/>
                </a:cubicBezTo>
                <a:cubicBezTo>
                  <a:pt x="108384" y="1230086"/>
                  <a:pt x="110998" y="1253888"/>
                  <a:pt x="101127" y="1273629"/>
                </a:cubicBezTo>
                <a:cubicBezTo>
                  <a:pt x="91947" y="1291988"/>
                  <a:pt x="57584" y="1317172"/>
                  <a:pt x="57584" y="1317172"/>
                </a:cubicBezTo>
                <a:cubicBezTo>
                  <a:pt x="53955" y="1331686"/>
                  <a:pt x="57277" y="1350136"/>
                  <a:pt x="46698" y="1360715"/>
                </a:cubicBezTo>
                <a:cubicBezTo>
                  <a:pt x="36119" y="1371294"/>
                  <a:pt x="9846" y="1358219"/>
                  <a:pt x="3155" y="1371600"/>
                </a:cubicBezTo>
                <a:cubicBezTo>
                  <a:pt x="-10296" y="1398503"/>
                  <a:pt x="22801" y="1439169"/>
                  <a:pt x="35812" y="1458686"/>
                </a:cubicBezTo>
                <a:cubicBezTo>
                  <a:pt x="32184" y="1476829"/>
                  <a:pt x="29414" y="1495165"/>
                  <a:pt x="24927" y="1513115"/>
                </a:cubicBezTo>
                <a:cubicBezTo>
                  <a:pt x="22144" y="1524247"/>
                  <a:pt x="14041" y="1534297"/>
                  <a:pt x="14041" y="1545772"/>
                </a:cubicBezTo>
                <a:cubicBezTo>
                  <a:pt x="14041" y="1578960"/>
                  <a:pt x="27224" y="1602799"/>
                  <a:pt x="35812" y="1632858"/>
                </a:cubicBezTo>
                <a:cubicBezTo>
                  <a:pt x="39922" y="1647243"/>
                  <a:pt x="43069" y="1661886"/>
                  <a:pt x="46698" y="1676400"/>
                </a:cubicBezTo>
                <a:cubicBezTo>
                  <a:pt x="68469" y="1669143"/>
                  <a:pt x="104755" y="1676400"/>
                  <a:pt x="112012" y="1654629"/>
                </a:cubicBezTo>
                <a:cubicBezTo>
                  <a:pt x="123816" y="1619218"/>
                  <a:pt x="117021" y="1617326"/>
                  <a:pt x="155555" y="1600200"/>
                </a:cubicBezTo>
                <a:cubicBezTo>
                  <a:pt x="176526" y="1590879"/>
                  <a:pt x="199098" y="1585686"/>
                  <a:pt x="220870" y="1578429"/>
                </a:cubicBezTo>
                <a:cubicBezTo>
                  <a:pt x="231756" y="1574800"/>
                  <a:pt x="243980" y="1573908"/>
                  <a:pt x="253527" y="1567543"/>
                </a:cubicBezTo>
                <a:lnTo>
                  <a:pt x="286184" y="1545772"/>
                </a:lnTo>
                <a:cubicBezTo>
                  <a:pt x="297070" y="1549401"/>
                  <a:pt x="309881" y="1549490"/>
                  <a:pt x="318841" y="1556658"/>
                </a:cubicBezTo>
                <a:cubicBezTo>
                  <a:pt x="329057" y="1564831"/>
                  <a:pt x="332439" y="1579099"/>
                  <a:pt x="340612" y="1589315"/>
                </a:cubicBezTo>
                <a:cubicBezTo>
                  <a:pt x="347023" y="1597329"/>
                  <a:pt x="355127" y="1603829"/>
                  <a:pt x="362384" y="1611086"/>
                </a:cubicBezTo>
                <a:cubicBezTo>
                  <a:pt x="388292" y="1688812"/>
                  <a:pt x="365060" y="1663670"/>
                  <a:pt x="416812" y="1698172"/>
                </a:cubicBezTo>
                <a:cubicBezTo>
                  <a:pt x="420441" y="1709058"/>
                  <a:pt x="420530" y="1721869"/>
                  <a:pt x="427698" y="1730829"/>
                </a:cubicBezTo>
                <a:cubicBezTo>
                  <a:pt x="435871" y="1741045"/>
                  <a:pt x="448330" y="1747446"/>
                  <a:pt x="460355" y="1752600"/>
                </a:cubicBezTo>
                <a:cubicBezTo>
                  <a:pt x="486019" y="1763599"/>
                  <a:pt x="562438" y="1771849"/>
                  <a:pt x="580098" y="1774372"/>
                </a:cubicBezTo>
                <a:cubicBezTo>
                  <a:pt x="569212" y="1770743"/>
                  <a:pt x="555555" y="1771600"/>
                  <a:pt x="547441" y="1763486"/>
                </a:cubicBezTo>
                <a:cubicBezTo>
                  <a:pt x="528939" y="1744984"/>
                  <a:pt x="503898" y="1698172"/>
                  <a:pt x="503898" y="1698172"/>
                </a:cubicBezTo>
                <a:cubicBezTo>
                  <a:pt x="500269" y="1629229"/>
                  <a:pt x="501238" y="1559890"/>
                  <a:pt x="493012" y="1491343"/>
                </a:cubicBezTo>
                <a:cubicBezTo>
                  <a:pt x="490278" y="1468558"/>
                  <a:pt x="475346" y="1448608"/>
                  <a:pt x="471241" y="1426029"/>
                </a:cubicBezTo>
                <a:cubicBezTo>
                  <a:pt x="463984" y="1386115"/>
                  <a:pt x="457426" y="1346067"/>
                  <a:pt x="449470" y="1306286"/>
                </a:cubicBezTo>
                <a:cubicBezTo>
                  <a:pt x="446536" y="1291615"/>
                  <a:pt x="450077" y="1272321"/>
                  <a:pt x="438584" y="1262743"/>
                </a:cubicBezTo>
                <a:cubicBezTo>
                  <a:pt x="424370" y="1250898"/>
                  <a:pt x="402298" y="1255486"/>
                  <a:pt x="384155" y="1251858"/>
                </a:cubicBezTo>
                <a:cubicBezTo>
                  <a:pt x="376898" y="1244601"/>
                  <a:pt x="367664" y="1238887"/>
                  <a:pt x="362384" y="1230086"/>
                </a:cubicBezTo>
                <a:cubicBezTo>
                  <a:pt x="348134" y="1206335"/>
                  <a:pt x="342500" y="1134444"/>
                  <a:pt x="340612" y="1121229"/>
                </a:cubicBezTo>
                <a:cubicBezTo>
                  <a:pt x="343045" y="1092038"/>
                  <a:pt x="340151" y="1002410"/>
                  <a:pt x="362384" y="957943"/>
                </a:cubicBezTo>
                <a:cubicBezTo>
                  <a:pt x="368235" y="946241"/>
                  <a:pt x="376898" y="936172"/>
                  <a:pt x="384155" y="925286"/>
                </a:cubicBezTo>
                <a:cubicBezTo>
                  <a:pt x="387784" y="881743"/>
                  <a:pt x="389266" y="837968"/>
                  <a:pt x="395041" y="794658"/>
                </a:cubicBezTo>
                <a:cubicBezTo>
                  <a:pt x="396558" y="783284"/>
                  <a:pt x="397813" y="770114"/>
                  <a:pt x="405927" y="762000"/>
                </a:cubicBezTo>
                <a:cubicBezTo>
                  <a:pt x="424429" y="743498"/>
                  <a:pt x="446418" y="726733"/>
                  <a:pt x="471241" y="718458"/>
                </a:cubicBezTo>
                <a:lnTo>
                  <a:pt x="536555" y="696686"/>
                </a:lnTo>
                <a:cubicBezTo>
                  <a:pt x="558327" y="700315"/>
                  <a:pt x="580324" y="702784"/>
                  <a:pt x="601870" y="707572"/>
                </a:cubicBezTo>
                <a:cubicBezTo>
                  <a:pt x="613071" y="710061"/>
                  <a:pt x="623052" y="718458"/>
                  <a:pt x="634527" y="718458"/>
                </a:cubicBezTo>
                <a:cubicBezTo>
                  <a:pt x="663781" y="718458"/>
                  <a:pt x="692584" y="711201"/>
                  <a:pt x="721612" y="707572"/>
                </a:cubicBezTo>
                <a:cubicBezTo>
                  <a:pt x="752786" y="697181"/>
                  <a:pt x="767741" y="697605"/>
                  <a:pt x="786927" y="664029"/>
                </a:cubicBezTo>
                <a:cubicBezTo>
                  <a:pt x="794350" y="651039"/>
                  <a:pt x="789883" y="633173"/>
                  <a:pt x="797812" y="620486"/>
                </a:cubicBezTo>
                <a:cubicBezTo>
                  <a:pt x="825000" y="576985"/>
                  <a:pt x="835560" y="578874"/>
                  <a:pt x="874012" y="566058"/>
                </a:cubicBezTo>
                <a:cubicBezTo>
                  <a:pt x="884898" y="569686"/>
                  <a:pt x="896830" y="571039"/>
                  <a:pt x="906670" y="576943"/>
                </a:cubicBezTo>
                <a:cubicBezTo>
                  <a:pt x="981385" y="621771"/>
                  <a:pt x="868583" y="578764"/>
                  <a:pt x="961098" y="609600"/>
                </a:cubicBezTo>
                <a:cubicBezTo>
                  <a:pt x="968269" y="631112"/>
                  <a:pt x="974572" y="659568"/>
                  <a:pt x="993755" y="674915"/>
                </a:cubicBezTo>
                <a:cubicBezTo>
                  <a:pt x="1002715" y="682083"/>
                  <a:pt x="1015526" y="682172"/>
                  <a:pt x="1026412" y="685800"/>
                </a:cubicBezTo>
                <a:cubicBezTo>
                  <a:pt x="1048184" y="682172"/>
                  <a:pt x="1071985" y="684786"/>
                  <a:pt x="1091727" y="674915"/>
                </a:cubicBezTo>
                <a:cubicBezTo>
                  <a:pt x="1110086" y="665735"/>
                  <a:pt x="1120756" y="645886"/>
                  <a:pt x="1135270" y="631372"/>
                </a:cubicBezTo>
                <a:cubicBezTo>
                  <a:pt x="1142527" y="624115"/>
                  <a:pt x="1148501" y="615293"/>
                  <a:pt x="1157041" y="609600"/>
                </a:cubicBezTo>
                <a:cubicBezTo>
                  <a:pt x="1198238" y="582136"/>
                  <a:pt x="1180447" y="597080"/>
                  <a:pt x="1211470" y="566058"/>
                </a:cubicBezTo>
                <a:cubicBezTo>
                  <a:pt x="1222356" y="569686"/>
                  <a:pt x="1234790" y="570274"/>
                  <a:pt x="1244127" y="576943"/>
                </a:cubicBezTo>
                <a:cubicBezTo>
                  <a:pt x="1260830" y="588874"/>
                  <a:pt x="1287670" y="620486"/>
                  <a:pt x="1287670" y="620486"/>
                </a:cubicBezTo>
                <a:cubicBezTo>
                  <a:pt x="1305812" y="674914"/>
                  <a:pt x="1287670" y="649515"/>
                  <a:pt x="1363870" y="674915"/>
                </a:cubicBezTo>
                <a:lnTo>
                  <a:pt x="1396527" y="685800"/>
                </a:lnTo>
                <a:cubicBezTo>
                  <a:pt x="1403784" y="693057"/>
                  <a:pt x="1413708" y="698392"/>
                  <a:pt x="1418298" y="707572"/>
                </a:cubicBezTo>
                <a:cubicBezTo>
                  <a:pt x="1424989" y="720954"/>
                  <a:pt x="1427766" y="736221"/>
                  <a:pt x="1429184" y="751115"/>
                </a:cubicBezTo>
                <a:cubicBezTo>
                  <a:pt x="1435043" y="812629"/>
                  <a:pt x="1436441" y="874486"/>
                  <a:pt x="1440070" y="936172"/>
                </a:cubicBezTo>
                <a:cubicBezTo>
                  <a:pt x="1432864" y="972202"/>
                  <a:pt x="1414486" y="1032688"/>
                  <a:pt x="1440070" y="1066800"/>
                </a:cubicBezTo>
                <a:cubicBezTo>
                  <a:pt x="1447920" y="1077266"/>
                  <a:pt x="1456528" y="1046098"/>
                  <a:pt x="1461841" y="1034143"/>
                </a:cubicBezTo>
                <a:cubicBezTo>
                  <a:pt x="1473305" y="1008350"/>
                  <a:pt x="1473445" y="963027"/>
                  <a:pt x="1505384" y="947058"/>
                </a:cubicBezTo>
                <a:cubicBezTo>
                  <a:pt x="1525910" y="936795"/>
                  <a:pt x="1548927" y="932543"/>
                  <a:pt x="1570698" y="925286"/>
                </a:cubicBezTo>
                <a:lnTo>
                  <a:pt x="1636012" y="903515"/>
                </a:lnTo>
                <a:cubicBezTo>
                  <a:pt x="1646898" y="899886"/>
                  <a:pt x="1657418" y="894879"/>
                  <a:pt x="1668670" y="892629"/>
                </a:cubicBezTo>
                <a:lnTo>
                  <a:pt x="1723098" y="881743"/>
                </a:lnTo>
                <a:cubicBezTo>
                  <a:pt x="1775658" y="829185"/>
                  <a:pt x="1711723" y="895964"/>
                  <a:pt x="1766641" y="827315"/>
                </a:cubicBezTo>
                <a:cubicBezTo>
                  <a:pt x="1773052" y="819301"/>
                  <a:pt x="1798596" y="806816"/>
                  <a:pt x="1788412" y="805543"/>
                </a:cubicBezTo>
                <a:cubicBezTo>
                  <a:pt x="1752227" y="801020"/>
                  <a:pt x="1715841" y="812800"/>
                  <a:pt x="1679555" y="816429"/>
                </a:cubicBezTo>
                <a:cubicBezTo>
                  <a:pt x="1665041" y="820058"/>
                  <a:pt x="1649763" y="821422"/>
                  <a:pt x="1636012" y="827315"/>
                </a:cubicBezTo>
                <a:cubicBezTo>
                  <a:pt x="1623987" y="832469"/>
                  <a:pt x="1612606" y="858337"/>
                  <a:pt x="1603355" y="849086"/>
                </a:cubicBezTo>
                <a:lnTo>
                  <a:pt x="1657784" y="794658"/>
                </a:lnTo>
                <a:cubicBezTo>
                  <a:pt x="1661413" y="783772"/>
                  <a:pt x="1663538" y="772263"/>
                  <a:pt x="1668670" y="762000"/>
                </a:cubicBezTo>
                <a:cubicBezTo>
                  <a:pt x="1710876" y="677587"/>
                  <a:pt x="1673964" y="778774"/>
                  <a:pt x="1701327" y="696686"/>
                </a:cubicBezTo>
                <a:cubicBezTo>
                  <a:pt x="1673847" y="669206"/>
                  <a:pt x="1637778" y="659101"/>
                  <a:pt x="1668670" y="620486"/>
                </a:cubicBezTo>
                <a:cubicBezTo>
                  <a:pt x="1676843" y="610270"/>
                  <a:pt x="1690441" y="605972"/>
                  <a:pt x="1701327" y="598715"/>
                </a:cubicBezTo>
                <a:cubicBezTo>
                  <a:pt x="1697698" y="584201"/>
                  <a:pt x="1694551" y="569557"/>
                  <a:pt x="1690441" y="555172"/>
                </a:cubicBezTo>
                <a:cubicBezTo>
                  <a:pt x="1687289" y="544139"/>
                  <a:pt x="1679555" y="533990"/>
                  <a:pt x="1679555" y="522515"/>
                </a:cubicBezTo>
                <a:cubicBezTo>
                  <a:pt x="1679555" y="507554"/>
                  <a:pt x="1686812" y="493486"/>
                  <a:pt x="1690441" y="478972"/>
                </a:cubicBezTo>
                <a:cubicBezTo>
                  <a:pt x="1686812" y="460829"/>
                  <a:pt x="1692638" y="437626"/>
                  <a:pt x="1679555" y="424543"/>
                </a:cubicBezTo>
                <a:cubicBezTo>
                  <a:pt x="1587603" y="332591"/>
                  <a:pt x="1647272" y="480093"/>
                  <a:pt x="1614241" y="381000"/>
                </a:cubicBezTo>
                <a:cubicBezTo>
                  <a:pt x="1611197" y="359691"/>
                  <a:pt x="1612645" y="291556"/>
                  <a:pt x="1581584" y="272143"/>
                </a:cubicBezTo>
                <a:cubicBezTo>
                  <a:pt x="1562123" y="259980"/>
                  <a:pt x="1538041" y="257629"/>
                  <a:pt x="1516270" y="250372"/>
                </a:cubicBezTo>
                <a:lnTo>
                  <a:pt x="1483612" y="239486"/>
                </a:lnTo>
                <a:cubicBezTo>
                  <a:pt x="1472726" y="235857"/>
                  <a:pt x="1462087" y="231383"/>
                  <a:pt x="1450955" y="228600"/>
                </a:cubicBezTo>
                <a:lnTo>
                  <a:pt x="1407412" y="217715"/>
                </a:lnTo>
                <a:cubicBezTo>
                  <a:pt x="1403784" y="185058"/>
                  <a:pt x="1405173" y="151443"/>
                  <a:pt x="1396527" y="119743"/>
                </a:cubicBezTo>
                <a:cubicBezTo>
                  <a:pt x="1393827" y="109841"/>
                  <a:pt x="1384955" y="99105"/>
                  <a:pt x="1374755" y="97972"/>
                </a:cubicBezTo>
                <a:cubicBezTo>
                  <a:pt x="1349254" y="95139"/>
                  <a:pt x="1323955" y="105229"/>
                  <a:pt x="1298555" y="108858"/>
                </a:cubicBezTo>
                <a:cubicBezTo>
                  <a:pt x="1215688" y="136480"/>
                  <a:pt x="1255744" y="135130"/>
                  <a:pt x="1178812" y="119743"/>
                </a:cubicBezTo>
                <a:cubicBezTo>
                  <a:pt x="1167926" y="108857"/>
                  <a:pt x="1154694" y="99895"/>
                  <a:pt x="1146155" y="87086"/>
                </a:cubicBezTo>
                <a:cubicBezTo>
                  <a:pt x="1139790" y="77539"/>
                  <a:pt x="1141939" y="63766"/>
                  <a:pt x="1135270" y="54429"/>
                </a:cubicBezTo>
                <a:cubicBezTo>
                  <a:pt x="1123339" y="37726"/>
                  <a:pt x="1091727" y="10886"/>
                  <a:pt x="1091727" y="10886"/>
                </a:cubicBezTo>
                <a:cubicBezTo>
                  <a:pt x="1062698" y="14515"/>
                  <a:pt x="1033246" y="15642"/>
                  <a:pt x="1004641" y="21772"/>
                </a:cubicBezTo>
                <a:cubicBezTo>
                  <a:pt x="982201" y="26580"/>
                  <a:pt x="939327" y="43543"/>
                  <a:pt x="939327" y="43543"/>
                </a:cubicBezTo>
                <a:cubicBezTo>
                  <a:pt x="885555" y="34582"/>
                  <a:pt x="817475" y="21772"/>
                  <a:pt x="765155" y="21772"/>
                </a:cubicBezTo>
                <a:cubicBezTo>
                  <a:pt x="692493" y="21772"/>
                  <a:pt x="620012" y="29029"/>
                  <a:pt x="547441" y="32658"/>
                </a:cubicBezTo>
                <a:cubicBezTo>
                  <a:pt x="536555" y="36286"/>
                  <a:pt x="524623" y="37640"/>
                  <a:pt x="514784" y="43543"/>
                </a:cubicBezTo>
                <a:cubicBezTo>
                  <a:pt x="487852" y="59702"/>
                  <a:pt x="493491" y="75722"/>
                  <a:pt x="471241" y="97972"/>
                </a:cubicBezTo>
                <a:cubicBezTo>
                  <a:pt x="461990" y="107223"/>
                  <a:pt x="449470" y="112486"/>
                  <a:pt x="438584" y="119743"/>
                </a:cubicBezTo>
                <a:cubicBezTo>
                  <a:pt x="371563" y="220272"/>
                  <a:pt x="457093" y="96604"/>
                  <a:pt x="395041" y="174172"/>
                </a:cubicBezTo>
                <a:cubicBezTo>
                  <a:pt x="340123" y="242821"/>
                  <a:pt x="404058" y="176042"/>
                  <a:pt x="351498" y="228600"/>
                </a:cubicBezTo>
                <a:cubicBezTo>
                  <a:pt x="339465" y="264700"/>
                  <a:pt x="340612" y="249783"/>
                  <a:pt x="340612" y="272143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6202370" y="4637314"/>
            <a:ext cx="503230" cy="176566"/>
          </a:xfrm>
          <a:custGeom>
            <a:avLst/>
            <a:gdLst>
              <a:gd name="connsiteX0" fmla="*/ 503230 w 503230"/>
              <a:gd name="connsiteY0" fmla="*/ 21772 h 176566"/>
              <a:gd name="connsiteX1" fmla="*/ 394373 w 503230"/>
              <a:gd name="connsiteY1" fmla="*/ 10886 h 176566"/>
              <a:gd name="connsiteX2" fmla="*/ 350830 w 503230"/>
              <a:gd name="connsiteY2" fmla="*/ 0 h 176566"/>
              <a:gd name="connsiteX3" fmla="*/ 111344 w 503230"/>
              <a:gd name="connsiteY3" fmla="*/ 10886 h 176566"/>
              <a:gd name="connsiteX4" fmla="*/ 46030 w 503230"/>
              <a:gd name="connsiteY4" fmla="*/ 43543 h 176566"/>
              <a:gd name="connsiteX5" fmla="*/ 35144 w 503230"/>
              <a:gd name="connsiteY5" fmla="*/ 76200 h 176566"/>
              <a:gd name="connsiteX6" fmla="*/ 13373 w 503230"/>
              <a:gd name="connsiteY6" fmla="*/ 97972 h 176566"/>
              <a:gd name="connsiteX7" fmla="*/ 13373 w 503230"/>
              <a:gd name="connsiteY7" fmla="*/ 174172 h 176566"/>
              <a:gd name="connsiteX8" fmla="*/ 67801 w 503230"/>
              <a:gd name="connsiteY8" fmla="*/ 163286 h 176566"/>
              <a:gd name="connsiteX9" fmla="*/ 133116 w 503230"/>
              <a:gd name="connsiteY9" fmla="*/ 97972 h 176566"/>
              <a:gd name="connsiteX10" fmla="*/ 154887 w 503230"/>
              <a:gd name="connsiteY10" fmla="*/ 76200 h 176566"/>
              <a:gd name="connsiteX11" fmla="*/ 220201 w 503230"/>
              <a:gd name="connsiteY11" fmla="*/ 54429 h 176566"/>
              <a:gd name="connsiteX12" fmla="*/ 318173 w 503230"/>
              <a:gd name="connsiteY12" fmla="*/ 65315 h 176566"/>
              <a:gd name="connsiteX13" fmla="*/ 383487 w 503230"/>
              <a:gd name="connsiteY13" fmla="*/ 87086 h 176566"/>
              <a:gd name="connsiteX14" fmla="*/ 503230 w 503230"/>
              <a:gd name="connsiteY14" fmla="*/ 43543 h 176566"/>
              <a:gd name="connsiteX15" fmla="*/ 503230 w 503230"/>
              <a:gd name="connsiteY15" fmla="*/ 21772 h 176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03230" h="176566">
                <a:moveTo>
                  <a:pt x="503230" y="21772"/>
                </a:moveTo>
                <a:cubicBezTo>
                  <a:pt x="466944" y="18143"/>
                  <a:pt x="430473" y="16043"/>
                  <a:pt x="394373" y="10886"/>
                </a:cubicBezTo>
                <a:cubicBezTo>
                  <a:pt x="379562" y="8770"/>
                  <a:pt x="365791" y="0"/>
                  <a:pt x="350830" y="0"/>
                </a:cubicBezTo>
                <a:cubicBezTo>
                  <a:pt x="270919" y="0"/>
                  <a:pt x="191173" y="7257"/>
                  <a:pt x="111344" y="10886"/>
                </a:cubicBezTo>
                <a:cubicBezTo>
                  <a:pt x="89832" y="18057"/>
                  <a:pt x="61377" y="24360"/>
                  <a:pt x="46030" y="43543"/>
                </a:cubicBezTo>
                <a:cubicBezTo>
                  <a:pt x="38862" y="52503"/>
                  <a:pt x="41048" y="66361"/>
                  <a:pt x="35144" y="76200"/>
                </a:cubicBezTo>
                <a:cubicBezTo>
                  <a:pt x="29864" y="85001"/>
                  <a:pt x="20630" y="90715"/>
                  <a:pt x="13373" y="97972"/>
                </a:cubicBezTo>
                <a:cubicBezTo>
                  <a:pt x="8239" y="113372"/>
                  <a:pt x="-13965" y="160503"/>
                  <a:pt x="13373" y="174172"/>
                </a:cubicBezTo>
                <a:cubicBezTo>
                  <a:pt x="29922" y="182446"/>
                  <a:pt x="49658" y="166915"/>
                  <a:pt x="67801" y="163286"/>
                </a:cubicBezTo>
                <a:lnTo>
                  <a:pt x="133116" y="97972"/>
                </a:lnTo>
                <a:cubicBezTo>
                  <a:pt x="140373" y="90715"/>
                  <a:pt x="145150" y="79445"/>
                  <a:pt x="154887" y="76200"/>
                </a:cubicBezTo>
                <a:lnTo>
                  <a:pt x="220201" y="54429"/>
                </a:lnTo>
                <a:cubicBezTo>
                  <a:pt x="252858" y="58058"/>
                  <a:pt x="285953" y="58871"/>
                  <a:pt x="318173" y="65315"/>
                </a:cubicBezTo>
                <a:cubicBezTo>
                  <a:pt x="340676" y="69816"/>
                  <a:pt x="383487" y="87086"/>
                  <a:pt x="383487" y="87086"/>
                </a:cubicBezTo>
                <a:cubicBezTo>
                  <a:pt x="394007" y="85917"/>
                  <a:pt x="503230" y="99096"/>
                  <a:pt x="503230" y="43543"/>
                </a:cubicBezTo>
                <a:lnTo>
                  <a:pt x="503230" y="21772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770765" y="5257800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33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Intermediate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33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90092993"/>
      </p:ext>
    </p:extLst>
  </p:cSld>
  <p:clrMapOvr>
    <a:masterClrMapping/>
  </p:clrMapOvr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Which rocks are </a:t>
            </a:r>
            <a:r>
              <a:rPr lang="en-US" dirty="0" smtClean="0">
                <a:solidFill>
                  <a:srgbClr val="FFFF00"/>
                </a:solidFill>
              </a:rPr>
              <a:t>incorrectly</a:t>
            </a:r>
            <a:r>
              <a:rPr lang="en-US" dirty="0" smtClean="0"/>
              <a:t> labeled below?</a:t>
            </a:r>
          </a:p>
        </p:txBody>
      </p:sp>
      <p:pic>
        <p:nvPicPr>
          <p:cNvPr id="266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64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88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6" name="Text Box 7"/>
          <p:cNvSpPr txBox="1">
            <a:spLocks noChangeArrowheads="1"/>
          </p:cNvSpPr>
          <p:nvPr/>
        </p:nvSpPr>
        <p:spPr bwMode="auto">
          <a:xfrm>
            <a:off x="3886200" y="3581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Pumice</a:t>
            </a:r>
          </a:p>
        </p:txBody>
      </p:sp>
      <p:sp>
        <p:nvSpPr>
          <p:cNvPr id="266247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Basalt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48" name="Text Box 9"/>
          <p:cNvSpPr txBox="1">
            <a:spLocks noChangeArrowheads="1"/>
          </p:cNvSpPr>
          <p:nvPr/>
        </p:nvSpPr>
        <p:spPr bwMode="auto">
          <a:xfrm>
            <a:off x="6019800" y="12192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err="1">
                <a:latin typeface="Verdana" pitchFamily="34" charset="0"/>
              </a:rPr>
              <a:t>Rhyolite</a:t>
            </a:r>
            <a:endParaRPr lang="en-US" sz="3600" dirty="0">
              <a:latin typeface="Verdana" pitchFamily="34" charset="0"/>
            </a:endParaRPr>
          </a:p>
        </p:txBody>
      </p:sp>
      <p:pic>
        <p:nvPicPr>
          <p:cNvPr id="26624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3276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0" name="Text Box 11"/>
          <p:cNvSpPr txBox="1">
            <a:spLocks noChangeArrowheads="1"/>
          </p:cNvSpPr>
          <p:nvPr/>
        </p:nvSpPr>
        <p:spPr bwMode="auto">
          <a:xfrm>
            <a:off x="990600" y="1295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Obsidian</a:t>
            </a:r>
          </a:p>
        </p:txBody>
      </p:sp>
      <p:pic>
        <p:nvPicPr>
          <p:cNvPr id="26625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66700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2" name="Text Box 13"/>
          <p:cNvSpPr txBox="1">
            <a:spLocks noChangeArrowheads="1"/>
          </p:cNvSpPr>
          <p:nvPr/>
        </p:nvSpPr>
        <p:spPr bwMode="auto">
          <a:xfrm>
            <a:off x="6781800" y="3505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Granite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53" name="Rectangle 1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02600" y="1752046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1" y="19050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128" y="4278086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1800" y="4038600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afic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3810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Pumice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3790020" y="4267200"/>
            <a:ext cx="21467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Mafic/</a:t>
            </a:r>
            <a:endParaRPr lang="en-US" sz="54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Which rocks are </a:t>
            </a:r>
            <a:r>
              <a:rPr lang="en-US" dirty="0" smtClean="0">
                <a:solidFill>
                  <a:srgbClr val="FFFF00"/>
                </a:solidFill>
              </a:rPr>
              <a:t>incorrectly</a:t>
            </a:r>
            <a:r>
              <a:rPr lang="en-US" dirty="0" smtClean="0"/>
              <a:t> labeled below?</a:t>
            </a:r>
          </a:p>
        </p:txBody>
      </p:sp>
      <p:pic>
        <p:nvPicPr>
          <p:cNvPr id="266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64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88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6" name="Text Box 7"/>
          <p:cNvSpPr txBox="1">
            <a:spLocks noChangeArrowheads="1"/>
          </p:cNvSpPr>
          <p:nvPr/>
        </p:nvSpPr>
        <p:spPr bwMode="auto">
          <a:xfrm>
            <a:off x="3886200" y="3581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Pumice</a:t>
            </a:r>
          </a:p>
        </p:txBody>
      </p:sp>
      <p:sp>
        <p:nvSpPr>
          <p:cNvPr id="266247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Basalt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48" name="Text Box 9"/>
          <p:cNvSpPr txBox="1">
            <a:spLocks noChangeArrowheads="1"/>
          </p:cNvSpPr>
          <p:nvPr/>
        </p:nvSpPr>
        <p:spPr bwMode="auto">
          <a:xfrm>
            <a:off x="6019800" y="12192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err="1">
                <a:latin typeface="Verdana" pitchFamily="34" charset="0"/>
              </a:rPr>
              <a:t>Rhyolite</a:t>
            </a:r>
            <a:endParaRPr lang="en-US" sz="3600" dirty="0">
              <a:latin typeface="Verdana" pitchFamily="34" charset="0"/>
            </a:endParaRPr>
          </a:p>
        </p:txBody>
      </p:sp>
      <p:pic>
        <p:nvPicPr>
          <p:cNvPr id="26624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3276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0" name="Text Box 11"/>
          <p:cNvSpPr txBox="1">
            <a:spLocks noChangeArrowheads="1"/>
          </p:cNvSpPr>
          <p:nvPr/>
        </p:nvSpPr>
        <p:spPr bwMode="auto">
          <a:xfrm>
            <a:off x="990600" y="1295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Obsidian</a:t>
            </a:r>
          </a:p>
        </p:txBody>
      </p:sp>
      <p:pic>
        <p:nvPicPr>
          <p:cNvPr id="26625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66700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2" name="Text Box 13"/>
          <p:cNvSpPr txBox="1">
            <a:spLocks noChangeArrowheads="1"/>
          </p:cNvSpPr>
          <p:nvPr/>
        </p:nvSpPr>
        <p:spPr bwMode="auto">
          <a:xfrm>
            <a:off x="6781800" y="3505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Granite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53" name="Rectangle 1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02600" y="1752046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1" y="19050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41128" y="4278086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81800" y="4038600"/>
            <a:ext cx="19543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</a:t>
            </a:r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afic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3810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Pumice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3790020" y="4267200"/>
            <a:ext cx="21467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Mafic/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553200" y="2828330"/>
            <a:ext cx="2590800" cy="3496270"/>
          </a:xfrm>
          <a:prstGeom prst="roundRect">
            <a:avLst/>
          </a:prstGeom>
          <a:solidFill>
            <a:srgbClr val="FF99FF">
              <a:alpha val="26000"/>
            </a:srgbClr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197070" y="3200400"/>
            <a:ext cx="3092673" cy="2514600"/>
          </a:xfrm>
          <a:prstGeom prst="roundRect">
            <a:avLst/>
          </a:prstGeom>
          <a:solidFill>
            <a:srgbClr val="FF99FF">
              <a:alpha val="26000"/>
            </a:srgbClr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97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Which rocks are </a:t>
            </a:r>
            <a:r>
              <a:rPr lang="en-US" dirty="0" smtClean="0">
                <a:solidFill>
                  <a:srgbClr val="FFFF00"/>
                </a:solidFill>
              </a:rPr>
              <a:t>incorrectly</a:t>
            </a:r>
            <a:r>
              <a:rPr lang="en-US" dirty="0" smtClean="0"/>
              <a:t> labeled below?</a:t>
            </a:r>
          </a:p>
        </p:txBody>
      </p:sp>
      <p:pic>
        <p:nvPicPr>
          <p:cNvPr id="266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64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88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00400"/>
            <a:ext cx="3124200" cy="234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6" name="Text Box 7"/>
          <p:cNvSpPr txBox="1">
            <a:spLocks noChangeArrowheads="1"/>
          </p:cNvSpPr>
          <p:nvPr/>
        </p:nvSpPr>
        <p:spPr bwMode="auto">
          <a:xfrm>
            <a:off x="3886200" y="3581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Pumice</a:t>
            </a:r>
          </a:p>
        </p:txBody>
      </p:sp>
      <p:sp>
        <p:nvSpPr>
          <p:cNvPr id="266247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Basalt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48" name="Text Box 9"/>
          <p:cNvSpPr txBox="1">
            <a:spLocks noChangeArrowheads="1"/>
          </p:cNvSpPr>
          <p:nvPr/>
        </p:nvSpPr>
        <p:spPr bwMode="auto">
          <a:xfrm>
            <a:off x="6019800" y="12192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err="1">
                <a:latin typeface="Verdana" pitchFamily="34" charset="0"/>
              </a:rPr>
              <a:t>Rhyolite</a:t>
            </a:r>
            <a:endParaRPr lang="en-US" sz="3600" dirty="0">
              <a:latin typeface="Verdana" pitchFamily="34" charset="0"/>
            </a:endParaRPr>
          </a:p>
        </p:txBody>
      </p:sp>
      <p:pic>
        <p:nvPicPr>
          <p:cNvPr id="26624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200400"/>
            <a:ext cx="3276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0" name="Text Box 11"/>
          <p:cNvSpPr txBox="1">
            <a:spLocks noChangeArrowheads="1"/>
          </p:cNvSpPr>
          <p:nvPr/>
        </p:nvSpPr>
        <p:spPr bwMode="auto">
          <a:xfrm>
            <a:off x="990600" y="1295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Obsidian</a:t>
            </a:r>
          </a:p>
        </p:txBody>
      </p:sp>
      <p:pic>
        <p:nvPicPr>
          <p:cNvPr id="26625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0" y="266700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2" name="Text Box 13"/>
          <p:cNvSpPr txBox="1">
            <a:spLocks noChangeArrowheads="1"/>
          </p:cNvSpPr>
          <p:nvPr/>
        </p:nvSpPr>
        <p:spPr bwMode="auto">
          <a:xfrm>
            <a:off x="6781800" y="3505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Granite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53" name="Rectangle 1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202600" y="1752046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43001" y="19050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37309" y="4278086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685620" y="40386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038600" y="38100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Pumice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3790020" y="4267200"/>
            <a:ext cx="2146742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Mafic/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7070" y="3200400"/>
            <a:ext cx="3092673" cy="2514600"/>
          </a:xfrm>
          <a:prstGeom prst="roundRect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553200" y="2828330"/>
            <a:ext cx="2590800" cy="3496270"/>
          </a:xfrm>
          <a:prstGeom prst="roundRect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72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ttp://www.overuit.nl/Content/hansklo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9676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295400" y="4572000"/>
            <a:ext cx="6202339" cy="156966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9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Fab</a:t>
            </a:r>
            <a:r>
              <a:rPr lang="en-US" sz="9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en-US" sz="9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9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Which rock is </a:t>
            </a:r>
            <a:r>
              <a:rPr lang="en-US" dirty="0" smtClean="0">
                <a:solidFill>
                  <a:srgbClr val="FFFF00"/>
                </a:solidFill>
              </a:rPr>
              <a:t>incorrectly</a:t>
            </a:r>
            <a:r>
              <a:rPr lang="en-US" dirty="0" smtClean="0"/>
              <a:t> labeled below?</a:t>
            </a:r>
          </a:p>
        </p:txBody>
      </p:sp>
      <p:pic>
        <p:nvPicPr>
          <p:cNvPr id="266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64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88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31242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6" name="Text Box 7"/>
          <p:cNvSpPr txBox="1">
            <a:spLocks noChangeArrowheads="1"/>
          </p:cNvSpPr>
          <p:nvPr/>
        </p:nvSpPr>
        <p:spPr bwMode="auto">
          <a:xfrm>
            <a:off x="3886200" y="3581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Pumice</a:t>
            </a:r>
          </a:p>
        </p:txBody>
      </p:sp>
      <p:sp>
        <p:nvSpPr>
          <p:cNvPr id="266247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Basalt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48" name="Text Box 9"/>
          <p:cNvSpPr txBox="1">
            <a:spLocks noChangeArrowheads="1"/>
          </p:cNvSpPr>
          <p:nvPr/>
        </p:nvSpPr>
        <p:spPr bwMode="auto">
          <a:xfrm>
            <a:off x="6019800" y="12192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err="1">
                <a:latin typeface="Verdana" pitchFamily="34" charset="0"/>
              </a:rPr>
              <a:t>Rhyolite</a:t>
            </a:r>
            <a:endParaRPr lang="en-US" sz="3600" dirty="0">
              <a:latin typeface="Verdana" pitchFamily="34" charset="0"/>
            </a:endParaRPr>
          </a:p>
        </p:txBody>
      </p:sp>
      <p:pic>
        <p:nvPicPr>
          <p:cNvPr id="26624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" y="3409950"/>
            <a:ext cx="3276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0" name="Text Box 11"/>
          <p:cNvSpPr txBox="1">
            <a:spLocks noChangeArrowheads="1"/>
          </p:cNvSpPr>
          <p:nvPr/>
        </p:nvSpPr>
        <p:spPr bwMode="auto">
          <a:xfrm>
            <a:off x="990600" y="1295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Obsidian</a:t>
            </a:r>
          </a:p>
        </p:txBody>
      </p:sp>
      <p:pic>
        <p:nvPicPr>
          <p:cNvPr id="26625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2" name="Text Box 13"/>
          <p:cNvSpPr txBox="1">
            <a:spLocks noChangeArrowheads="1"/>
          </p:cNvSpPr>
          <p:nvPr/>
        </p:nvSpPr>
        <p:spPr bwMode="auto">
          <a:xfrm>
            <a:off x="3429000" y="3886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Granite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53" name="Rectangle 1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5820" y="4267200"/>
            <a:ext cx="21467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Mafic/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46482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17526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96981" y="4648200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657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Pumice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1371600" y="1828800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3962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Basalt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5897563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FF66FF"/>
                </a:solidFill>
              </a:rPr>
              <a:t>The class will be divided into 3 groups.</a:t>
            </a:r>
          </a:p>
          <a:p>
            <a:pPr lvl="1" eaLnBrk="1" hangingPunct="1"/>
            <a:r>
              <a:rPr lang="en-US" dirty="0" smtClean="0">
                <a:solidFill>
                  <a:srgbClr val="FFC000"/>
                </a:solidFill>
              </a:rPr>
              <a:t>The teacher will assign each group a rock to create a singing name for. </a:t>
            </a:r>
            <a:r>
              <a:rPr lang="en-US" dirty="0" smtClean="0">
                <a:solidFill>
                  <a:srgbClr val="FF5050"/>
                </a:solidFill>
              </a:rPr>
              <a:t>Ex -“</a:t>
            </a:r>
            <a:r>
              <a:rPr lang="en-US" dirty="0" err="1" smtClean="0">
                <a:solidFill>
                  <a:srgbClr val="FF5050"/>
                </a:solidFill>
              </a:rPr>
              <a:t>Igggggneeous</a:t>
            </a:r>
            <a:r>
              <a:rPr lang="en-US" dirty="0" smtClean="0">
                <a:solidFill>
                  <a:srgbClr val="FF5050"/>
                </a:solidFill>
              </a:rPr>
              <a:t>”</a:t>
            </a:r>
          </a:p>
          <a:p>
            <a:pPr lvl="1" eaLnBrk="1" hangingPunct="1"/>
            <a:r>
              <a:rPr lang="en-US" dirty="0" smtClean="0">
                <a:solidFill>
                  <a:srgbClr val="99CCFF"/>
                </a:solidFill>
              </a:rPr>
              <a:t>They must sing </a:t>
            </a:r>
            <a:r>
              <a:rPr lang="en-US" dirty="0" smtClean="0">
                <a:solidFill>
                  <a:srgbClr val="92D050"/>
                </a:solidFill>
              </a:rPr>
              <a:t>(dance?) </a:t>
            </a:r>
            <a:r>
              <a:rPr lang="en-US" dirty="0" smtClean="0">
                <a:solidFill>
                  <a:srgbClr val="99CCFF"/>
                </a:solidFill>
              </a:rPr>
              <a:t>the name of that rock when signaled in slideshow. (10 sec)</a:t>
            </a:r>
          </a:p>
          <a:p>
            <a:pPr lvl="1" eaLnBrk="1" hangingPunct="1"/>
            <a:r>
              <a:rPr lang="en-US" dirty="0" smtClean="0">
                <a:solidFill>
                  <a:srgbClr val="FF9900"/>
                </a:solidFill>
              </a:rPr>
              <a:t>Igneous. </a:t>
            </a:r>
            <a:r>
              <a:rPr lang="en-US" dirty="0" smtClean="0">
                <a:solidFill>
                  <a:srgbClr val="FFCC99"/>
                </a:solidFill>
              </a:rPr>
              <a:t>Sedimentary. </a:t>
            </a:r>
            <a:r>
              <a:rPr lang="en-US" dirty="0" smtClean="0">
                <a:solidFill>
                  <a:srgbClr val="FF0000"/>
                </a:solidFill>
              </a:rPr>
              <a:t>Metamorphic.</a:t>
            </a:r>
          </a:p>
        </p:txBody>
      </p:sp>
      <p:pic>
        <p:nvPicPr>
          <p:cNvPr id="358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8534400" cy="3267075"/>
          </a:xfrm>
          <a:prstGeom prst="rect">
            <a:avLst/>
          </a:prstGeom>
          <a:noFill/>
          <a:ln w="76200" algn="ctr">
            <a:solidFill>
              <a:srgbClr val="FF99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4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5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2286000"/>
            <a:ext cx="2017349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Which rock is </a:t>
            </a:r>
            <a:r>
              <a:rPr lang="en-US" dirty="0" smtClean="0">
                <a:solidFill>
                  <a:srgbClr val="FFFF00"/>
                </a:solidFill>
              </a:rPr>
              <a:t>incorrectly</a:t>
            </a:r>
            <a:r>
              <a:rPr lang="en-US" dirty="0" smtClean="0"/>
              <a:t> labeled below?</a:t>
            </a:r>
          </a:p>
        </p:txBody>
      </p:sp>
      <p:pic>
        <p:nvPicPr>
          <p:cNvPr id="266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64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88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31242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6" name="Text Box 7"/>
          <p:cNvSpPr txBox="1">
            <a:spLocks noChangeArrowheads="1"/>
          </p:cNvSpPr>
          <p:nvPr/>
        </p:nvSpPr>
        <p:spPr bwMode="auto">
          <a:xfrm>
            <a:off x="3886200" y="3581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Pumice</a:t>
            </a:r>
          </a:p>
        </p:txBody>
      </p:sp>
      <p:sp>
        <p:nvSpPr>
          <p:cNvPr id="266247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Basalt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48" name="Text Box 9"/>
          <p:cNvSpPr txBox="1">
            <a:spLocks noChangeArrowheads="1"/>
          </p:cNvSpPr>
          <p:nvPr/>
        </p:nvSpPr>
        <p:spPr bwMode="auto">
          <a:xfrm>
            <a:off x="6019800" y="12192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err="1">
                <a:latin typeface="Verdana" pitchFamily="34" charset="0"/>
              </a:rPr>
              <a:t>Rhyolite</a:t>
            </a:r>
            <a:endParaRPr lang="en-US" sz="3600" dirty="0">
              <a:latin typeface="Verdana" pitchFamily="34" charset="0"/>
            </a:endParaRPr>
          </a:p>
        </p:txBody>
      </p:sp>
      <p:pic>
        <p:nvPicPr>
          <p:cNvPr id="26624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" y="3409950"/>
            <a:ext cx="3276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0" name="Text Box 11"/>
          <p:cNvSpPr txBox="1">
            <a:spLocks noChangeArrowheads="1"/>
          </p:cNvSpPr>
          <p:nvPr/>
        </p:nvSpPr>
        <p:spPr bwMode="auto">
          <a:xfrm>
            <a:off x="990600" y="1295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Obsidian</a:t>
            </a:r>
          </a:p>
        </p:txBody>
      </p:sp>
      <p:pic>
        <p:nvPicPr>
          <p:cNvPr id="26625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2" name="Text Box 13"/>
          <p:cNvSpPr txBox="1">
            <a:spLocks noChangeArrowheads="1"/>
          </p:cNvSpPr>
          <p:nvPr/>
        </p:nvSpPr>
        <p:spPr bwMode="auto">
          <a:xfrm>
            <a:off x="3429000" y="3886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Granite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53" name="Rectangle 1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5820" y="4267200"/>
            <a:ext cx="2146742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Mafic/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46482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17526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96981" y="4648200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657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Pumice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1371600" y="1828800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3962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Basalt</a:t>
            </a:r>
            <a:endParaRPr lang="en-US" sz="3600" dirty="0"/>
          </a:p>
        </p:txBody>
      </p:sp>
      <p:sp>
        <p:nvSpPr>
          <p:cNvPr id="24" name="Rounded Rectangle 23"/>
          <p:cNvSpPr/>
          <p:nvPr/>
        </p:nvSpPr>
        <p:spPr>
          <a:xfrm>
            <a:off x="136070" y="825787"/>
            <a:ext cx="4778829" cy="2298413"/>
          </a:xfrm>
          <a:prstGeom prst="roundRect">
            <a:avLst/>
          </a:prstGeom>
          <a:solidFill>
            <a:srgbClr val="FF99FF">
              <a:alpha val="26000"/>
            </a:srgbClr>
          </a:solidFill>
          <a:ln w="5715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8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Which rock is </a:t>
            </a:r>
            <a:r>
              <a:rPr lang="en-US" dirty="0" smtClean="0">
                <a:solidFill>
                  <a:srgbClr val="FFFF00"/>
                </a:solidFill>
              </a:rPr>
              <a:t>incorrectly</a:t>
            </a:r>
            <a:r>
              <a:rPr lang="en-US" dirty="0" smtClean="0"/>
              <a:t> labeled below?</a:t>
            </a:r>
          </a:p>
        </p:txBody>
      </p:sp>
      <p:pic>
        <p:nvPicPr>
          <p:cNvPr id="266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64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88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31242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6" name="Text Box 7"/>
          <p:cNvSpPr txBox="1">
            <a:spLocks noChangeArrowheads="1"/>
          </p:cNvSpPr>
          <p:nvPr/>
        </p:nvSpPr>
        <p:spPr bwMode="auto">
          <a:xfrm>
            <a:off x="3886200" y="3581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Pumice</a:t>
            </a:r>
          </a:p>
        </p:txBody>
      </p:sp>
      <p:sp>
        <p:nvSpPr>
          <p:cNvPr id="266247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Basalt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48" name="Text Box 9"/>
          <p:cNvSpPr txBox="1">
            <a:spLocks noChangeArrowheads="1"/>
          </p:cNvSpPr>
          <p:nvPr/>
        </p:nvSpPr>
        <p:spPr bwMode="auto">
          <a:xfrm>
            <a:off x="6019800" y="12192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err="1">
                <a:latin typeface="Verdana" pitchFamily="34" charset="0"/>
              </a:rPr>
              <a:t>Rhyolite</a:t>
            </a:r>
            <a:endParaRPr lang="en-US" sz="3600" dirty="0">
              <a:latin typeface="Verdana" pitchFamily="34" charset="0"/>
            </a:endParaRPr>
          </a:p>
        </p:txBody>
      </p:sp>
      <p:pic>
        <p:nvPicPr>
          <p:cNvPr id="26624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" y="3409950"/>
            <a:ext cx="3276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0" name="Text Box 11"/>
          <p:cNvSpPr txBox="1">
            <a:spLocks noChangeArrowheads="1"/>
          </p:cNvSpPr>
          <p:nvPr/>
        </p:nvSpPr>
        <p:spPr bwMode="auto">
          <a:xfrm>
            <a:off x="990600" y="1295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Obsidian</a:t>
            </a:r>
          </a:p>
        </p:txBody>
      </p:sp>
      <p:pic>
        <p:nvPicPr>
          <p:cNvPr id="26625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2" name="Text Box 13"/>
          <p:cNvSpPr txBox="1">
            <a:spLocks noChangeArrowheads="1"/>
          </p:cNvSpPr>
          <p:nvPr/>
        </p:nvSpPr>
        <p:spPr bwMode="auto">
          <a:xfrm>
            <a:off x="3429000" y="3886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Granite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53" name="Rectangle 1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5820" y="4267200"/>
            <a:ext cx="2146742" cy="1754326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Mafic/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46482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17526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96981" y="4648200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657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Pumice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1275421" y="18288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3962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Basalt</a:t>
            </a:r>
            <a:endParaRPr lang="en-US" sz="3600" dirty="0"/>
          </a:p>
        </p:txBody>
      </p:sp>
      <p:sp>
        <p:nvSpPr>
          <p:cNvPr id="27" name="Rounded Rectangle 26"/>
          <p:cNvSpPr/>
          <p:nvPr/>
        </p:nvSpPr>
        <p:spPr>
          <a:xfrm>
            <a:off x="136070" y="825787"/>
            <a:ext cx="4778829" cy="2298413"/>
          </a:xfrm>
          <a:prstGeom prst="roundRect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784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dirty="0" smtClean="0"/>
              <a:t>Which rock is </a:t>
            </a:r>
            <a:r>
              <a:rPr lang="en-US" dirty="0" smtClean="0">
                <a:solidFill>
                  <a:srgbClr val="FFFF00"/>
                </a:solidFill>
              </a:rPr>
              <a:t>incorrectly</a:t>
            </a:r>
            <a:r>
              <a:rPr lang="en-US" dirty="0" smtClean="0"/>
              <a:t> labeled below?</a:t>
            </a:r>
          </a:p>
        </p:txBody>
      </p:sp>
      <p:pic>
        <p:nvPicPr>
          <p:cNvPr id="2662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4648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914400"/>
            <a:ext cx="388620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624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429000"/>
            <a:ext cx="31242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46" name="Text Box 7"/>
          <p:cNvSpPr txBox="1">
            <a:spLocks noChangeArrowheads="1"/>
          </p:cNvSpPr>
          <p:nvPr/>
        </p:nvSpPr>
        <p:spPr bwMode="auto">
          <a:xfrm>
            <a:off x="3886200" y="35814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Pumice</a:t>
            </a:r>
          </a:p>
        </p:txBody>
      </p:sp>
      <p:sp>
        <p:nvSpPr>
          <p:cNvPr id="266247" name="Text Box 8"/>
          <p:cNvSpPr txBox="1">
            <a:spLocks noChangeArrowheads="1"/>
          </p:cNvSpPr>
          <p:nvPr/>
        </p:nvSpPr>
        <p:spPr bwMode="auto">
          <a:xfrm>
            <a:off x="533400" y="37338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Basalt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48" name="Text Box 9"/>
          <p:cNvSpPr txBox="1">
            <a:spLocks noChangeArrowheads="1"/>
          </p:cNvSpPr>
          <p:nvPr/>
        </p:nvSpPr>
        <p:spPr bwMode="auto">
          <a:xfrm>
            <a:off x="6019800" y="1219200"/>
            <a:ext cx="2362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err="1">
                <a:latin typeface="Verdana" pitchFamily="34" charset="0"/>
              </a:rPr>
              <a:t>Rhyolite</a:t>
            </a:r>
            <a:endParaRPr lang="en-US" sz="3600" dirty="0">
              <a:latin typeface="Verdana" pitchFamily="34" charset="0"/>
            </a:endParaRPr>
          </a:p>
        </p:txBody>
      </p:sp>
      <p:pic>
        <p:nvPicPr>
          <p:cNvPr id="266249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696" y="3409950"/>
            <a:ext cx="3276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0" name="Text Box 11"/>
          <p:cNvSpPr txBox="1">
            <a:spLocks noChangeArrowheads="1"/>
          </p:cNvSpPr>
          <p:nvPr/>
        </p:nvSpPr>
        <p:spPr bwMode="auto">
          <a:xfrm>
            <a:off x="990600" y="1295400"/>
            <a:ext cx="2286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>
                <a:latin typeface="Verdana" pitchFamily="34" charset="0"/>
              </a:rPr>
              <a:t>Obsidian</a:t>
            </a:r>
          </a:p>
        </p:txBody>
      </p:sp>
      <p:pic>
        <p:nvPicPr>
          <p:cNvPr id="266251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048000"/>
            <a:ext cx="28575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6252" name="Text Box 13"/>
          <p:cNvSpPr txBox="1">
            <a:spLocks noChangeArrowheads="1"/>
          </p:cNvSpPr>
          <p:nvPr/>
        </p:nvSpPr>
        <p:spPr bwMode="auto">
          <a:xfrm>
            <a:off x="3429000" y="3886200"/>
            <a:ext cx="2057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3600" dirty="0" smtClean="0">
                <a:latin typeface="Verdana" pitchFamily="34" charset="0"/>
              </a:rPr>
              <a:t>Granite</a:t>
            </a:r>
            <a:endParaRPr lang="en-US" sz="3600" dirty="0">
              <a:latin typeface="Verdana" pitchFamily="34" charset="0"/>
            </a:endParaRPr>
          </a:p>
        </p:txBody>
      </p:sp>
      <p:sp>
        <p:nvSpPr>
          <p:cNvPr id="266253" name="Rectangle 1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5820" y="4267200"/>
            <a:ext cx="214674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Mafic/</a:t>
            </a:r>
          </a:p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3352800" y="46482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324600" y="17526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496981" y="4648200"/>
            <a:ext cx="19543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tx1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tx1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36576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Pumice</a:t>
            </a:r>
            <a:endParaRPr lang="en-US" sz="3200" dirty="0"/>
          </a:p>
        </p:txBody>
      </p:sp>
      <p:sp>
        <p:nvSpPr>
          <p:cNvPr id="23" name="Rectangle 22"/>
          <p:cNvSpPr/>
          <p:nvPr/>
        </p:nvSpPr>
        <p:spPr>
          <a:xfrm>
            <a:off x="1275421" y="1828800"/>
            <a:ext cx="21467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81800" y="3962400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Basalt</a:t>
            </a:r>
            <a:endParaRPr lang="en-US" sz="3600" dirty="0"/>
          </a:p>
        </p:txBody>
      </p:sp>
      <p:sp>
        <p:nvSpPr>
          <p:cNvPr id="27" name="Rounded Rectangle 26"/>
          <p:cNvSpPr/>
          <p:nvPr/>
        </p:nvSpPr>
        <p:spPr>
          <a:xfrm>
            <a:off x="136070" y="825787"/>
            <a:ext cx="4778829" cy="2298413"/>
          </a:xfrm>
          <a:prstGeom prst="roundRect">
            <a:avLst/>
          </a:prstGeom>
          <a:solidFill>
            <a:schemeClr val="bg2">
              <a:lumMod val="60000"/>
              <a:lumOff val="40000"/>
              <a:alpha val="26000"/>
            </a:schemeClr>
          </a:solidFill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2111" y="2362200"/>
            <a:ext cx="43011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Intermediate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60" y="2028855"/>
            <a:ext cx="13837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be</a:t>
            </a:r>
            <a:endParaRPr lang="en-US" sz="2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5517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7924800" cy="5867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Classification of Igneous Rocks</a:t>
            </a:r>
          </a:p>
          <a:p>
            <a:pPr lvl="1" eaLnBrk="1" hangingPunct="1">
              <a:defRPr/>
            </a:pPr>
            <a:r>
              <a:rPr lang="en-US" smtClean="0"/>
              <a:t>-</a:t>
            </a:r>
          </a:p>
          <a:p>
            <a:pPr lvl="1" eaLnBrk="1" hangingPunct="1">
              <a:defRPr/>
            </a:pPr>
            <a:r>
              <a:rPr lang="en-US" smtClean="0"/>
              <a:t>-</a:t>
            </a:r>
          </a:p>
          <a:p>
            <a:pPr lvl="1" eaLnBrk="1" hangingPunct="1">
              <a:defRPr/>
            </a:pPr>
            <a:r>
              <a:rPr lang="en-US" smtClean="0"/>
              <a:t>-</a:t>
            </a:r>
          </a:p>
        </p:txBody>
      </p:sp>
      <p:sp>
        <p:nvSpPr>
          <p:cNvPr id="183299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3300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895600"/>
            <a:ext cx="3810000" cy="37338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301" name="Picture 6" descr="granite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4343400" cy="37290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 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 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0" y="2819400"/>
            <a:ext cx="2209800" cy="762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62000" y="2819400"/>
            <a:ext cx="2209800" cy="762000"/>
          </a:xfrm>
          <a:prstGeom prst="roundRect">
            <a:avLst/>
          </a:prstGeom>
          <a:solidFill>
            <a:schemeClr val="accent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 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76600" y="5029200"/>
            <a:ext cx="3048000" cy="5334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3276600" y="5029200"/>
            <a:ext cx="3048000" cy="533400"/>
          </a:xfrm>
          <a:prstGeom prst="roundRect">
            <a:avLst/>
          </a:prstGeom>
          <a:solidFill>
            <a:schemeClr val="accent6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66658" name="Picture 2" descr="https://encrypted-tbn1.gstatic.com/images?q=tbn:ANd9GcRbdVIhNN5A2KfhWLCtd0XRFD2RebJVBWL31k5_WYbG5f1PKsyR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5105400" cy="25565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167640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Lunar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maria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basalt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66658" name="Picture 2" descr="https://encrypted-tbn1.gstatic.com/images?q=tbn:ANd9GcRbdVIhNN5A2KfhWLCtd0XRFD2RebJVBWL31k5_WYbG5f1PKsyR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5105400" cy="25565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167640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Lunar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maria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basalt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0999" y="1143000"/>
            <a:ext cx="5312229" cy="255270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722" y="1174206"/>
            <a:ext cx="5128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Basalt is fine-grained so that the individual minerals are not </a:t>
            </a:r>
            <a:r>
              <a:rPr lang="en-US" sz="2400" dirty="0" smtClean="0"/>
              <a:t>visible.  Basalt includes </a:t>
            </a:r>
            <a:r>
              <a:rPr lang="en-US" sz="2400" dirty="0"/>
              <a:t>pyroxene, </a:t>
            </a:r>
            <a:r>
              <a:rPr lang="en-US" sz="2400" dirty="0" smtClean="0"/>
              <a:t>plagioclase </a:t>
            </a:r>
            <a:r>
              <a:rPr lang="en-US" sz="2400" dirty="0"/>
              <a:t>feldspar and olivine. These minerals are visible in the </a:t>
            </a:r>
            <a:r>
              <a:rPr lang="en-US" sz="2400" dirty="0" smtClean="0"/>
              <a:t>coarse-grained basalt </a:t>
            </a:r>
            <a:r>
              <a:rPr lang="en-US" sz="2400" dirty="0"/>
              <a:t>called gabbro.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4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66658" name="Picture 2" descr="https://encrypted-tbn1.gstatic.com/images?q=tbn:ANd9GcRbdVIhNN5A2KfhWLCtd0XRFD2RebJVBWL31k5_WYbG5f1PKsyR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5105400" cy="25565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167640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Lunar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maria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basalt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0999" y="1143000"/>
            <a:ext cx="5312229" cy="255270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722" y="1174206"/>
            <a:ext cx="5128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Basalt is fine-grained so that the individual minerals are not </a:t>
            </a:r>
            <a:r>
              <a:rPr lang="en-US" sz="2400" dirty="0" smtClean="0"/>
              <a:t>visible.  Basalt includes </a:t>
            </a:r>
            <a:r>
              <a:rPr lang="en-US" sz="2400" dirty="0"/>
              <a:t>pyroxene, </a:t>
            </a:r>
            <a:r>
              <a:rPr lang="en-US" sz="2400" dirty="0" smtClean="0"/>
              <a:t>plagioclase </a:t>
            </a:r>
            <a:r>
              <a:rPr lang="en-US" sz="2400" dirty="0"/>
              <a:t>feldspar and olivine. These minerals are visible in the </a:t>
            </a:r>
            <a:r>
              <a:rPr lang="en-US" sz="2400" dirty="0" smtClean="0"/>
              <a:t>coarse-grained basalt </a:t>
            </a:r>
            <a:r>
              <a:rPr lang="en-US" sz="2400" dirty="0"/>
              <a:t>called gabbro.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11844" y="1943100"/>
            <a:ext cx="1279156" cy="419100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47997" y="2336347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102255" y="2336346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58774" y="3065008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46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66658" name="Picture 2" descr="https://encrypted-tbn1.gstatic.com/images?q=tbn:ANd9GcRbdVIhNN5A2KfhWLCtd0XRFD2RebJVBWL31k5_WYbG5f1PKsyR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5105400" cy="25565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167640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Lunar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maria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basalt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0999" y="1143000"/>
            <a:ext cx="5312229" cy="255270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722" y="1174206"/>
            <a:ext cx="5128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Basalt is fine-grained so that the individual minerals are not </a:t>
            </a:r>
            <a:r>
              <a:rPr lang="en-US" sz="2400" dirty="0" smtClean="0"/>
              <a:t>visible.  Basalt includes </a:t>
            </a:r>
            <a:r>
              <a:rPr lang="en-US" sz="2400" dirty="0"/>
              <a:t>pyroxene, </a:t>
            </a:r>
            <a:r>
              <a:rPr lang="en-US" sz="2400" dirty="0" smtClean="0"/>
              <a:t>plagioclase </a:t>
            </a:r>
            <a:r>
              <a:rPr lang="en-US" sz="2400" dirty="0"/>
              <a:t>feldspar and olivine. These minerals are visible in the </a:t>
            </a:r>
            <a:r>
              <a:rPr lang="en-US" sz="2400" dirty="0" smtClean="0"/>
              <a:t>coarse-grained basalt </a:t>
            </a:r>
            <a:r>
              <a:rPr lang="en-US" sz="2400" dirty="0"/>
              <a:t>called gabbro. </a:t>
            </a:r>
          </a:p>
          <a:p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911844" y="1943100"/>
            <a:ext cx="1279156" cy="419100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347997" y="2336347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102255" y="2336346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58774" y="3065008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449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66658" name="Picture 2" descr="https://encrypted-tbn1.gstatic.com/images?q=tbn:ANd9GcRbdVIhNN5A2KfhWLCtd0XRFD2RebJVBWL31k5_WYbG5f1PKsyR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5105400" cy="25565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167640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Lunar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maria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basalt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0999" y="1143000"/>
            <a:ext cx="5312229" cy="255270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722" y="1174206"/>
            <a:ext cx="5128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Basalt is fine-grained so that the individual minerals are not </a:t>
            </a:r>
            <a:r>
              <a:rPr lang="en-US" sz="2400" dirty="0" smtClean="0"/>
              <a:t>visible.  Basalt includes </a:t>
            </a:r>
            <a:r>
              <a: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pyroxene, </a:t>
            </a:r>
            <a:r>
              <a:rPr lang="en-US" sz="2400" dirty="0" smtClean="0"/>
              <a:t>plagioclase </a:t>
            </a:r>
            <a:r>
              <a:rPr lang="en-US" sz="2400" dirty="0"/>
              <a:t>feldspar and olivine. These minerals are visible in the </a:t>
            </a:r>
            <a:r>
              <a:rPr lang="en-US" sz="2400" dirty="0" smtClean="0"/>
              <a:t>coarse-grained basalt </a:t>
            </a:r>
            <a:r>
              <a:rPr lang="en-US" sz="2400" dirty="0"/>
              <a:t>called gabbro. </a:t>
            </a:r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347997" y="2336347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102255" y="2336346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58774" y="3065008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89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66658" name="Picture 2" descr="https://encrypted-tbn1.gstatic.com/images?q=tbn:ANd9GcRbdVIhNN5A2KfhWLCtd0XRFD2RebJVBWL31k5_WYbG5f1PKsyR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5105400" cy="25565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167640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Lunar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maria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basalt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0999" y="1143000"/>
            <a:ext cx="5312229" cy="255270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722" y="1174206"/>
            <a:ext cx="5128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Basalt is fine-grained so that the individual minerals are not </a:t>
            </a:r>
            <a:r>
              <a:rPr lang="en-US" sz="2400" dirty="0" smtClean="0"/>
              <a:t>visible.  Basalt includes </a:t>
            </a:r>
            <a:r>
              <a: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pyroxene, </a:t>
            </a:r>
            <a:r>
              <a:rPr lang="en-US" sz="2400" dirty="0" smtClean="0"/>
              <a:t>plagioclase </a:t>
            </a:r>
            <a:r>
              <a:rPr lang="en-US" sz="2400" dirty="0"/>
              <a:t>feldspar and olivine. These minerals are visible in the </a:t>
            </a:r>
            <a:r>
              <a:rPr lang="en-US" sz="2400" dirty="0" smtClean="0"/>
              <a:t>coarse-grained basalt </a:t>
            </a:r>
            <a:r>
              <a:rPr lang="en-US" sz="2400" dirty="0"/>
              <a:t>called gabbro. </a:t>
            </a:r>
          </a:p>
          <a:p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2347997" y="2336347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102255" y="2336346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58774" y="3065008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19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7894" name="AutoShape 6"/>
          <p:cNvSpPr>
            <a:spLocks noChangeArrowheads="1"/>
          </p:cNvSpPr>
          <p:nvPr/>
        </p:nvSpPr>
        <p:spPr bwMode="auto">
          <a:xfrm>
            <a:off x="2971800" y="609600"/>
            <a:ext cx="2514600" cy="990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7895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66658" name="Picture 2" descr="https://encrypted-tbn1.gstatic.com/images?q=tbn:ANd9GcRbdVIhNN5A2KfhWLCtd0XRFD2RebJVBWL31k5_WYbG5f1PKsyR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5105400" cy="25565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167640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Lunar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maria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basalt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0999" y="1143000"/>
            <a:ext cx="5312229" cy="255270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722" y="1174206"/>
            <a:ext cx="5128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Basalt is fine-grained so that the individual minerals are not </a:t>
            </a:r>
            <a:r>
              <a:rPr lang="en-US" sz="2400" dirty="0" smtClean="0"/>
              <a:t>visible.  Basalt includes </a:t>
            </a:r>
            <a:r>
              <a: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pyroxene, </a:t>
            </a:r>
            <a:r>
              <a:rPr lang="en-US" sz="2400" dirty="0" smtClean="0"/>
              <a:t>plagioclase</a:t>
            </a:r>
            <a:r>
              <a:rPr lang="en-US" sz="2400" dirty="0" smtClean="0">
                <a:solidFill>
                  <a:srgbClr val="FFCC99"/>
                </a:solidFill>
              </a:rPr>
              <a:t> </a:t>
            </a:r>
            <a:r>
              <a:rPr lang="en-US" sz="2400" dirty="0">
                <a:solidFill>
                  <a:srgbClr val="FFCC99"/>
                </a:solidFill>
              </a:rPr>
              <a:t>feldspar </a:t>
            </a:r>
            <a:r>
              <a:rPr lang="en-US" sz="2400" dirty="0"/>
              <a:t>and olivine. These minerals are visible in the </a:t>
            </a:r>
            <a:r>
              <a:rPr lang="en-US" sz="2400" dirty="0" smtClean="0"/>
              <a:t>coarse-grained basalt </a:t>
            </a:r>
            <a:r>
              <a:rPr lang="en-US" sz="2400" dirty="0"/>
              <a:t>called gabbro. </a:t>
            </a:r>
          </a:p>
          <a:p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102255" y="2336346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58774" y="3065008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69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66658" name="Picture 2" descr="https://encrypted-tbn1.gstatic.com/images?q=tbn:ANd9GcRbdVIhNN5A2KfhWLCtd0XRFD2RebJVBWL31k5_WYbG5f1PKsyR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5105400" cy="25565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167640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Lunar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maria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basalt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0999" y="1143000"/>
            <a:ext cx="5312229" cy="255270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722" y="1174206"/>
            <a:ext cx="5128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Basalt is fine-grained so that the individual minerals are not </a:t>
            </a:r>
            <a:r>
              <a:rPr lang="en-US" sz="2400" dirty="0" smtClean="0"/>
              <a:t>visible.  Basalt includes </a:t>
            </a:r>
            <a:r>
              <a: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pyroxene, </a:t>
            </a:r>
            <a:r>
              <a:rPr lang="en-US" sz="2400" dirty="0" smtClean="0"/>
              <a:t>plagioclase</a:t>
            </a:r>
            <a:r>
              <a:rPr lang="en-US" sz="2400" dirty="0" smtClean="0">
                <a:solidFill>
                  <a:srgbClr val="FFCC99"/>
                </a:solidFill>
              </a:rPr>
              <a:t> </a:t>
            </a:r>
            <a:r>
              <a:rPr lang="en-US" sz="2400" dirty="0">
                <a:solidFill>
                  <a:srgbClr val="FFCC99"/>
                </a:solidFill>
              </a:rPr>
              <a:t>feldspar </a:t>
            </a:r>
            <a:r>
              <a:rPr lang="en-US" sz="2400" dirty="0"/>
              <a:t>and olivine. These minerals are visible in the </a:t>
            </a:r>
            <a:r>
              <a:rPr lang="en-US" sz="2400" dirty="0" smtClean="0"/>
              <a:t>coarse-grained basalt </a:t>
            </a:r>
            <a:r>
              <a:rPr lang="en-US" sz="2400" dirty="0"/>
              <a:t>called gabbro. </a:t>
            </a:r>
          </a:p>
          <a:p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4102255" y="2336346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658774" y="3065008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30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66658" name="Picture 2" descr="https://encrypted-tbn1.gstatic.com/images?q=tbn:ANd9GcRbdVIhNN5A2KfhWLCtd0XRFD2RebJVBWL31k5_WYbG5f1PKsyR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5105400" cy="25565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167640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Lunar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maria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basalt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0999" y="1143000"/>
            <a:ext cx="5312229" cy="255270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722" y="1174206"/>
            <a:ext cx="5128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Basalt is fine-grained so that the individual minerals are not </a:t>
            </a:r>
            <a:r>
              <a:rPr lang="en-US" sz="2400" dirty="0" smtClean="0"/>
              <a:t>visible.  Basalt includes </a:t>
            </a:r>
            <a:r>
              <a: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pyroxene, </a:t>
            </a:r>
            <a:r>
              <a:rPr lang="en-US" sz="2400" dirty="0" smtClean="0"/>
              <a:t>plagioclase</a:t>
            </a:r>
            <a:r>
              <a:rPr lang="en-US" sz="2400" dirty="0" smtClean="0">
                <a:solidFill>
                  <a:srgbClr val="FFCC99"/>
                </a:solidFill>
              </a:rPr>
              <a:t> </a:t>
            </a:r>
            <a:r>
              <a:rPr lang="en-US" sz="2400" dirty="0">
                <a:solidFill>
                  <a:srgbClr val="FFCC99"/>
                </a:solidFill>
              </a:rPr>
              <a:t>feldspar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66FF66"/>
                </a:solidFill>
              </a:rPr>
              <a:t>olivine</a:t>
            </a:r>
            <a:r>
              <a:rPr lang="en-US" sz="2400" dirty="0"/>
              <a:t>. These minerals are visible in the </a:t>
            </a:r>
            <a:r>
              <a:rPr lang="en-US" sz="2400" dirty="0" smtClean="0"/>
              <a:t>coarse-grained basalt </a:t>
            </a:r>
            <a:r>
              <a:rPr lang="en-US" sz="2400" dirty="0"/>
              <a:t>called gabbro. </a:t>
            </a:r>
          </a:p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658774" y="3065008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959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66658" name="Picture 2" descr="https://encrypted-tbn1.gstatic.com/images?q=tbn:ANd9GcRbdVIhNN5A2KfhWLCtd0XRFD2RebJVBWL31k5_WYbG5f1PKsyR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5105400" cy="25565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167640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Lunar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maria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basalt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0999" y="1143000"/>
            <a:ext cx="5312229" cy="255270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722" y="1174206"/>
            <a:ext cx="5128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Basalt is fine-grained so that the individual minerals are not </a:t>
            </a:r>
            <a:r>
              <a:rPr lang="en-US" sz="2400" dirty="0" smtClean="0"/>
              <a:t>visible.  Basalt includes </a:t>
            </a:r>
            <a:r>
              <a: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pyroxene, </a:t>
            </a:r>
            <a:r>
              <a:rPr lang="en-US" sz="2400" dirty="0" smtClean="0"/>
              <a:t>plagioclase</a:t>
            </a:r>
            <a:r>
              <a:rPr lang="en-US" sz="2400" dirty="0" smtClean="0">
                <a:solidFill>
                  <a:srgbClr val="FFCC99"/>
                </a:solidFill>
              </a:rPr>
              <a:t> </a:t>
            </a:r>
            <a:r>
              <a:rPr lang="en-US" sz="2400" dirty="0">
                <a:solidFill>
                  <a:srgbClr val="FFCC99"/>
                </a:solidFill>
              </a:rPr>
              <a:t>feldspar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66FF66"/>
                </a:solidFill>
              </a:rPr>
              <a:t>olivine</a:t>
            </a:r>
            <a:r>
              <a:rPr lang="en-US" sz="2400" dirty="0"/>
              <a:t>. These minerals are visible in the </a:t>
            </a:r>
            <a:r>
              <a:rPr lang="en-US" sz="2400" dirty="0" smtClean="0"/>
              <a:t>coarse-grained basalt </a:t>
            </a:r>
            <a:r>
              <a:rPr lang="en-US" sz="2400" dirty="0"/>
              <a:t>called gabbro. </a:t>
            </a:r>
          </a:p>
          <a:p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658774" y="3065008"/>
            <a:ext cx="939489" cy="383721"/>
          </a:xfrm>
          <a:prstGeom prst="roundRect">
            <a:avLst/>
          </a:prstGeom>
          <a:solidFill>
            <a:schemeClr val="accent6">
              <a:lumMod val="85000"/>
              <a:lumOff val="15000"/>
            </a:scheme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246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66658" name="Picture 2" descr="https://encrypted-tbn1.gstatic.com/images?q=tbn:ANd9GcRbdVIhNN5A2KfhWLCtd0XRFD2RebJVBWL31k5_WYbG5f1PKsyR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5105400" cy="25565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167640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Lunar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maria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basalt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0999" y="1143000"/>
            <a:ext cx="5312229" cy="255270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722" y="1174206"/>
            <a:ext cx="5128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Basalt is fine-grained so that the individual minerals are not </a:t>
            </a:r>
            <a:r>
              <a:rPr lang="en-US" sz="2400" dirty="0" smtClean="0"/>
              <a:t>visible.  Basalt includes </a:t>
            </a:r>
            <a:r>
              <a: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pyroxene, </a:t>
            </a:r>
            <a:r>
              <a:rPr lang="en-US" sz="2400" dirty="0" smtClean="0"/>
              <a:t>plagioclase</a:t>
            </a:r>
            <a:r>
              <a:rPr lang="en-US" sz="2400" dirty="0" smtClean="0">
                <a:solidFill>
                  <a:srgbClr val="FFCC99"/>
                </a:solidFill>
              </a:rPr>
              <a:t> </a:t>
            </a:r>
            <a:r>
              <a:rPr lang="en-US" sz="2400" dirty="0">
                <a:solidFill>
                  <a:srgbClr val="FFCC99"/>
                </a:solidFill>
              </a:rPr>
              <a:t>feldspar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66FF66"/>
                </a:solidFill>
              </a:rPr>
              <a:t>olivine</a:t>
            </a:r>
            <a:r>
              <a:rPr lang="en-US" sz="2400" dirty="0"/>
              <a:t>. These minerals are visible in the </a:t>
            </a:r>
            <a:r>
              <a:rPr lang="en-US" sz="2400" dirty="0" smtClean="0"/>
              <a:t>coarse-grained basalt </a:t>
            </a:r>
            <a:r>
              <a:rPr lang="en-US" sz="2400" dirty="0"/>
              <a:t>called </a:t>
            </a:r>
            <a:r>
              <a: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gabbro.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18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66658" name="Picture 2" descr="https://encrypted-tbn1.gstatic.com/images?q=tbn:ANd9GcRbdVIhNN5A2KfhWLCtd0XRFD2RebJVBWL31k5_WYbG5f1PKsyR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5105400" cy="25565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167640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Lunar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maria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basalt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0999" y="1143000"/>
            <a:ext cx="5312229" cy="255270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722" y="1174206"/>
            <a:ext cx="5128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Basalt is fine-grained so that the individual minerals are not </a:t>
            </a:r>
            <a:r>
              <a:rPr lang="en-US" sz="2400" dirty="0" smtClean="0"/>
              <a:t>visible.  Basalt includes </a:t>
            </a:r>
            <a:r>
              <a: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pyroxene, </a:t>
            </a:r>
            <a:r>
              <a:rPr lang="en-US" sz="2400" dirty="0" smtClean="0"/>
              <a:t>plagioclase</a:t>
            </a:r>
            <a:r>
              <a:rPr lang="en-US" sz="2400" dirty="0" smtClean="0">
                <a:solidFill>
                  <a:srgbClr val="FFCC99"/>
                </a:solidFill>
              </a:rPr>
              <a:t> </a:t>
            </a:r>
            <a:r>
              <a:rPr lang="en-US" sz="2400" dirty="0">
                <a:solidFill>
                  <a:srgbClr val="FFCC99"/>
                </a:solidFill>
              </a:rPr>
              <a:t>feldspar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66FF66"/>
                </a:solidFill>
              </a:rPr>
              <a:t>olivine</a:t>
            </a:r>
            <a:r>
              <a:rPr lang="en-US" sz="2400" dirty="0"/>
              <a:t>. These minerals are visible in the </a:t>
            </a:r>
            <a:r>
              <a:rPr lang="en-US" sz="2400" dirty="0" smtClean="0"/>
              <a:t>coarse-grained basalt </a:t>
            </a:r>
            <a:r>
              <a:rPr lang="en-US" sz="2400" dirty="0"/>
              <a:t>called </a:t>
            </a:r>
            <a:r>
              <a: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gabbro. 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609600" y="3581400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or </a:t>
            </a:r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618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Basaltic: Dark, heavy (dense)</a:t>
            </a:r>
          </a:p>
        </p:txBody>
      </p:sp>
      <p:sp>
        <p:nvSpPr>
          <p:cNvPr id="184323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4324" name="Picture 5" descr="basal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14400"/>
            <a:ext cx="8686800" cy="55626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44165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Fine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1905000"/>
            <a:ext cx="330090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</a:p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898" name="Picture 2" descr="Olympus Mon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038600"/>
            <a:ext cx="2806700" cy="2105026"/>
          </a:xfrm>
          <a:prstGeom prst="rect">
            <a:avLst/>
          </a:prstGeom>
          <a:noFill/>
          <a:ln w="38100">
            <a:solidFill>
              <a:srgbClr val="CC6600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896574" y="4953000"/>
            <a:ext cx="4624984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Olympus Mons on </a:t>
            </a:r>
          </a:p>
          <a:p>
            <a:pPr algn="ctr"/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CC66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Mars is made of Basalt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CC66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0" name="Picture 4" descr="Sea floor pillow basal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066800"/>
            <a:ext cx="2781300" cy="175260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  <p:sp>
        <p:nvSpPr>
          <p:cNvPr id="10" name="Rectangle 9"/>
          <p:cNvSpPr/>
          <p:nvPr/>
        </p:nvSpPr>
        <p:spPr>
          <a:xfrm>
            <a:off x="5943600" y="1143000"/>
            <a:ext cx="257474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00B0F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Ocean Floor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00B0F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208902" name="Picture 6" descr="https://encrypted-tbn2.gstatic.com/images?q=tbn:ANd9GcS5mzbir4CInnbgCU_f_zPZmX7Mv6Mnbc6jjszvOAh5Pf_1524Dd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7400" y="2971800"/>
            <a:ext cx="2819400" cy="1743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</p:pic>
      <p:sp>
        <p:nvSpPr>
          <p:cNvPr id="12" name="Rectangle 11"/>
          <p:cNvSpPr/>
          <p:nvPr/>
        </p:nvSpPr>
        <p:spPr>
          <a:xfrm>
            <a:off x="5867400" y="2971800"/>
            <a:ext cx="280717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Lava flows</a:t>
            </a:r>
            <a:endParaRPr lang="en-US" sz="40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966658" name="Picture 2" descr="https://encrypted-tbn1.gstatic.com/images?q=tbn:ANd9GcRbdVIhNN5A2KfhWLCtd0XRFD2RebJVBWL31k5_WYbG5f1PKsyRL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" y="1143000"/>
            <a:ext cx="5105400" cy="2556576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38200" y="1676400"/>
            <a:ext cx="414728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Lunar </a:t>
            </a:r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maria</a:t>
            </a:r>
            <a:endParaRPr lang="en-US" sz="5400" b="1" cap="none" spc="0" dirty="0" smtClean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  <a:p>
            <a:pPr algn="ctr"/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is basalt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80999" y="1143000"/>
            <a:ext cx="5312229" cy="255270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10722" y="1174206"/>
            <a:ext cx="512807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Basalt is fine-grained so that the individual minerals are not </a:t>
            </a:r>
            <a:r>
              <a:rPr lang="en-US" sz="2400" dirty="0" smtClean="0"/>
              <a:t>visible.  Basalt includes </a:t>
            </a:r>
            <a:r>
              <a: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pyroxene, </a:t>
            </a:r>
            <a:r>
              <a:rPr lang="en-US" sz="2400" dirty="0" smtClean="0"/>
              <a:t>plagioclase</a:t>
            </a:r>
            <a:r>
              <a:rPr lang="en-US" sz="2400" dirty="0" smtClean="0">
                <a:solidFill>
                  <a:srgbClr val="FFCC99"/>
                </a:solidFill>
              </a:rPr>
              <a:t> </a:t>
            </a:r>
            <a:r>
              <a:rPr lang="en-US" sz="2400" dirty="0">
                <a:solidFill>
                  <a:srgbClr val="FFCC99"/>
                </a:solidFill>
              </a:rPr>
              <a:t>feldspar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66FF66"/>
                </a:solidFill>
              </a:rPr>
              <a:t>olivine</a:t>
            </a:r>
            <a:r>
              <a:rPr lang="en-US" sz="2400" dirty="0"/>
              <a:t>. These minerals are visible in the </a:t>
            </a:r>
            <a:r>
              <a:rPr lang="en-US" sz="2400" dirty="0" smtClean="0"/>
              <a:t>coarse-grained basalt </a:t>
            </a:r>
            <a:r>
              <a:rPr lang="en-US" sz="2400" dirty="0"/>
              <a:t>called </a:t>
            </a:r>
            <a:r>
              <a:rPr lang="en-US" sz="2400" dirty="0">
                <a:solidFill>
                  <a:schemeClr val="accent6">
                    <a:lumMod val="50000"/>
                    <a:lumOff val="50000"/>
                  </a:schemeClr>
                </a:solidFill>
              </a:rPr>
              <a:t>gabbro. </a:t>
            </a:r>
          </a:p>
          <a:p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2743200" y="3581400"/>
            <a:ext cx="27622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	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 </a:t>
            </a:r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chemeClr val="accent4">
                    <a:lumMod val="50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chemeClr val="accent4">
                  <a:lumMod val="50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854" y="1066800"/>
            <a:ext cx="2747846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80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upload.wikimedia.org/wikipedia/commons/e/ed/Devils_Tower_in_Wyom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20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7853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Devils Tower, Wyoming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2133600" cy="77093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>
            <a:solidFill>
              <a:schemeClr val="tx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1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upload.wikimedia.org/wikipedia/commons/e/ed/Devils_Tower_in_Wyom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20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7853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Devils Tower, Wyoming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52400" y="152400"/>
            <a:ext cx="2133600" cy="770930"/>
          </a:xfrm>
          <a:prstGeom prst="roundRect">
            <a:avLst/>
          </a:prstGeom>
          <a:solidFill>
            <a:schemeClr val="accent6">
              <a:lumMod val="95000"/>
              <a:lumOff val="5000"/>
            </a:schemeClr>
          </a:solidFill>
          <a:ln w="57150"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1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2530" name="Picture 2" descr="http://upload.wikimedia.org/wikipedia/commons/e/ed/Devils_Tower_in_Wyom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2202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" y="0"/>
            <a:ext cx="78538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Devils Tower, Wyoming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5867400" y="4114800"/>
            <a:ext cx="2514600" cy="12954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8919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aha.miraclegreat.com/uploads/8/4/7/6/8476191/1486213_ori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19266" y="-4465"/>
            <a:ext cx="8305479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vartifoss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waterfall,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Iceland</a:t>
            </a:r>
            <a:endParaRPr lang="en-US" sz="48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5658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4.bp.blogspot.com/-jcxdg6giN6I/UIBamNUgwdI/AAAAAAAAOQM/qjjbmjBTH54/s1600/Giant%27s+Causeway+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virginmedia.com/images/giants-causeway2-431x3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771" y="0"/>
            <a:ext cx="9165771" cy="678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266" y="76200"/>
            <a:ext cx="85201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Giants Causeway, Ireland</a:t>
            </a:r>
          </a:p>
        </p:txBody>
      </p:sp>
    </p:spTree>
    <p:extLst>
      <p:ext uri="{BB962C8B-B14F-4D97-AF65-F5344CB8AC3E}">
        <p14:creationId xmlns:p14="http://schemas.microsoft.com/office/powerpoint/2010/main" val="353496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4.bp.blogspot.com/-jcxdg6giN6I/UIBamNUgwdI/AAAAAAAAOQM/qjjbmjBTH54/s1600/Giant%27s+Causeway+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266" y="76200"/>
            <a:ext cx="85201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Giants Causeway, Ireland</a:t>
            </a:r>
          </a:p>
        </p:txBody>
      </p:sp>
    </p:spTree>
    <p:extLst>
      <p:ext uri="{BB962C8B-B14F-4D97-AF65-F5344CB8AC3E}">
        <p14:creationId xmlns:p14="http://schemas.microsoft.com/office/powerpoint/2010/main" val="896297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22" name="Picture 2" descr="http://4.bp.blogspot.com/-jcxdg6giN6I/UIBamNUgwdI/AAAAAAAAOQM/qjjbmjBTH54/s1600/Giant%27s+Causeway+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5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79266" y="76200"/>
            <a:ext cx="852015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Giants Causeway, Ireland</a:t>
            </a:r>
          </a:p>
        </p:txBody>
      </p:sp>
      <p:sp>
        <p:nvSpPr>
          <p:cNvPr id="4" name="Rounded Rectangular Callout 3"/>
          <p:cNvSpPr/>
          <p:nvPr/>
        </p:nvSpPr>
        <p:spPr>
          <a:xfrm>
            <a:off x="6023563" y="1981200"/>
            <a:ext cx="2743200" cy="903514"/>
          </a:xfrm>
          <a:prstGeom prst="wedgeRoundRectCallout">
            <a:avLst>
              <a:gd name="adj1" fmla="val -54563"/>
              <a:gd name="adj2" fmla="val 41964"/>
              <a:gd name="adj3" fmla="val 16667"/>
            </a:avLst>
          </a:prstGeom>
          <a:solidFill>
            <a:schemeClr val="tx1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175963" y="210979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“It looked bigger in the brochure Honey”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01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i1.trekearth.com/photos/73902/bamburgh_castl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101" y="152400"/>
            <a:ext cx="903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Bamburgh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Castle, England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0780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1746" name="Picture 2" descr="http://i1.trekearth.com/photos/73902/bamburgh_castle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6" y="0"/>
            <a:ext cx="91331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78101" y="152400"/>
            <a:ext cx="903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Bamburgh</a:t>
            </a: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Castle, England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075730"/>
            <a:ext cx="51475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Basalt Outcrop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1826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71800" y="1676400"/>
            <a:ext cx="1905000" cy="6858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971800" y="1676400"/>
            <a:ext cx="1905000" cy="6858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2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39942" name="AutoShape 6"/>
          <p:cNvSpPr>
            <a:spLocks noChangeArrowheads="1"/>
          </p:cNvSpPr>
          <p:nvPr/>
        </p:nvSpPr>
        <p:spPr bwMode="auto">
          <a:xfrm>
            <a:off x="304800" y="4191000"/>
            <a:ext cx="2514600" cy="12192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9943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quartz and  feldspar with minor amounts of micas, amphiboles and other minerals.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6553200" y="2590800"/>
            <a:ext cx="14478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52600" y="3048000"/>
            <a:ext cx="12192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43800" y="3124200"/>
            <a:ext cx="914400" cy="381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0600" y="3581400"/>
            <a:ext cx="17526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638800"/>
            <a:ext cx="891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Earths surface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quartz and  feldspar with minor amounts of micas, amphiboles and other minerals.</a:t>
            </a:r>
            <a:endParaRPr lang="en-US" sz="3200" dirty="0"/>
          </a:p>
        </p:txBody>
      </p:sp>
      <p:sp>
        <p:nvSpPr>
          <p:cNvPr id="9" name="Rounded Rectangle 8"/>
          <p:cNvSpPr/>
          <p:nvPr/>
        </p:nvSpPr>
        <p:spPr>
          <a:xfrm>
            <a:off x="6553200" y="2590800"/>
            <a:ext cx="1447800" cy="457200"/>
          </a:xfrm>
          <a:prstGeom prst="roundRect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1752600" y="3048000"/>
            <a:ext cx="12192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43800" y="3124200"/>
            <a:ext cx="914400" cy="381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0600" y="3581400"/>
            <a:ext cx="17526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638800"/>
            <a:ext cx="891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Earths surface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</a:t>
            </a:r>
            <a:r>
              <a:rPr lang="en-US" sz="3200" dirty="0" smtClean="0"/>
              <a:t> and  feldspar with minor amounts of micas, amphiboles and other minerals.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1752600" y="3048000"/>
            <a:ext cx="12192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43800" y="3124200"/>
            <a:ext cx="914400" cy="381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0600" y="3581400"/>
            <a:ext cx="17526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638800"/>
            <a:ext cx="891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Earths surface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 </a:t>
            </a:r>
            <a:r>
              <a:rPr lang="en-US" sz="3200" dirty="0" smtClean="0"/>
              <a:t>and  feldspar with minor amounts of micas, amphiboles and other minerals.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1752600" y="3048000"/>
            <a:ext cx="12192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43800" y="3124200"/>
            <a:ext cx="914400" cy="381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0600" y="3581400"/>
            <a:ext cx="17526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638800"/>
            <a:ext cx="891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Earths surface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 </a:t>
            </a:r>
            <a:r>
              <a:rPr lang="en-US" sz="3200" dirty="0" smtClean="0"/>
              <a:t>and  feldspar with minor amounts of micas, amphiboles and other minerals.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1752600" y="3048000"/>
            <a:ext cx="1219200" cy="457200"/>
          </a:xfrm>
          <a:prstGeom prst="roundRect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7543800" y="3124200"/>
            <a:ext cx="914400" cy="381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0600" y="3581400"/>
            <a:ext cx="17526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638800"/>
            <a:ext cx="891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Earths surface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 </a:t>
            </a:r>
            <a:r>
              <a:rPr lang="en-US" sz="3200" dirty="0" smtClean="0"/>
              <a:t>and  </a:t>
            </a:r>
            <a:r>
              <a:rPr lang="en-US" sz="3200" dirty="0" smtClean="0">
                <a:solidFill>
                  <a:srgbClr val="FFCC99"/>
                </a:solidFill>
              </a:rPr>
              <a:t>feldspar </a:t>
            </a:r>
            <a:r>
              <a:rPr lang="en-US" sz="3200" dirty="0" smtClean="0"/>
              <a:t>with minor amounts of micas, amphiboles and other minerals.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7543800" y="3124200"/>
            <a:ext cx="914400" cy="381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0600" y="3581400"/>
            <a:ext cx="17526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638800"/>
            <a:ext cx="891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Earths surface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 </a:t>
            </a:r>
            <a:r>
              <a:rPr lang="en-US" sz="3200" dirty="0" smtClean="0"/>
              <a:t>and  </a:t>
            </a:r>
            <a:r>
              <a:rPr lang="en-US" sz="3200" dirty="0" smtClean="0">
                <a:solidFill>
                  <a:srgbClr val="FFCC99"/>
                </a:solidFill>
              </a:rPr>
              <a:t>feldspar </a:t>
            </a:r>
            <a:r>
              <a:rPr lang="en-US" sz="3200" dirty="0" smtClean="0"/>
              <a:t>with minor amounts of micas, amphiboles and other minerals.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7543800" y="3124200"/>
            <a:ext cx="914400" cy="381000"/>
          </a:xfrm>
          <a:prstGeom prst="roundRect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990600" y="3581400"/>
            <a:ext cx="17526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638800"/>
            <a:ext cx="891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Earths surface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 </a:t>
            </a:r>
            <a:r>
              <a:rPr lang="en-US" sz="3200" dirty="0" smtClean="0"/>
              <a:t>and  </a:t>
            </a:r>
            <a:r>
              <a:rPr lang="en-US" sz="3200" dirty="0" smtClean="0">
                <a:solidFill>
                  <a:srgbClr val="FFCC99"/>
                </a:solidFill>
              </a:rPr>
              <a:t>feldspar </a:t>
            </a:r>
            <a:r>
              <a:rPr lang="en-US" sz="3200" dirty="0" smtClean="0"/>
              <a:t>with minor amounts of </a:t>
            </a:r>
            <a:r>
              <a:rPr lang="en-US" sz="3200" dirty="0" smtClean="0">
                <a:solidFill>
                  <a:srgbClr val="996633"/>
                </a:solidFill>
              </a:rPr>
              <a:t>micas, </a:t>
            </a:r>
            <a:r>
              <a:rPr lang="en-US" sz="3200" dirty="0" smtClean="0"/>
              <a:t>amphiboles and other minerals.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990600" y="3581400"/>
            <a:ext cx="1752600" cy="4572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638800"/>
            <a:ext cx="891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Earths surface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 </a:t>
            </a:r>
            <a:r>
              <a:rPr lang="en-US" sz="3200" dirty="0" smtClean="0"/>
              <a:t>and  </a:t>
            </a:r>
            <a:r>
              <a:rPr lang="en-US" sz="3200" dirty="0" smtClean="0">
                <a:solidFill>
                  <a:srgbClr val="FFCC99"/>
                </a:solidFill>
              </a:rPr>
              <a:t>feldspar </a:t>
            </a:r>
            <a:r>
              <a:rPr lang="en-US" sz="3200" dirty="0" smtClean="0"/>
              <a:t>with minor amounts of </a:t>
            </a:r>
            <a:r>
              <a:rPr lang="en-US" sz="3200" dirty="0" smtClean="0">
                <a:solidFill>
                  <a:srgbClr val="996633"/>
                </a:solidFill>
              </a:rPr>
              <a:t>micas, </a:t>
            </a:r>
            <a:r>
              <a:rPr lang="en-US" sz="3200" dirty="0" smtClean="0"/>
              <a:t>amphiboles and other minerals.</a:t>
            </a:r>
            <a:endParaRPr lang="en-US" sz="3200" dirty="0"/>
          </a:p>
        </p:txBody>
      </p:sp>
      <p:sp>
        <p:nvSpPr>
          <p:cNvPr id="12" name="Rounded Rectangle 11"/>
          <p:cNvSpPr/>
          <p:nvPr/>
        </p:nvSpPr>
        <p:spPr>
          <a:xfrm>
            <a:off x="990600" y="3581400"/>
            <a:ext cx="1752600" cy="457200"/>
          </a:xfrm>
          <a:prstGeom prst="roundRect">
            <a:avLst/>
          </a:prstGeom>
          <a:solidFill>
            <a:schemeClr val="accent6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28600" y="5638800"/>
            <a:ext cx="89154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</a:t>
            </a:r>
            <a:r>
              <a:rPr lang="en-US" sz="32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Earths surface</a:t>
            </a:r>
            <a:endParaRPr lang="en-US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 </a:t>
            </a:r>
            <a:r>
              <a:rPr lang="en-US" sz="3200" dirty="0" smtClean="0"/>
              <a:t>and  </a:t>
            </a:r>
            <a:r>
              <a:rPr lang="en-US" sz="3200" dirty="0" smtClean="0">
                <a:solidFill>
                  <a:srgbClr val="FFCC99"/>
                </a:solidFill>
              </a:rPr>
              <a:t>feldspar </a:t>
            </a:r>
            <a:r>
              <a:rPr lang="en-US" sz="3200" dirty="0" smtClean="0"/>
              <a:t>with minor amounts of </a:t>
            </a:r>
            <a:r>
              <a:rPr lang="en-US" sz="3200" dirty="0" smtClean="0">
                <a:solidFill>
                  <a:srgbClr val="996633"/>
                </a:solidFill>
              </a:rPr>
              <a:t>micas, 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amph</a:t>
            </a:r>
            <a:r>
              <a:rPr lang="en-US" sz="3200" dirty="0" smtClean="0"/>
              <a:t>ib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3200" dirty="0" smtClean="0">
                <a:solidFill>
                  <a:srgbClr val="92D050"/>
                </a:solidFill>
              </a:rPr>
              <a:t>le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3200" dirty="0" smtClean="0"/>
              <a:t> and other minerals.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2971800" y="609600"/>
            <a:ext cx="2514600" cy="990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0967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 </a:t>
            </a:r>
            <a:r>
              <a:rPr lang="en-US" sz="3200" dirty="0" smtClean="0"/>
              <a:t>and  </a:t>
            </a:r>
            <a:r>
              <a:rPr lang="en-US" sz="3200" dirty="0" smtClean="0">
                <a:solidFill>
                  <a:srgbClr val="FFCC99"/>
                </a:solidFill>
              </a:rPr>
              <a:t>feldspar </a:t>
            </a:r>
            <a:r>
              <a:rPr lang="en-US" sz="3200" dirty="0" smtClean="0"/>
              <a:t>with minor amounts of </a:t>
            </a:r>
            <a:r>
              <a:rPr lang="en-US" sz="3200" dirty="0" smtClean="0">
                <a:solidFill>
                  <a:srgbClr val="996633"/>
                </a:solidFill>
              </a:rPr>
              <a:t>micas, 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amph</a:t>
            </a:r>
            <a:r>
              <a:rPr lang="en-US" sz="3200" dirty="0" smtClean="0"/>
              <a:t>ib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3200" dirty="0" smtClean="0">
                <a:solidFill>
                  <a:srgbClr val="92D050"/>
                </a:solidFill>
              </a:rPr>
              <a:t>le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3200" dirty="0" smtClean="0"/>
              <a:t> and other minerals.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33400" y="5562600"/>
            <a:ext cx="8230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Earths surface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 </a:t>
            </a:r>
            <a:r>
              <a:rPr lang="en-US" sz="3200" dirty="0" smtClean="0"/>
              <a:t>and  </a:t>
            </a:r>
            <a:r>
              <a:rPr lang="en-US" sz="3200" dirty="0" smtClean="0">
                <a:solidFill>
                  <a:srgbClr val="FFCC99"/>
                </a:solidFill>
              </a:rPr>
              <a:t>feldspar </a:t>
            </a:r>
            <a:r>
              <a:rPr lang="en-US" sz="3200" dirty="0" smtClean="0"/>
              <a:t>with minor amounts of </a:t>
            </a:r>
            <a:r>
              <a:rPr lang="en-US" sz="3200" dirty="0" smtClean="0">
                <a:solidFill>
                  <a:srgbClr val="996633"/>
                </a:solidFill>
              </a:rPr>
              <a:t>micas, 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amph</a:t>
            </a:r>
            <a:r>
              <a:rPr lang="en-US" sz="3200" dirty="0" smtClean="0"/>
              <a:t>ib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3200" dirty="0" smtClean="0">
                <a:solidFill>
                  <a:srgbClr val="92D050"/>
                </a:solidFill>
              </a:rPr>
              <a:t>le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3200" dirty="0" smtClean="0"/>
              <a:t> and other minerals.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33400" y="5562600"/>
            <a:ext cx="8230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Earths surface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2038" y="4495800"/>
            <a:ext cx="5339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Coarse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400" y="4648200"/>
            <a:ext cx="2286000" cy="6858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23362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 </a:t>
            </a:r>
            <a:r>
              <a:rPr lang="en-US" sz="3200" dirty="0" smtClean="0"/>
              <a:t>and  </a:t>
            </a:r>
            <a:r>
              <a:rPr lang="en-US" sz="3200" dirty="0" smtClean="0">
                <a:solidFill>
                  <a:srgbClr val="FFCC99"/>
                </a:solidFill>
              </a:rPr>
              <a:t>feldspar </a:t>
            </a:r>
            <a:r>
              <a:rPr lang="en-US" sz="3200" dirty="0" smtClean="0"/>
              <a:t>with minor amounts of </a:t>
            </a:r>
            <a:r>
              <a:rPr lang="en-US" sz="3200" dirty="0" smtClean="0">
                <a:solidFill>
                  <a:srgbClr val="996633"/>
                </a:solidFill>
              </a:rPr>
              <a:t>micas, 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amph</a:t>
            </a:r>
            <a:r>
              <a:rPr lang="en-US" sz="3200" dirty="0" smtClean="0"/>
              <a:t>ib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3200" dirty="0" smtClean="0">
                <a:solidFill>
                  <a:srgbClr val="92D050"/>
                </a:solidFill>
              </a:rPr>
              <a:t>le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3200" dirty="0" smtClean="0"/>
              <a:t> and other minerals.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33400" y="5562600"/>
            <a:ext cx="8230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Earths surface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2038" y="4495800"/>
            <a:ext cx="5339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Coarse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57400" y="4648200"/>
            <a:ext cx="2286000" cy="6858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12285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 </a:t>
            </a:r>
            <a:r>
              <a:rPr lang="en-US" sz="3200" dirty="0" smtClean="0"/>
              <a:t>and  </a:t>
            </a:r>
            <a:r>
              <a:rPr lang="en-US" sz="3200" dirty="0" smtClean="0">
                <a:solidFill>
                  <a:srgbClr val="FFCC99"/>
                </a:solidFill>
              </a:rPr>
              <a:t>feldspar </a:t>
            </a:r>
            <a:r>
              <a:rPr lang="en-US" sz="3200" dirty="0" smtClean="0"/>
              <a:t>with minor amounts of </a:t>
            </a:r>
            <a:r>
              <a:rPr lang="en-US" sz="3200" dirty="0" smtClean="0">
                <a:solidFill>
                  <a:srgbClr val="996633"/>
                </a:solidFill>
              </a:rPr>
              <a:t>micas, 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amph</a:t>
            </a:r>
            <a:r>
              <a:rPr lang="en-US" sz="3200" dirty="0" smtClean="0"/>
              <a:t>ib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3200" dirty="0" smtClean="0">
                <a:solidFill>
                  <a:srgbClr val="92D050"/>
                </a:solidFill>
              </a:rPr>
              <a:t>le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3200" dirty="0" smtClean="0"/>
              <a:t> and other minerals.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33400" y="5562600"/>
            <a:ext cx="8230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Earths surface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02038" y="4495800"/>
            <a:ext cx="53399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Coarse Grained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1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 </a:t>
            </a:r>
            <a:r>
              <a:rPr lang="en-US" sz="3200" dirty="0" smtClean="0"/>
              <a:t>and  </a:t>
            </a:r>
            <a:r>
              <a:rPr lang="en-US" sz="3200" dirty="0" smtClean="0">
                <a:solidFill>
                  <a:srgbClr val="FFCC99"/>
                </a:solidFill>
              </a:rPr>
              <a:t>feldspar </a:t>
            </a:r>
            <a:r>
              <a:rPr lang="en-US" sz="3200" dirty="0" smtClean="0"/>
              <a:t>with minor amounts of </a:t>
            </a:r>
            <a:r>
              <a:rPr lang="en-US" sz="3200" dirty="0" smtClean="0">
                <a:solidFill>
                  <a:srgbClr val="996633"/>
                </a:solidFill>
              </a:rPr>
              <a:t>micas, 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amph</a:t>
            </a:r>
            <a:r>
              <a:rPr lang="en-US" sz="3200" dirty="0" smtClean="0"/>
              <a:t>ib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3200" dirty="0" smtClean="0">
                <a:solidFill>
                  <a:srgbClr val="92D050"/>
                </a:solidFill>
              </a:rPr>
              <a:t>le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3200" dirty="0" smtClean="0"/>
              <a:t> and other minerals.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33400" y="5562600"/>
            <a:ext cx="8230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Earths surface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63568" y="4495800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or </a:t>
            </a:r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61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43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Granitic: Light colored, less heavy, filled with oxygen.</a:t>
            </a:r>
          </a:p>
        </p:txBody>
      </p:sp>
      <p:sp>
        <p:nvSpPr>
          <p:cNvPr id="185347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5348" name="Picture 5" descr="granite-4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686800" cy="5029200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381000" y="1524000"/>
            <a:ext cx="56092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</a:t>
            </a:r>
            <a:r>
              <a:rPr lang="en-US" sz="54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Intrusive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33400" y="2438400"/>
            <a:ext cx="8305800" cy="1905000"/>
          </a:xfrm>
          <a:prstGeom prst="roundRect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9600" y="2514600"/>
            <a:ext cx="815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Granite is composed mainly of </a:t>
            </a:r>
            <a:r>
              <a:rPr lang="en-US" sz="3200" dirty="0" smtClean="0">
                <a:solidFill>
                  <a:srgbClr val="FF99FF"/>
                </a:solidFill>
              </a:rPr>
              <a:t>quartz </a:t>
            </a:r>
            <a:r>
              <a:rPr lang="en-US" sz="3200" dirty="0" smtClean="0"/>
              <a:t>and  </a:t>
            </a:r>
            <a:r>
              <a:rPr lang="en-US" sz="3200" dirty="0" smtClean="0">
                <a:solidFill>
                  <a:srgbClr val="FFCC99"/>
                </a:solidFill>
              </a:rPr>
              <a:t>feldspar </a:t>
            </a:r>
            <a:r>
              <a:rPr lang="en-US" sz="3200" dirty="0" smtClean="0"/>
              <a:t>with minor amounts of </a:t>
            </a:r>
            <a:r>
              <a:rPr lang="en-US" sz="3200" dirty="0" smtClean="0">
                <a:solidFill>
                  <a:srgbClr val="996633"/>
                </a:solidFill>
              </a:rPr>
              <a:t>micas, 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amph</a:t>
            </a:r>
            <a:r>
              <a:rPr lang="en-US" sz="3200" dirty="0" smtClean="0"/>
              <a:t>ib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o</a:t>
            </a:r>
            <a:r>
              <a:rPr lang="en-US" sz="3200" dirty="0" smtClean="0">
                <a:solidFill>
                  <a:srgbClr val="92D050"/>
                </a:solidFill>
              </a:rPr>
              <a:t>le</a:t>
            </a:r>
            <a:r>
              <a:rPr lang="en-US" sz="3200" dirty="0" smtClean="0">
                <a:solidFill>
                  <a:schemeClr val="accent6">
                    <a:lumMod val="50000"/>
                    <a:lumOff val="50000"/>
                  </a:schemeClr>
                </a:solidFill>
              </a:rPr>
              <a:t>s</a:t>
            </a:r>
            <a:r>
              <a:rPr lang="en-US" sz="3200" dirty="0" smtClean="0"/>
              <a:t> and other minerals.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533400" y="5562600"/>
            <a:ext cx="823013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Common on Earths surface</a:t>
            </a:r>
            <a:endParaRPr lang="en-US" sz="4800" b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81200" y="4419600"/>
            <a:ext cx="21467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FF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FF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1" name="Picture 2" descr="http://www.overuit.nl/Content/hanskl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838200"/>
            <a:ext cx="2133600" cy="1752600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44613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8946" name="Picture 2" descr="https://encrypted-tbn2.gstatic.com/images?q=tbn:ANd9GcSBv1Y6t87i1fZJmEKRuNSOKsZK70enPy12Bqc6PCrK-PBKwjXb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3733800"/>
            <a:ext cx="5878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Mount Rushmore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3886200"/>
            <a:ext cx="35052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8946" name="Picture 2" descr="https://encrypted-tbn2.gstatic.com/images?q=tbn:ANd9GcSBv1Y6t87i1fZJmEKRuNSOKsZK70enPy12Bqc6PCrK-PBKwjXb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3733800"/>
            <a:ext cx="5878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Mount Rushmore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90800" y="3886200"/>
            <a:ext cx="35052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8946" name="Picture 2" descr="https://encrypted-tbn2.gstatic.com/images?q=tbn:ANd9GcSBv1Y6t87i1fZJmEKRuNSOKsZK70enPy12Bqc6PCrK-PBKwjXbQ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3733800"/>
            <a:ext cx="58785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Mount Rushmore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9970" name="Picture 2" descr="https://encrypted-tbn0.gstatic.com/images?q=tbn:ANd9GcQKH4wNHCK4cIWxzoEj-JGHBPZR_WYXoffizKoh4oKYy_jQV1DG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524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Half Dome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228600"/>
            <a:ext cx="19812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3124200" y="685800"/>
            <a:ext cx="2057400" cy="762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1991" name="AutoShape 7"/>
          <p:cNvSpPr>
            <a:spLocks noChangeArrowheads="1"/>
          </p:cNvSpPr>
          <p:nvPr/>
        </p:nvSpPr>
        <p:spPr bwMode="auto">
          <a:xfrm>
            <a:off x="5867400" y="4114800"/>
            <a:ext cx="2590800" cy="12954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1992" name="Picture 8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9970" name="Picture 2" descr="https://encrypted-tbn0.gstatic.com/images?q=tbn:ANd9GcQKH4wNHCK4cIWxzoEj-JGHBPZR_WYXoffizKoh4oKYy_jQV1DG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524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Half Dome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828800" y="228600"/>
            <a:ext cx="19812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9970" name="Picture 2" descr="https://encrypted-tbn0.gstatic.com/images?q=tbn:ANd9GcQKH4wNHCK4cIWxzoEj-JGHBPZR_WYXoffizKoh4oKYy_jQV1DG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524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Half Dome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9970" name="Picture 2" descr="https://encrypted-tbn0.gstatic.com/images?q=tbn:ANd9GcQKH4wNHCK4cIWxzoEj-JGHBPZR_WYXoffizKoh4oKYy_jQV1DG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524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Half Dome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536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Yosemite Valley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83042" name="Picture 2" descr="https://encrypted-tbn3.gstatic.com/images?q=tbn:ANd9GcQ7zEhoZaKfo2sAouKVr8ilDIaUkwW39yuCgPLBX6B1S-NWyW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534400" cy="4648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914400" y="1143000"/>
            <a:ext cx="2590800" cy="7620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67400" y="2514600"/>
            <a:ext cx="1524000" cy="60960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9970" name="Picture 2" descr="https://encrypted-tbn0.gstatic.com/images?q=tbn:ANd9GcQKH4wNHCK4cIWxzoEj-JGHBPZR_WYXoffizKoh4oKYy_jQV1DG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524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Half Dome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536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Yosemite Valley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83042" name="Picture 2" descr="https://encrypted-tbn3.gstatic.com/images?q=tbn:ANd9GcQ7zEhoZaKfo2sAouKVr8ilDIaUkwW39yuCgPLBX6B1S-NWyW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534400" cy="4648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8" name="Rounded Rectangle 7"/>
          <p:cNvSpPr/>
          <p:nvPr/>
        </p:nvSpPr>
        <p:spPr>
          <a:xfrm>
            <a:off x="914400" y="1143000"/>
            <a:ext cx="2590800" cy="7620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5867400" y="2514600"/>
            <a:ext cx="1524000" cy="60960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79970" name="Picture 2" descr="https://encrypted-tbn0.gstatic.com/images?q=tbn:ANd9GcQKH4wNHCK4cIWxzoEj-JGHBPZR_WYXoffizKoh4oKYy_jQV1DGc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152400"/>
            <a:ext cx="36086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Half Dome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990600"/>
            <a:ext cx="5365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Yosemite Valley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83042" name="Picture 2" descr="https://encrypted-tbn3.gstatic.com/images?q=tbn:ANd9GcQ7zEhoZaKfo2sAouKVr8ilDIaUkwW39yuCgPLBX6B1S-NWyWf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981200"/>
            <a:ext cx="8534400" cy="4648200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9" name="Right Arrow 8"/>
          <p:cNvSpPr/>
          <p:nvPr/>
        </p:nvSpPr>
        <p:spPr>
          <a:xfrm>
            <a:off x="5867400" y="2514600"/>
            <a:ext cx="1524000" cy="609600"/>
          </a:xfrm>
          <a:prstGeom prst="rightArrow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6114" name="Picture 2" descr="http://www.lovemyatl.com/wp-content/uploads/2010/08/Stone-Mountain-Ph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4953000"/>
            <a:ext cx="818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Stone Mountain Georgia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029200"/>
            <a:ext cx="21336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6114" name="Picture 2" descr="http://www.lovemyatl.com/wp-content/uploads/2010/08/Stone-Mountain-Ph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4953000"/>
            <a:ext cx="818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Stone Mountain Georgia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57200" y="5029200"/>
            <a:ext cx="2133600" cy="762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5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6114" name="Picture 2" descr="http://www.lovemyatl.com/wp-content/uploads/2010/08/Stone-Mountain-Ph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4953000"/>
            <a:ext cx="818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Stone Mountain Georgia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6114" name="Picture 2" descr="http://www.lovemyatl.com/wp-content/uploads/2010/08/Stone-Mountain-Phot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4953000"/>
            <a:ext cx="81868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Stone Mountain Georgia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95600" y="1828800"/>
            <a:ext cx="609600" cy="228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9186" name="Picture 2" descr="http://upload.wikimedia.org/wikipedia/commons/thumb/f/ff/StoneMountain.jpg/280px-StoneMoun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30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3124200" y="762000"/>
            <a:ext cx="2057400" cy="6858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5943600" y="4267200"/>
            <a:ext cx="2286000" cy="5334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381000" y="4191000"/>
            <a:ext cx="2438400" cy="12192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3017" name="Picture 9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89186" name="Picture 2" descr="http://upload.wikimedia.org/wikipedia/commons/thumb/f/ff/StoneMountain.jpg/280px-StoneMoun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505200" y="2286000"/>
            <a:ext cx="2362200" cy="13716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3282" name="Picture 2" descr="http://www.sonofthesouth.net/leefoundation/Jefferson_Davis/Stone_Mounta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5330" name="Picture 2" descr="https://encrypted-tbn0.gstatic.com/images?q=tbn:ANd9GcR1ahhJ_8hTmknfG-BdC1Dy-Q_SKVlSE0YCJglRTTux0KpXE0G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886200" y="1524000"/>
            <a:ext cx="762000" cy="381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5332" name="Picture 4" descr="http://www.destination360.com/north-america/us/colorado/images/s/pikes-pe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4191000" cy="33528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Picture 2" descr="https://encrypted-tbn3.gstatic.com/images?q=tbn:ANd9GcQ5uH8spz75-v_j5B1Qd_Y5_QgZd_kndV7Pv7SFnJwL0vE2DT2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76600"/>
            <a:ext cx="4343400" cy="34099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5330" name="Picture 2" descr="https://encrypted-tbn0.gstatic.com/images?q=tbn:ANd9GcR1ahhJ_8hTmknfG-BdC1Dy-Q_SKVlSE0YCJglRTTux0KpXE0G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ounded Rectangle 4"/>
          <p:cNvSpPr/>
          <p:nvPr/>
        </p:nvSpPr>
        <p:spPr>
          <a:xfrm>
            <a:off x="3886200" y="1524000"/>
            <a:ext cx="762000" cy="3810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95332" name="Picture 4" descr="http://www.destination360.com/north-america/us/colorado/images/s/pikes-pea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276600"/>
            <a:ext cx="4191000" cy="33528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7" name="Picture 2" descr="https://encrypted-tbn3.gstatic.com/images?q=tbn:ANd9GcQ5uH8spz75-v_j5B1Qd_Y5_QgZd_kndV7Pv7SFnJwL0vE2DT2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276600"/>
            <a:ext cx="4343400" cy="34099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5330" name="Picture 2" descr="https://encrypted-tbn0.gstatic.com/images?q=tbn:ANd9GcR1ahhJ_8hTmknfG-BdC1Dy-Q_SKVlSE0YCJglRTTux0KpXE0G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95332" name="Picture 4" descr="http://www.destination360.com/north-america/us/colorado/images/s/pikes-pea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276600"/>
            <a:ext cx="4191000" cy="335280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996354" name="Picture 2" descr="https://encrypted-tbn3.gstatic.com/images?q=tbn:ANd9GcQ5uH8spz75-v_j5B1Qd_Y5_QgZd_kndV7Pv7SFnJwL0vE2DT2I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276600"/>
            <a:ext cx="4343400" cy="3409951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382000" cy="662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Andesitic: Intermediate.</a:t>
            </a:r>
          </a:p>
        </p:txBody>
      </p:sp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63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4102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382000" cy="662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Andesitic: Intermediate.</a:t>
            </a:r>
          </a:p>
        </p:txBody>
      </p:sp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63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4102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219200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81400" y="1371600"/>
            <a:ext cx="2667000" cy="6858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382000" cy="662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Andesitic: Intermediate.</a:t>
            </a:r>
          </a:p>
        </p:txBody>
      </p:sp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63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4102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219200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81400" y="1371600"/>
            <a:ext cx="2667000" cy="6858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382000" cy="662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Andesitic: Intermediate.</a:t>
            </a:r>
          </a:p>
        </p:txBody>
      </p:sp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63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4102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219200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382000" cy="662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Andesitic: Intermediate.</a:t>
            </a:r>
          </a:p>
        </p:txBody>
      </p:sp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63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4102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219200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133600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or </a:t>
            </a:r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40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4038" name="AutoShape 6"/>
          <p:cNvSpPr>
            <a:spLocks noChangeArrowheads="1"/>
          </p:cNvSpPr>
          <p:nvPr/>
        </p:nvSpPr>
        <p:spPr bwMode="auto">
          <a:xfrm>
            <a:off x="2895600" y="609600"/>
            <a:ext cx="2590800" cy="990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4039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382000" cy="662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Andesitic: Intermediate.</a:t>
            </a:r>
          </a:p>
        </p:txBody>
      </p:sp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63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4102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219200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133600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or </a:t>
            </a:r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117" y="2895600"/>
            <a:ext cx="88408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(Between the two / Intermediate)</a:t>
            </a:r>
            <a:endParaRPr lang="en-US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828800" y="2514600"/>
            <a:ext cx="5562600" cy="76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382000" cy="662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Andesitic: Intermediate.</a:t>
            </a:r>
          </a:p>
        </p:txBody>
      </p:sp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63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4102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219200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133600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or </a:t>
            </a:r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117" y="2895600"/>
            <a:ext cx="88408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(Between the two / Intermediate)</a:t>
            </a:r>
            <a:endParaRPr lang="en-US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828800" y="2514600"/>
            <a:ext cx="5562600" cy="76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" y="3962400"/>
            <a:ext cx="2531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Masic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4038600"/>
            <a:ext cx="283923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Felmaf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4038600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Malsic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5029200"/>
            <a:ext cx="341632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Felmafic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5029200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Mafelsic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443046" cy="1752600"/>
          </a:xfrm>
          <a:prstGeom prst="rect">
            <a:avLst/>
          </a:prstGeom>
          <a:noFill/>
          <a:ln>
            <a:solidFill>
              <a:schemeClr val="accent6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Freeform 17"/>
          <p:cNvSpPr/>
          <p:nvPr/>
        </p:nvSpPr>
        <p:spPr>
          <a:xfrm>
            <a:off x="7093974" y="294968"/>
            <a:ext cx="1504336" cy="945312"/>
          </a:xfrm>
          <a:custGeom>
            <a:avLst/>
            <a:gdLst>
              <a:gd name="connsiteX0" fmla="*/ 176981 w 1504336"/>
              <a:gd name="connsiteY0" fmla="*/ 132735 h 945312"/>
              <a:gd name="connsiteX1" fmla="*/ 132736 w 1504336"/>
              <a:gd name="connsiteY1" fmla="*/ 162232 h 945312"/>
              <a:gd name="connsiteX2" fmla="*/ 88491 w 1504336"/>
              <a:gd name="connsiteY2" fmla="*/ 176980 h 945312"/>
              <a:gd name="connsiteX3" fmla="*/ 58994 w 1504336"/>
              <a:gd name="connsiteY3" fmla="*/ 221226 h 945312"/>
              <a:gd name="connsiteX4" fmla="*/ 14749 w 1504336"/>
              <a:gd name="connsiteY4" fmla="*/ 250722 h 945312"/>
              <a:gd name="connsiteX5" fmla="*/ 0 w 1504336"/>
              <a:gd name="connsiteY5" fmla="*/ 294967 h 945312"/>
              <a:gd name="connsiteX6" fmla="*/ 29497 w 1504336"/>
              <a:gd name="connsiteY6" fmla="*/ 589935 h 945312"/>
              <a:gd name="connsiteX7" fmla="*/ 44245 w 1504336"/>
              <a:gd name="connsiteY7" fmla="*/ 722671 h 945312"/>
              <a:gd name="connsiteX8" fmla="*/ 103239 w 1504336"/>
              <a:gd name="connsiteY8" fmla="*/ 811161 h 945312"/>
              <a:gd name="connsiteX9" fmla="*/ 132736 w 1504336"/>
              <a:gd name="connsiteY9" fmla="*/ 855406 h 945312"/>
              <a:gd name="connsiteX10" fmla="*/ 221226 w 1504336"/>
              <a:gd name="connsiteY10" fmla="*/ 884903 h 945312"/>
              <a:gd name="connsiteX11" fmla="*/ 265471 w 1504336"/>
              <a:gd name="connsiteY11" fmla="*/ 899651 h 945312"/>
              <a:gd name="connsiteX12" fmla="*/ 339213 w 1504336"/>
              <a:gd name="connsiteY12" fmla="*/ 914400 h 945312"/>
              <a:gd name="connsiteX13" fmla="*/ 560439 w 1504336"/>
              <a:gd name="connsiteY13" fmla="*/ 899651 h 945312"/>
              <a:gd name="connsiteX14" fmla="*/ 545691 w 1504336"/>
              <a:gd name="connsiteY14" fmla="*/ 752167 h 945312"/>
              <a:gd name="connsiteX15" fmla="*/ 412955 w 1504336"/>
              <a:gd name="connsiteY15" fmla="*/ 648929 h 945312"/>
              <a:gd name="connsiteX16" fmla="*/ 398207 w 1504336"/>
              <a:gd name="connsiteY16" fmla="*/ 604684 h 945312"/>
              <a:gd name="connsiteX17" fmla="*/ 324465 w 1504336"/>
              <a:gd name="connsiteY17" fmla="*/ 516193 h 945312"/>
              <a:gd name="connsiteX18" fmla="*/ 309716 w 1504336"/>
              <a:gd name="connsiteY18" fmla="*/ 412955 h 945312"/>
              <a:gd name="connsiteX19" fmla="*/ 398207 w 1504336"/>
              <a:gd name="connsiteY19" fmla="*/ 353961 h 945312"/>
              <a:gd name="connsiteX20" fmla="*/ 545691 w 1504336"/>
              <a:gd name="connsiteY20" fmla="*/ 280219 h 945312"/>
              <a:gd name="connsiteX21" fmla="*/ 589936 w 1504336"/>
              <a:gd name="connsiteY21" fmla="*/ 309716 h 945312"/>
              <a:gd name="connsiteX22" fmla="*/ 693174 w 1504336"/>
              <a:gd name="connsiteY22" fmla="*/ 324464 h 945312"/>
              <a:gd name="connsiteX23" fmla="*/ 737420 w 1504336"/>
              <a:gd name="connsiteY23" fmla="*/ 309716 h 945312"/>
              <a:gd name="connsiteX24" fmla="*/ 825910 w 1504336"/>
              <a:gd name="connsiteY24" fmla="*/ 294967 h 945312"/>
              <a:gd name="connsiteX25" fmla="*/ 884903 w 1504336"/>
              <a:gd name="connsiteY25" fmla="*/ 309716 h 945312"/>
              <a:gd name="connsiteX26" fmla="*/ 899652 w 1504336"/>
              <a:gd name="connsiteY26" fmla="*/ 353961 h 945312"/>
              <a:gd name="connsiteX27" fmla="*/ 1032387 w 1504336"/>
              <a:gd name="connsiteY27" fmla="*/ 368709 h 945312"/>
              <a:gd name="connsiteX28" fmla="*/ 1076632 w 1504336"/>
              <a:gd name="connsiteY28" fmla="*/ 383458 h 945312"/>
              <a:gd name="connsiteX29" fmla="*/ 1106129 w 1504336"/>
              <a:gd name="connsiteY29" fmla="*/ 471948 h 945312"/>
              <a:gd name="connsiteX30" fmla="*/ 1091381 w 1504336"/>
              <a:gd name="connsiteY30" fmla="*/ 530942 h 945312"/>
              <a:gd name="connsiteX31" fmla="*/ 1047136 w 1504336"/>
              <a:gd name="connsiteY31" fmla="*/ 545690 h 945312"/>
              <a:gd name="connsiteX32" fmla="*/ 1032387 w 1504336"/>
              <a:gd name="connsiteY32" fmla="*/ 619432 h 945312"/>
              <a:gd name="connsiteX33" fmla="*/ 1091381 w 1504336"/>
              <a:gd name="connsiteY33" fmla="*/ 634180 h 945312"/>
              <a:gd name="connsiteX34" fmla="*/ 1135626 w 1504336"/>
              <a:gd name="connsiteY34" fmla="*/ 648929 h 945312"/>
              <a:gd name="connsiteX35" fmla="*/ 1165123 w 1504336"/>
              <a:gd name="connsiteY35" fmla="*/ 693174 h 945312"/>
              <a:gd name="connsiteX36" fmla="*/ 1106129 w 1504336"/>
              <a:gd name="connsiteY36" fmla="*/ 707922 h 945312"/>
              <a:gd name="connsiteX37" fmla="*/ 1150374 w 1504336"/>
              <a:gd name="connsiteY37" fmla="*/ 781664 h 945312"/>
              <a:gd name="connsiteX38" fmla="*/ 1253613 w 1504336"/>
              <a:gd name="connsiteY38" fmla="*/ 737419 h 945312"/>
              <a:gd name="connsiteX39" fmla="*/ 1283110 w 1504336"/>
              <a:gd name="connsiteY39" fmla="*/ 781664 h 945312"/>
              <a:gd name="connsiteX40" fmla="*/ 1327355 w 1504336"/>
              <a:gd name="connsiteY40" fmla="*/ 796413 h 945312"/>
              <a:gd name="connsiteX41" fmla="*/ 1386349 w 1504336"/>
              <a:gd name="connsiteY41" fmla="*/ 737419 h 945312"/>
              <a:gd name="connsiteX42" fmla="*/ 1504336 w 1504336"/>
              <a:gd name="connsiteY42" fmla="*/ 766916 h 945312"/>
              <a:gd name="connsiteX43" fmla="*/ 1489587 w 1504336"/>
              <a:gd name="connsiteY43" fmla="*/ 693174 h 945312"/>
              <a:gd name="connsiteX44" fmla="*/ 1445342 w 1504336"/>
              <a:gd name="connsiteY44" fmla="*/ 663677 h 945312"/>
              <a:gd name="connsiteX45" fmla="*/ 1371600 w 1504336"/>
              <a:gd name="connsiteY45" fmla="*/ 589935 h 945312"/>
              <a:gd name="connsiteX46" fmla="*/ 1356852 w 1504336"/>
              <a:gd name="connsiteY46" fmla="*/ 501445 h 945312"/>
              <a:gd name="connsiteX47" fmla="*/ 1401097 w 1504336"/>
              <a:gd name="connsiteY47" fmla="*/ 486697 h 945312"/>
              <a:gd name="connsiteX48" fmla="*/ 1386349 w 1504336"/>
              <a:gd name="connsiteY48" fmla="*/ 398206 h 945312"/>
              <a:gd name="connsiteX49" fmla="*/ 1297858 w 1504336"/>
              <a:gd name="connsiteY49" fmla="*/ 309716 h 945312"/>
              <a:gd name="connsiteX50" fmla="*/ 1283110 w 1504336"/>
              <a:gd name="connsiteY50" fmla="*/ 265471 h 945312"/>
              <a:gd name="connsiteX51" fmla="*/ 1297858 w 1504336"/>
              <a:gd name="connsiteY51" fmla="*/ 221226 h 945312"/>
              <a:gd name="connsiteX52" fmla="*/ 1253613 w 1504336"/>
              <a:gd name="connsiteY52" fmla="*/ 176980 h 945312"/>
              <a:gd name="connsiteX53" fmla="*/ 1238865 w 1504336"/>
              <a:gd name="connsiteY53" fmla="*/ 103238 h 945312"/>
              <a:gd name="connsiteX54" fmla="*/ 1194620 w 1504336"/>
              <a:gd name="connsiteY54" fmla="*/ 73742 h 945312"/>
              <a:gd name="connsiteX55" fmla="*/ 973394 w 1504336"/>
              <a:gd name="connsiteY55" fmla="*/ 29497 h 945312"/>
              <a:gd name="connsiteX56" fmla="*/ 914400 w 1504336"/>
              <a:gd name="connsiteY56" fmla="*/ 14748 h 945312"/>
              <a:gd name="connsiteX57" fmla="*/ 870155 w 1504336"/>
              <a:gd name="connsiteY57" fmla="*/ 0 h 945312"/>
              <a:gd name="connsiteX58" fmla="*/ 221226 w 1504336"/>
              <a:gd name="connsiteY58" fmla="*/ 14748 h 945312"/>
              <a:gd name="connsiteX59" fmla="*/ 147484 w 1504336"/>
              <a:gd name="connsiteY59" fmla="*/ 117987 h 945312"/>
              <a:gd name="connsiteX60" fmla="*/ 103239 w 1504336"/>
              <a:gd name="connsiteY60" fmla="*/ 206477 h 9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4336" h="945312">
                <a:moveTo>
                  <a:pt x="176981" y="132735"/>
                </a:moveTo>
                <a:cubicBezTo>
                  <a:pt x="162233" y="142567"/>
                  <a:pt x="148590" y="154305"/>
                  <a:pt x="132736" y="162232"/>
                </a:cubicBezTo>
                <a:cubicBezTo>
                  <a:pt x="118831" y="169184"/>
                  <a:pt x="100630" y="167268"/>
                  <a:pt x="88491" y="176980"/>
                </a:cubicBezTo>
                <a:cubicBezTo>
                  <a:pt x="74650" y="188053"/>
                  <a:pt x="71528" y="208692"/>
                  <a:pt x="58994" y="221226"/>
                </a:cubicBezTo>
                <a:cubicBezTo>
                  <a:pt x="46460" y="233760"/>
                  <a:pt x="29497" y="240890"/>
                  <a:pt x="14749" y="250722"/>
                </a:cubicBezTo>
                <a:cubicBezTo>
                  <a:pt x="9833" y="265470"/>
                  <a:pt x="0" y="279421"/>
                  <a:pt x="0" y="294967"/>
                </a:cubicBezTo>
                <a:cubicBezTo>
                  <a:pt x="0" y="494984"/>
                  <a:pt x="10721" y="449109"/>
                  <a:pt x="29497" y="589935"/>
                </a:cubicBezTo>
                <a:cubicBezTo>
                  <a:pt x="35380" y="634062"/>
                  <a:pt x="30167" y="680438"/>
                  <a:pt x="44245" y="722671"/>
                </a:cubicBezTo>
                <a:cubicBezTo>
                  <a:pt x="55455" y="756302"/>
                  <a:pt x="83574" y="781664"/>
                  <a:pt x="103239" y="811161"/>
                </a:cubicBezTo>
                <a:cubicBezTo>
                  <a:pt x="113071" y="825909"/>
                  <a:pt x="115920" y="849801"/>
                  <a:pt x="132736" y="855406"/>
                </a:cubicBezTo>
                <a:lnTo>
                  <a:pt x="221226" y="884903"/>
                </a:lnTo>
                <a:cubicBezTo>
                  <a:pt x="235974" y="889819"/>
                  <a:pt x="250227" y="896602"/>
                  <a:pt x="265471" y="899651"/>
                </a:cubicBezTo>
                <a:lnTo>
                  <a:pt x="339213" y="914400"/>
                </a:lnTo>
                <a:cubicBezTo>
                  <a:pt x="412955" y="909484"/>
                  <a:pt x="502326" y="945312"/>
                  <a:pt x="560439" y="899651"/>
                </a:cubicBezTo>
                <a:cubicBezTo>
                  <a:pt x="599288" y="869127"/>
                  <a:pt x="560428" y="799325"/>
                  <a:pt x="545691" y="752167"/>
                </a:cubicBezTo>
                <a:cubicBezTo>
                  <a:pt x="514102" y="651081"/>
                  <a:pt x="492249" y="664787"/>
                  <a:pt x="412955" y="648929"/>
                </a:cubicBezTo>
                <a:cubicBezTo>
                  <a:pt x="408039" y="634181"/>
                  <a:pt x="405159" y="618589"/>
                  <a:pt x="398207" y="604684"/>
                </a:cubicBezTo>
                <a:cubicBezTo>
                  <a:pt x="377674" y="563617"/>
                  <a:pt x="357083" y="548811"/>
                  <a:pt x="324465" y="516193"/>
                </a:cubicBezTo>
                <a:cubicBezTo>
                  <a:pt x="319549" y="481780"/>
                  <a:pt x="295331" y="444601"/>
                  <a:pt x="309716" y="412955"/>
                </a:cubicBezTo>
                <a:cubicBezTo>
                  <a:pt x="324386" y="380682"/>
                  <a:pt x="398207" y="353961"/>
                  <a:pt x="398207" y="353961"/>
                </a:cubicBezTo>
                <a:cubicBezTo>
                  <a:pt x="440237" y="227869"/>
                  <a:pt x="396851" y="261615"/>
                  <a:pt x="545691" y="280219"/>
                </a:cubicBezTo>
                <a:cubicBezTo>
                  <a:pt x="560439" y="290051"/>
                  <a:pt x="572958" y="304623"/>
                  <a:pt x="589936" y="309716"/>
                </a:cubicBezTo>
                <a:cubicBezTo>
                  <a:pt x="623232" y="319705"/>
                  <a:pt x="658412" y="324464"/>
                  <a:pt x="693174" y="324464"/>
                </a:cubicBezTo>
                <a:cubicBezTo>
                  <a:pt x="708720" y="324464"/>
                  <a:pt x="722244" y="313088"/>
                  <a:pt x="737420" y="309716"/>
                </a:cubicBezTo>
                <a:cubicBezTo>
                  <a:pt x="766611" y="303229"/>
                  <a:pt x="796413" y="299883"/>
                  <a:pt x="825910" y="294967"/>
                </a:cubicBezTo>
                <a:cubicBezTo>
                  <a:pt x="845574" y="299883"/>
                  <a:pt x="869075" y="297054"/>
                  <a:pt x="884903" y="309716"/>
                </a:cubicBezTo>
                <a:cubicBezTo>
                  <a:pt x="897042" y="319428"/>
                  <a:pt x="885218" y="348187"/>
                  <a:pt x="899652" y="353961"/>
                </a:cubicBezTo>
                <a:cubicBezTo>
                  <a:pt x="940985" y="370494"/>
                  <a:pt x="988142" y="363793"/>
                  <a:pt x="1032387" y="368709"/>
                </a:cubicBezTo>
                <a:cubicBezTo>
                  <a:pt x="1047135" y="373625"/>
                  <a:pt x="1067596" y="370808"/>
                  <a:pt x="1076632" y="383458"/>
                </a:cubicBezTo>
                <a:cubicBezTo>
                  <a:pt x="1094704" y="408759"/>
                  <a:pt x="1106129" y="471948"/>
                  <a:pt x="1106129" y="471948"/>
                </a:cubicBezTo>
                <a:cubicBezTo>
                  <a:pt x="1101213" y="491613"/>
                  <a:pt x="1104043" y="515114"/>
                  <a:pt x="1091381" y="530942"/>
                </a:cubicBezTo>
                <a:cubicBezTo>
                  <a:pt x="1081670" y="543081"/>
                  <a:pt x="1055759" y="532755"/>
                  <a:pt x="1047136" y="545690"/>
                </a:cubicBezTo>
                <a:cubicBezTo>
                  <a:pt x="1033231" y="566547"/>
                  <a:pt x="1037303" y="594851"/>
                  <a:pt x="1032387" y="619432"/>
                </a:cubicBezTo>
                <a:cubicBezTo>
                  <a:pt x="1060660" y="704249"/>
                  <a:pt x="1025172" y="645215"/>
                  <a:pt x="1091381" y="634180"/>
                </a:cubicBezTo>
                <a:cubicBezTo>
                  <a:pt x="1106716" y="631624"/>
                  <a:pt x="1120878" y="644013"/>
                  <a:pt x="1135626" y="648929"/>
                </a:cubicBezTo>
                <a:cubicBezTo>
                  <a:pt x="1145458" y="663677"/>
                  <a:pt x="1173050" y="677320"/>
                  <a:pt x="1165123" y="693174"/>
                </a:cubicBezTo>
                <a:cubicBezTo>
                  <a:pt x="1156058" y="711304"/>
                  <a:pt x="1119320" y="692532"/>
                  <a:pt x="1106129" y="707922"/>
                </a:cubicBezTo>
                <a:cubicBezTo>
                  <a:pt x="997727" y="834390"/>
                  <a:pt x="1103367" y="791066"/>
                  <a:pt x="1150374" y="781664"/>
                </a:cubicBezTo>
                <a:cubicBezTo>
                  <a:pt x="1172619" y="766834"/>
                  <a:pt x="1221868" y="726837"/>
                  <a:pt x="1253613" y="737419"/>
                </a:cubicBezTo>
                <a:cubicBezTo>
                  <a:pt x="1270429" y="743024"/>
                  <a:pt x="1269269" y="770591"/>
                  <a:pt x="1283110" y="781664"/>
                </a:cubicBezTo>
                <a:cubicBezTo>
                  <a:pt x="1295249" y="791376"/>
                  <a:pt x="1312607" y="791497"/>
                  <a:pt x="1327355" y="796413"/>
                </a:cubicBezTo>
                <a:cubicBezTo>
                  <a:pt x="1338922" y="761710"/>
                  <a:pt x="1335451" y="732792"/>
                  <a:pt x="1386349" y="737419"/>
                </a:cubicBezTo>
                <a:cubicBezTo>
                  <a:pt x="1426722" y="741089"/>
                  <a:pt x="1504336" y="766916"/>
                  <a:pt x="1504336" y="766916"/>
                </a:cubicBezTo>
                <a:cubicBezTo>
                  <a:pt x="1499420" y="742335"/>
                  <a:pt x="1502024" y="714939"/>
                  <a:pt x="1489587" y="693174"/>
                </a:cubicBezTo>
                <a:cubicBezTo>
                  <a:pt x="1480793" y="677784"/>
                  <a:pt x="1457876" y="676211"/>
                  <a:pt x="1445342" y="663677"/>
                </a:cubicBezTo>
                <a:cubicBezTo>
                  <a:pt x="1347019" y="565354"/>
                  <a:pt x="1489587" y="668594"/>
                  <a:pt x="1371600" y="589935"/>
                </a:cubicBezTo>
                <a:cubicBezTo>
                  <a:pt x="1352045" y="560602"/>
                  <a:pt x="1320215" y="538082"/>
                  <a:pt x="1356852" y="501445"/>
                </a:cubicBezTo>
                <a:cubicBezTo>
                  <a:pt x="1367845" y="490452"/>
                  <a:pt x="1386349" y="491613"/>
                  <a:pt x="1401097" y="486697"/>
                </a:cubicBezTo>
                <a:cubicBezTo>
                  <a:pt x="1396181" y="457200"/>
                  <a:pt x="1401417" y="424036"/>
                  <a:pt x="1386349" y="398206"/>
                </a:cubicBezTo>
                <a:cubicBezTo>
                  <a:pt x="1365330" y="362174"/>
                  <a:pt x="1297858" y="309716"/>
                  <a:pt x="1297858" y="309716"/>
                </a:cubicBezTo>
                <a:cubicBezTo>
                  <a:pt x="1292942" y="294968"/>
                  <a:pt x="1283110" y="281017"/>
                  <a:pt x="1283110" y="265471"/>
                </a:cubicBezTo>
                <a:cubicBezTo>
                  <a:pt x="1283110" y="249925"/>
                  <a:pt x="1302774" y="235974"/>
                  <a:pt x="1297858" y="221226"/>
                </a:cubicBezTo>
                <a:cubicBezTo>
                  <a:pt x="1291262" y="201439"/>
                  <a:pt x="1268361" y="191729"/>
                  <a:pt x="1253613" y="176980"/>
                </a:cubicBezTo>
                <a:cubicBezTo>
                  <a:pt x="1248697" y="152399"/>
                  <a:pt x="1251302" y="125003"/>
                  <a:pt x="1238865" y="103238"/>
                </a:cubicBezTo>
                <a:cubicBezTo>
                  <a:pt x="1230071" y="87848"/>
                  <a:pt x="1210817" y="80941"/>
                  <a:pt x="1194620" y="73742"/>
                </a:cubicBezTo>
                <a:cubicBezTo>
                  <a:pt x="1107469" y="35009"/>
                  <a:pt x="1074645" y="40747"/>
                  <a:pt x="973394" y="29497"/>
                </a:cubicBezTo>
                <a:cubicBezTo>
                  <a:pt x="953729" y="24581"/>
                  <a:pt x="933890" y="20317"/>
                  <a:pt x="914400" y="14748"/>
                </a:cubicBezTo>
                <a:cubicBezTo>
                  <a:pt x="899452" y="10477"/>
                  <a:pt x="885701" y="0"/>
                  <a:pt x="870155" y="0"/>
                </a:cubicBezTo>
                <a:cubicBezTo>
                  <a:pt x="653789" y="0"/>
                  <a:pt x="437536" y="9832"/>
                  <a:pt x="221226" y="14748"/>
                </a:cubicBezTo>
                <a:cubicBezTo>
                  <a:pt x="186813" y="117986"/>
                  <a:pt x="221226" y="93405"/>
                  <a:pt x="147484" y="117987"/>
                </a:cubicBezTo>
                <a:cubicBezTo>
                  <a:pt x="130580" y="202508"/>
                  <a:pt x="155157" y="180519"/>
                  <a:pt x="103239" y="206477"/>
                </a:cubicBezTo>
              </a:path>
            </a:pathLst>
          </a:custGeom>
          <a:solidFill>
            <a:schemeClr val="tx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228600"/>
            <a:ext cx="8382000" cy="6629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/>
              <a:t>Andesitic: Intermediate.</a:t>
            </a:r>
          </a:p>
        </p:txBody>
      </p:sp>
      <p:sp>
        <p:nvSpPr>
          <p:cNvPr id="18637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18637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686800" cy="5410200"/>
          </a:xfrm>
          <a:prstGeom prst="rect">
            <a:avLst/>
          </a:prstGeom>
          <a:noFill/>
          <a:ln w="76200" algn="ctr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57200" y="1219200"/>
            <a:ext cx="58400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Cooled Extrusive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99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57400" y="2133600"/>
            <a:ext cx="54168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Felsic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or </a:t>
            </a:r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3117" y="2895600"/>
            <a:ext cx="884088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(Between the two / Intermediate)</a:t>
            </a:r>
            <a:endParaRPr lang="en-US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828800" y="2514600"/>
            <a:ext cx="5562600" cy="76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533400" y="3962400"/>
            <a:ext cx="25314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Masic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124200" y="4038600"/>
            <a:ext cx="2839239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Felmaf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019800" y="4038600"/>
            <a:ext cx="27238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Malsic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914400" y="5029200"/>
            <a:ext cx="341632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Felmafic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48200" y="5029200"/>
            <a:ext cx="33393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Mafelsic</a:t>
            </a:r>
            <a:r>
              <a:rPr lang="en-US" sz="54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92D05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?</a:t>
            </a:r>
            <a:endParaRPr lang="en-US" sz="5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92D05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7" name="&quot;No&quot; Symbol 16"/>
          <p:cNvSpPr/>
          <p:nvPr/>
        </p:nvSpPr>
        <p:spPr>
          <a:xfrm>
            <a:off x="457200" y="3352800"/>
            <a:ext cx="8686800" cy="3505200"/>
          </a:xfrm>
          <a:prstGeom prst="noSmoking">
            <a:avLst>
              <a:gd name="adj" fmla="val 6076"/>
            </a:avLst>
          </a:prstGeom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71600" y="4648200"/>
            <a:ext cx="658385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Made up intermediate words</a:t>
            </a:r>
            <a:endParaRPr lang="en-US" sz="36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04800"/>
            <a:ext cx="2443046" cy="1752600"/>
          </a:xfrm>
          <a:prstGeom prst="rect">
            <a:avLst/>
          </a:prstGeom>
          <a:noFill/>
          <a:ln>
            <a:solidFill>
              <a:schemeClr val="accent6">
                <a:lumMod val="95000"/>
                <a:lumOff val="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Freeform 20"/>
          <p:cNvSpPr/>
          <p:nvPr/>
        </p:nvSpPr>
        <p:spPr>
          <a:xfrm>
            <a:off x="7093974" y="294968"/>
            <a:ext cx="1504336" cy="945312"/>
          </a:xfrm>
          <a:custGeom>
            <a:avLst/>
            <a:gdLst>
              <a:gd name="connsiteX0" fmla="*/ 176981 w 1504336"/>
              <a:gd name="connsiteY0" fmla="*/ 132735 h 945312"/>
              <a:gd name="connsiteX1" fmla="*/ 132736 w 1504336"/>
              <a:gd name="connsiteY1" fmla="*/ 162232 h 945312"/>
              <a:gd name="connsiteX2" fmla="*/ 88491 w 1504336"/>
              <a:gd name="connsiteY2" fmla="*/ 176980 h 945312"/>
              <a:gd name="connsiteX3" fmla="*/ 58994 w 1504336"/>
              <a:gd name="connsiteY3" fmla="*/ 221226 h 945312"/>
              <a:gd name="connsiteX4" fmla="*/ 14749 w 1504336"/>
              <a:gd name="connsiteY4" fmla="*/ 250722 h 945312"/>
              <a:gd name="connsiteX5" fmla="*/ 0 w 1504336"/>
              <a:gd name="connsiteY5" fmla="*/ 294967 h 945312"/>
              <a:gd name="connsiteX6" fmla="*/ 29497 w 1504336"/>
              <a:gd name="connsiteY6" fmla="*/ 589935 h 945312"/>
              <a:gd name="connsiteX7" fmla="*/ 44245 w 1504336"/>
              <a:gd name="connsiteY7" fmla="*/ 722671 h 945312"/>
              <a:gd name="connsiteX8" fmla="*/ 103239 w 1504336"/>
              <a:gd name="connsiteY8" fmla="*/ 811161 h 945312"/>
              <a:gd name="connsiteX9" fmla="*/ 132736 w 1504336"/>
              <a:gd name="connsiteY9" fmla="*/ 855406 h 945312"/>
              <a:gd name="connsiteX10" fmla="*/ 221226 w 1504336"/>
              <a:gd name="connsiteY10" fmla="*/ 884903 h 945312"/>
              <a:gd name="connsiteX11" fmla="*/ 265471 w 1504336"/>
              <a:gd name="connsiteY11" fmla="*/ 899651 h 945312"/>
              <a:gd name="connsiteX12" fmla="*/ 339213 w 1504336"/>
              <a:gd name="connsiteY12" fmla="*/ 914400 h 945312"/>
              <a:gd name="connsiteX13" fmla="*/ 560439 w 1504336"/>
              <a:gd name="connsiteY13" fmla="*/ 899651 h 945312"/>
              <a:gd name="connsiteX14" fmla="*/ 545691 w 1504336"/>
              <a:gd name="connsiteY14" fmla="*/ 752167 h 945312"/>
              <a:gd name="connsiteX15" fmla="*/ 412955 w 1504336"/>
              <a:gd name="connsiteY15" fmla="*/ 648929 h 945312"/>
              <a:gd name="connsiteX16" fmla="*/ 398207 w 1504336"/>
              <a:gd name="connsiteY16" fmla="*/ 604684 h 945312"/>
              <a:gd name="connsiteX17" fmla="*/ 324465 w 1504336"/>
              <a:gd name="connsiteY17" fmla="*/ 516193 h 945312"/>
              <a:gd name="connsiteX18" fmla="*/ 309716 w 1504336"/>
              <a:gd name="connsiteY18" fmla="*/ 412955 h 945312"/>
              <a:gd name="connsiteX19" fmla="*/ 398207 w 1504336"/>
              <a:gd name="connsiteY19" fmla="*/ 353961 h 945312"/>
              <a:gd name="connsiteX20" fmla="*/ 545691 w 1504336"/>
              <a:gd name="connsiteY20" fmla="*/ 280219 h 945312"/>
              <a:gd name="connsiteX21" fmla="*/ 589936 w 1504336"/>
              <a:gd name="connsiteY21" fmla="*/ 309716 h 945312"/>
              <a:gd name="connsiteX22" fmla="*/ 693174 w 1504336"/>
              <a:gd name="connsiteY22" fmla="*/ 324464 h 945312"/>
              <a:gd name="connsiteX23" fmla="*/ 737420 w 1504336"/>
              <a:gd name="connsiteY23" fmla="*/ 309716 h 945312"/>
              <a:gd name="connsiteX24" fmla="*/ 825910 w 1504336"/>
              <a:gd name="connsiteY24" fmla="*/ 294967 h 945312"/>
              <a:gd name="connsiteX25" fmla="*/ 884903 w 1504336"/>
              <a:gd name="connsiteY25" fmla="*/ 309716 h 945312"/>
              <a:gd name="connsiteX26" fmla="*/ 899652 w 1504336"/>
              <a:gd name="connsiteY26" fmla="*/ 353961 h 945312"/>
              <a:gd name="connsiteX27" fmla="*/ 1032387 w 1504336"/>
              <a:gd name="connsiteY27" fmla="*/ 368709 h 945312"/>
              <a:gd name="connsiteX28" fmla="*/ 1076632 w 1504336"/>
              <a:gd name="connsiteY28" fmla="*/ 383458 h 945312"/>
              <a:gd name="connsiteX29" fmla="*/ 1106129 w 1504336"/>
              <a:gd name="connsiteY29" fmla="*/ 471948 h 945312"/>
              <a:gd name="connsiteX30" fmla="*/ 1091381 w 1504336"/>
              <a:gd name="connsiteY30" fmla="*/ 530942 h 945312"/>
              <a:gd name="connsiteX31" fmla="*/ 1047136 w 1504336"/>
              <a:gd name="connsiteY31" fmla="*/ 545690 h 945312"/>
              <a:gd name="connsiteX32" fmla="*/ 1032387 w 1504336"/>
              <a:gd name="connsiteY32" fmla="*/ 619432 h 945312"/>
              <a:gd name="connsiteX33" fmla="*/ 1091381 w 1504336"/>
              <a:gd name="connsiteY33" fmla="*/ 634180 h 945312"/>
              <a:gd name="connsiteX34" fmla="*/ 1135626 w 1504336"/>
              <a:gd name="connsiteY34" fmla="*/ 648929 h 945312"/>
              <a:gd name="connsiteX35" fmla="*/ 1165123 w 1504336"/>
              <a:gd name="connsiteY35" fmla="*/ 693174 h 945312"/>
              <a:gd name="connsiteX36" fmla="*/ 1106129 w 1504336"/>
              <a:gd name="connsiteY36" fmla="*/ 707922 h 945312"/>
              <a:gd name="connsiteX37" fmla="*/ 1150374 w 1504336"/>
              <a:gd name="connsiteY37" fmla="*/ 781664 h 945312"/>
              <a:gd name="connsiteX38" fmla="*/ 1253613 w 1504336"/>
              <a:gd name="connsiteY38" fmla="*/ 737419 h 945312"/>
              <a:gd name="connsiteX39" fmla="*/ 1283110 w 1504336"/>
              <a:gd name="connsiteY39" fmla="*/ 781664 h 945312"/>
              <a:gd name="connsiteX40" fmla="*/ 1327355 w 1504336"/>
              <a:gd name="connsiteY40" fmla="*/ 796413 h 945312"/>
              <a:gd name="connsiteX41" fmla="*/ 1386349 w 1504336"/>
              <a:gd name="connsiteY41" fmla="*/ 737419 h 945312"/>
              <a:gd name="connsiteX42" fmla="*/ 1504336 w 1504336"/>
              <a:gd name="connsiteY42" fmla="*/ 766916 h 945312"/>
              <a:gd name="connsiteX43" fmla="*/ 1489587 w 1504336"/>
              <a:gd name="connsiteY43" fmla="*/ 693174 h 945312"/>
              <a:gd name="connsiteX44" fmla="*/ 1445342 w 1504336"/>
              <a:gd name="connsiteY44" fmla="*/ 663677 h 945312"/>
              <a:gd name="connsiteX45" fmla="*/ 1371600 w 1504336"/>
              <a:gd name="connsiteY45" fmla="*/ 589935 h 945312"/>
              <a:gd name="connsiteX46" fmla="*/ 1356852 w 1504336"/>
              <a:gd name="connsiteY46" fmla="*/ 501445 h 945312"/>
              <a:gd name="connsiteX47" fmla="*/ 1401097 w 1504336"/>
              <a:gd name="connsiteY47" fmla="*/ 486697 h 945312"/>
              <a:gd name="connsiteX48" fmla="*/ 1386349 w 1504336"/>
              <a:gd name="connsiteY48" fmla="*/ 398206 h 945312"/>
              <a:gd name="connsiteX49" fmla="*/ 1297858 w 1504336"/>
              <a:gd name="connsiteY49" fmla="*/ 309716 h 945312"/>
              <a:gd name="connsiteX50" fmla="*/ 1283110 w 1504336"/>
              <a:gd name="connsiteY50" fmla="*/ 265471 h 945312"/>
              <a:gd name="connsiteX51" fmla="*/ 1297858 w 1504336"/>
              <a:gd name="connsiteY51" fmla="*/ 221226 h 945312"/>
              <a:gd name="connsiteX52" fmla="*/ 1253613 w 1504336"/>
              <a:gd name="connsiteY52" fmla="*/ 176980 h 945312"/>
              <a:gd name="connsiteX53" fmla="*/ 1238865 w 1504336"/>
              <a:gd name="connsiteY53" fmla="*/ 103238 h 945312"/>
              <a:gd name="connsiteX54" fmla="*/ 1194620 w 1504336"/>
              <a:gd name="connsiteY54" fmla="*/ 73742 h 945312"/>
              <a:gd name="connsiteX55" fmla="*/ 973394 w 1504336"/>
              <a:gd name="connsiteY55" fmla="*/ 29497 h 945312"/>
              <a:gd name="connsiteX56" fmla="*/ 914400 w 1504336"/>
              <a:gd name="connsiteY56" fmla="*/ 14748 h 945312"/>
              <a:gd name="connsiteX57" fmla="*/ 870155 w 1504336"/>
              <a:gd name="connsiteY57" fmla="*/ 0 h 945312"/>
              <a:gd name="connsiteX58" fmla="*/ 221226 w 1504336"/>
              <a:gd name="connsiteY58" fmla="*/ 14748 h 945312"/>
              <a:gd name="connsiteX59" fmla="*/ 147484 w 1504336"/>
              <a:gd name="connsiteY59" fmla="*/ 117987 h 945312"/>
              <a:gd name="connsiteX60" fmla="*/ 103239 w 1504336"/>
              <a:gd name="connsiteY60" fmla="*/ 206477 h 945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</a:cxnLst>
            <a:rect l="l" t="t" r="r" b="b"/>
            <a:pathLst>
              <a:path w="1504336" h="945312">
                <a:moveTo>
                  <a:pt x="176981" y="132735"/>
                </a:moveTo>
                <a:cubicBezTo>
                  <a:pt x="162233" y="142567"/>
                  <a:pt x="148590" y="154305"/>
                  <a:pt x="132736" y="162232"/>
                </a:cubicBezTo>
                <a:cubicBezTo>
                  <a:pt x="118831" y="169184"/>
                  <a:pt x="100630" y="167268"/>
                  <a:pt x="88491" y="176980"/>
                </a:cubicBezTo>
                <a:cubicBezTo>
                  <a:pt x="74650" y="188053"/>
                  <a:pt x="71528" y="208692"/>
                  <a:pt x="58994" y="221226"/>
                </a:cubicBezTo>
                <a:cubicBezTo>
                  <a:pt x="46460" y="233760"/>
                  <a:pt x="29497" y="240890"/>
                  <a:pt x="14749" y="250722"/>
                </a:cubicBezTo>
                <a:cubicBezTo>
                  <a:pt x="9833" y="265470"/>
                  <a:pt x="0" y="279421"/>
                  <a:pt x="0" y="294967"/>
                </a:cubicBezTo>
                <a:cubicBezTo>
                  <a:pt x="0" y="494984"/>
                  <a:pt x="10721" y="449109"/>
                  <a:pt x="29497" y="589935"/>
                </a:cubicBezTo>
                <a:cubicBezTo>
                  <a:pt x="35380" y="634062"/>
                  <a:pt x="30167" y="680438"/>
                  <a:pt x="44245" y="722671"/>
                </a:cubicBezTo>
                <a:cubicBezTo>
                  <a:pt x="55455" y="756302"/>
                  <a:pt x="83574" y="781664"/>
                  <a:pt x="103239" y="811161"/>
                </a:cubicBezTo>
                <a:cubicBezTo>
                  <a:pt x="113071" y="825909"/>
                  <a:pt x="115920" y="849801"/>
                  <a:pt x="132736" y="855406"/>
                </a:cubicBezTo>
                <a:lnTo>
                  <a:pt x="221226" y="884903"/>
                </a:lnTo>
                <a:cubicBezTo>
                  <a:pt x="235974" y="889819"/>
                  <a:pt x="250227" y="896602"/>
                  <a:pt x="265471" y="899651"/>
                </a:cubicBezTo>
                <a:lnTo>
                  <a:pt x="339213" y="914400"/>
                </a:lnTo>
                <a:cubicBezTo>
                  <a:pt x="412955" y="909484"/>
                  <a:pt x="502326" y="945312"/>
                  <a:pt x="560439" y="899651"/>
                </a:cubicBezTo>
                <a:cubicBezTo>
                  <a:pt x="599288" y="869127"/>
                  <a:pt x="560428" y="799325"/>
                  <a:pt x="545691" y="752167"/>
                </a:cubicBezTo>
                <a:cubicBezTo>
                  <a:pt x="514102" y="651081"/>
                  <a:pt x="492249" y="664787"/>
                  <a:pt x="412955" y="648929"/>
                </a:cubicBezTo>
                <a:cubicBezTo>
                  <a:pt x="408039" y="634181"/>
                  <a:pt x="405159" y="618589"/>
                  <a:pt x="398207" y="604684"/>
                </a:cubicBezTo>
                <a:cubicBezTo>
                  <a:pt x="377674" y="563617"/>
                  <a:pt x="357083" y="548811"/>
                  <a:pt x="324465" y="516193"/>
                </a:cubicBezTo>
                <a:cubicBezTo>
                  <a:pt x="319549" y="481780"/>
                  <a:pt x="295331" y="444601"/>
                  <a:pt x="309716" y="412955"/>
                </a:cubicBezTo>
                <a:cubicBezTo>
                  <a:pt x="324386" y="380682"/>
                  <a:pt x="398207" y="353961"/>
                  <a:pt x="398207" y="353961"/>
                </a:cubicBezTo>
                <a:cubicBezTo>
                  <a:pt x="440237" y="227869"/>
                  <a:pt x="396851" y="261615"/>
                  <a:pt x="545691" y="280219"/>
                </a:cubicBezTo>
                <a:cubicBezTo>
                  <a:pt x="560439" y="290051"/>
                  <a:pt x="572958" y="304623"/>
                  <a:pt x="589936" y="309716"/>
                </a:cubicBezTo>
                <a:cubicBezTo>
                  <a:pt x="623232" y="319705"/>
                  <a:pt x="658412" y="324464"/>
                  <a:pt x="693174" y="324464"/>
                </a:cubicBezTo>
                <a:cubicBezTo>
                  <a:pt x="708720" y="324464"/>
                  <a:pt x="722244" y="313088"/>
                  <a:pt x="737420" y="309716"/>
                </a:cubicBezTo>
                <a:cubicBezTo>
                  <a:pt x="766611" y="303229"/>
                  <a:pt x="796413" y="299883"/>
                  <a:pt x="825910" y="294967"/>
                </a:cubicBezTo>
                <a:cubicBezTo>
                  <a:pt x="845574" y="299883"/>
                  <a:pt x="869075" y="297054"/>
                  <a:pt x="884903" y="309716"/>
                </a:cubicBezTo>
                <a:cubicBezTo>
                  <a:pt x="897042" y="319428"/>
                  <a:pt x="885218" y="348187"/>
                  <a:pt x="899652" y="353961"/>
                </a:cubicBezTo>
                <a:cubicBezTo>
                  <a:pt x="940985" y="370494"/>
                  <a:pt x="988142" y="363793"/>
                  <a:pt x="1032387" y="368709"/>
                </a:cubicBezTo>
                <a:cubicBezTo>
                  <a:pt x="1047135" y="373625"/>
                  <a:pt x="1067596" y="370808"/>
                  <a:pt x="1076632" y="383458"/>
                </a:cubicBezTo>
                <a:cubicBezTo>
                  <a:pt x="1094704" y="408759"/>
                  <a:pt x="1106129" y="471948"/>
                  <a:pt x="1106129" y="471948"/>
                </a:cubicBezTo>
                <a:cubicBezTo>
                  <a:pt x="1101213" y="491613"/>
                  <a:pt x="1104043" y="515114"/>
                  <a:pt x="1091381" y="530942"/>
                </a:cubicBezTo>
                <a:cubicBezTo>
                  <a:pt x="1081670" y="543081"/>
                  <a:pt x="1055759" y="532755"/>
                  <a:pt x="1047136" y="545690"/>
                </a:cubicBezTo>
                <a:cubicBezTo>
                  <a:pt x="1033231" y="566547"/>
                  <a:pt x="1037303" y="594851"/>
                  <a:pt x="1032387" y="619432"/>
                </a:cubicBezTo>
                <a:cubicBezTo>
                  <a:pt x="1060660" y="704249"/>
                  <a:pt x="1025172" y="645215"/>
                  <a:pt x="1091381" y="634180"/>
                </a:cubicBezTo>
                <a:cubicBezTo>
                  <a:pt x="1106716" y="631624"/>
                  <a:pt x="1120878" y="644013"/>
                  <a:pt x="1135626" y="648929"/>
                </a:cubicBezTo>
                <a:cubicBezTo>
                  <a:pt x="1145458" y="663677"/>
                  <a:pt x="1173050" y="677320"/>
                  <a:pt x="1165123" y="693174"/>
                </a:cubicBezTo>
                <a:cubicBezTo>
                  <a:pt x="1156058" y="711304"/>
                  <a:pt x="1119320" y="692532"/>
                  <a:pt x="1106129" y="707922"/>
                </a:cubicBezTo>
                <a:cubicBezTo>
                  <a:pt x="997727" y="834390"/>
                  <a:pt x="1103367" y="791066"/>
                  <a:pt x="1150374" y="781664"/>
                </a:cubicBezTo>
                <a:cubicBezTo>
                  <a:pt x="1172619" y="766834"/>
                  <a:pt x="1221868" y="726837"/>
                  <a:pt x="1253613" y="737419"/>
                </a:cubicBezTo>
                <a:cubicBezTo>
                  <a:pt x="1270429" y="743024"/>
                  <a:pt x="1269269" y="770591"/>
                  <a:pt x="1283110" y="781664"/>
                </a:cubicBezTo>
                <a:cubicBezTo>
                  <a:pt x="1295249" y="791376"/>
                  <a:pt x="1312607" y="791497"/>
                  <a:pt x="1327355" y="796413"/>
                </a:cubicBezTo>
                <a:cubicBezTo>
                  <a:pt x="1338922" y="761710"/>
                  <a:pt x="1335451" y="732792"/>
                  <a:pt x="1386349" y="737419"/>
                </a:cubicBezTo>
                <a:cubicBezTo>
                  <a:pt x="1426722" y="741089"/>
                  <a:pt x="1504336" y="766916"/>
                  <a:pt x="1504336" y="766916"/>
                </a:cubicBezTo>
                <a:cubicBezTo>
                  <a:pt x="1499420" y="742335"/>
                  <a:pt x="1502024" y="714939"/>
                  <a:pt x="1489587" y="693174"/>
                </a:cubicBezTo>
                <a:cubicBezTo>
                  <a:pt x="1480793" y="677784"/>
                  <a:pt x="1457876" y="676211"/>
                  <a:pt x="1445342" y="663677"/>
                </a:cubicBezTo>
                <a:cubicBezTo>
                  <a:pt x="1347019" y="565354"/>
                  <a:pt x="1489587" y="668594"/>
                  <a:pt x="1371600" y="589935"/>
                </a:cubicBezTo>
                <a:cubicBezTo>
                  <a:pt x="1352045" y="560602"/>
                  <a:pt x="1320215" y="538082"/>
                  <a:pt x="1356852" y="501445"/>
                </a:cubicBezTo>
                <a:cubicBezTo>
                  <a:pt x="1367845" y="490452"/>
                  <a:pt x="1386349" y="491613"/>
                  <a:pt x="1401097" y="486697"/>
                </a:cubicBezTo>
                <a:cubicBezTo>
                  <a:pt x="1396181" y="457200"/>
                  <a:pt x="1401417" y="424036"/>
                  <a:pt x="1386349" y="398206"/>
                </a:cubicBezTo>
                <a:cubicBezTo>
                  <a:pt x="1365330" y="362174"/>
                  <a:pt x="1297858" y="309716"/>
                  <a:pt x="1297858" y="309716"/>
                </a:cubicBezTo>
                <a:cubicBezTo>
                  <a:pt x="1292942" y="294968"/>
                  <a:pt x="1283110" y="281017"/>
                  <a:pt x="1283110" y="265471"/>
                </a:cubicBezTo>
                <a:cubicBezTo>
                  <a:pt x="1283110" y="249925"/>
                  <a:pt x="1302774" y="235974"/>
                  <a:pt x="1297858" y="221226"/>
                </a:cubicBezTo>
                <a:cubicBezTo>
                  <a:pt x="1291262" y="201439"/>
                  <a:pt x="1268361" y="191729"/>
                  <a:pt x="1253613" y="176980"/>
                </a:cubicBezTo>
                <a:cubicBezTo>
                  <a:pt x="1248697" y="152399"/>
                  <a:pt x="1251302" y="125003"/>
                  <a:pt x="1238865" y="103238"/>
                </a:cubicBezTo>
                <a:cubicBezTo>
                  <a:pt x="1230071" y="87848"/>
                  <a:pt x="1210817" y="80941"/>
                  <a:pt x="1194620" y="73742"/>
                </a:cubicBezTo>
                <a:cubicBezTo>
                  <a:pt x="1107469" y="35009"/>
                  <a:pt x="1074645" y="40747"/>
                  <a:pt x="973394" y="29497"/>
                </a:cubicBezTo>
                <a:cubicBezTo>
                  <a:pt x="953729" y="24581"/>
                  <a:pt x="933890" y="20317"/>
                  <a:pt x="914400" y="14748"/>
                </a:cubicBezTo>
                <a:cubicBezTo>
                  <a:pt x="899452" y="10477"/>
                  <a:pt x="885701" y="0"/>
                  <a:pt x="870155" y="0"/>
                </a:cubicBezTo>
                <a:cubicBezTo>
                  <a:pt x="653789" y="0"/>
                  <a:pt x="437536" y="9832"/>
                  <a:pt x="221226" y="14748"/>
                </a:cubicBezTo>
                <a:cubicBezTo>
                  <a:pt x="186813" y="117986"/>
                  <a:pt x="221226" y="93405"/>
                  <a:pt x="147484" y="117987"/>
                </a:cubicBezTo>
                <a:cubicBezTo>
                  <a:pt x="130580" y="202508"/>
                  <a:pt x="155157" y="180519"/>
                  <a:pt x="103239" y="206477"/>
                </a:cubicBezTo>
              </a:path>
            </a:pathLst>
          </a:custGeom>
          <a:solidFill>
            <a:schemeClr val="tx2">
              <a:lumMod val="9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8402" name="Picture 2" descr="https://encrypted-tbn2.gstatic.com/images?q=tbn:ANd9GcSq2ooiVvMrXJpqgcSjFdweMGRPFltCJb1o31AzMciE5zhYLwVi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" y="0"/>
            <a:ext cx="883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Andesite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is named after the</a:t>
            </a:r>
          </a:p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Andes Mountains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838200"/>
            <a:ext cx="1981200" cy="6858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8402" name="Picture 2" descr="https://encrypted-tbn2.gstatic.com/images?q=tbn:ANd9GcSq2ooiVvMrXJpqgcSjFdweMGRPFltCJb1o31AzMciE5zhYLwVi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" y="0"/>
            <a:ext cx="883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Andesite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is named after the</a:t>
            </a:r>
          </a:p>
          <a:p>
            <a:pPr algn="ctr"/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Andes Mountains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28800" y="838200"/>
            <a:ext cx="1981200" cy="6858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98402" name="Picture 2" descr="https://encrypted-tbn2.gstatic.com/images?q=tbn:ANd9GcSq2ooiVvMrXJpqgcSjFdweMGRPFltCJb1o31AzMciE5zhYLwViu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" y="0"/>
            <a:ext cx="8839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Andes</a:t>
            </a:r>
            <a:r>
              <a:rPr lang="en-US" sz="48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ite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is named after the</a:t>
            </a:r>
          </a:p>
          <a:p>
            <a:pPr algn="ctr"/>
            <a:r>
              <a:rPr lang="en-US" sz="4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Andes</a:t>
            </a:r>
            <a:r>
              <a:rPr lang="en-US" sz="48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Mountains</a:t>
            </a:r>
            <a:endParaRPr lang="en-US" sz="48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902325"/>
          </a:xfrm>
        </p:spPr>
        <p:txBody>
          <a:bodyPr/>
          <a:lstStyle/>
          <a:p>
            <a:pPr eaLnBrk="1" hangingPunct="1"/>
            <a:r>
              <a:rPr lang="en-US" smtClean="0"/>
              <a:t>Quiz 1-10, Is it </a:t>
            </a:r>
            <a:r>
              <a:rPr lang="en-US" smtClean="0">
                <a:solidFill>
                  <a:srgbClr val="808080"/>
                </a:solidFill>
              </a:rPr>
              <a:t>Basaltic</a:t>
            </a:r>
            <a:r>
              <a:rPr lang="en-US" smtClean="0"/>
              <a:t>, </a:t>
            </a:r>
            <a:r>
              <a:rPr lang="en-US" smtClean="0">
                <a:solidFill>
                  <a:srgbClr val="FFFF99"/>
                </a:solidFill>
              </a:rPr>
              <a:t>Granitic</a:t>
            </a:r>
            <a:r>
              <a:rPr lang="en-US" smtClean="0"/>
              <a:t> or </a:t>
            </a:r>
            <a:r>
              <a:rPr lang="en-US" smtClean="0">
                <a:solidFill>
                  <a:srgbClr val="FF99FF"/>
                </a:solidFill>
              </a:rPr>
              <a:t>Name the Rock Band.</a:t>
            </a:r>
          </a:p>
        </p:txBody>
      </p:sp>
      <p:pic>
        <p:nvPicPr>
          <p:cNvPr id="187395" name="Picture 4" descr="quiz_w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511492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6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902325"/>
          </a:xfrm>
        </p:spPr>
        <p:txBody>
          <a:bodyPr/>
          <a:lstStyle/>
          <a:p>
            <a:pPr eaLnBrk="1" hangingPunct="1"/>
            <a:r>
              <a:rPr lang="en-US" dirty="0" smtClean="0"/>
              <a:t>Quiz 1-10, Is it </a:t>
            </a:r>
            <a:r>
              <a:rPr lang="en-US" dirty="0" smtClean="0">
                <a:solidFill>
                  <a:srgbClr val="808080"/>
                </a:solidFill>
              </a:rPr>
              <a:t>Basaltic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99"/>
                </a:solidFill>
              </a:rPr>
              <a:t>Granitic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99FF"/>
                </a:solidFill>
              </a:rPr>
              <a:t>Name the Rock Band.</a:t>
            </a:r>
          </a:p>
        </p:txBody>
      </p:sp>
      <p:pic>
        <p:nvPicPr>
          <p:cNvPr id="187395" name="Picture 4" descr="quiz_w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511492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6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199" y="1752600"/>
            <a:ext cx="4038601" cy="4495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95800" y="1752600"/>
            <a:ext cx="4386943" cy="4495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granite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3" y="1947862"/>
            <a:ext cx="3553691" cy="25479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4203412"/>
            <a:ext cx="28472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Light Colored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6115" y="4816379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Granitic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441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902325"/>
          </a:xfrm>
        </p:spPr>
        <p:txBody>
          <a:bodyPr/>
          <a:lstStyle/>
          <a:p>
            <a:pPr eaLnBrk="1" hangingPunct="1"/>
            <a:r>
              <a:rPr lang="en-US" dirty="0" smtClean="0"/>
              <a:t>Quiz 1-10, Is it </a:t>
            </a:r>
            <a:r>
              <a:rPr lang="en-US" dirty="0" smtClean="0">
                <a:solidFill>
                  <a:srgbClr val="808080"/>
                </a:solidFill>
              </a:rPr>
              <a:t>Basaltic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99"/>
                </a:solidFill>
              </a:rPr>
              <a:t>Granitic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99FF"/>
                </a:solidFill>
              </a:rPr>
              <a:t>Name the Rock Band.</a:t>
            </a:r>
          </a:p>
        </p:txBody>
      </p:sp>
      <p:pic>
        <p:nvPicPr>
          <p:cNvPr id="187395" name="Picture 4" descr="quiz_w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511492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6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199" y="1752600"/>
            <a:ext cx="4038601" cy="4495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95800" y="1752600"/>
            <a:ext cx="4386943" cy="4495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granite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3" y="1947862"/>
            <a:ext cx="3553691" cy="25479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4203412"/>
            <a:ext cx="28472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Light Colored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6115" y="4816379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Granitic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s://encrypted-tbn1.gstatic.com/images?q=tbn:ANd9GcTp2_mWnQnZlOQTzXUBjgs0QzsBKFICfmHM8ColFc-IbXXyorHhi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230036"/>
            <a:ext cx="32766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4648200" y="2024743"/>
            <a:ext cx="3918857" cy="2634343"/>
          </a:xfrm>
          <a:custGeom>
            <a:avLst/>
            <a:gdLst>
              <a:gd name="connsiteX0" fmla="*/ 2623457 w 3918857"/>
              <a:gd name="connsiteY0" fmla="*/ 1883228 h 2634343"/>
              <a:gd name="connsiteX1" fmla="*/ 2318657 w 3918857"/>
              <a:gd name="connsiteY1" fmla="*/ 1905000 h 2634343"/>
              <a:gd name="connsiteX2" fmla="*/ 2209800 w 3918857"/>
              <a:gd name="connsiteY2" fmla="*/ 1915886 h 2634343"/>
              <a:gd name="connsiteX3" fmla="*/ 1959429 w 3918857"/>
              <a:gd name="connsiteY3" fmla="*/ 1926771 h 2634343"/>
              <a:gd name="connsiteX4" fmla="*/ 1850571 w 3918857"/>
              <a:gd name="connsiteY4" fmla="*/ 1937657 h 2634343"/>
              <a:gd name="connsiteX5" fmla="*/ 1817914 w 3918857"/>
              <a:gd name="connsiteY5" fmla="*/ 1948543 h 2634343"/>
              <a:gd name="connsiteX6" fmla="*/ 1752600 w 3918857"/>
              <a:gd name="connsiteY6" fmla="*/ 1959428 h 2634343"/>
              <a:gd name="connsiteX7" fmla="*/ 1665514 w 3918857"/>
              <a:gd name="connsiteY7" fmla="*/ 1981200 h 2634343"/>
              <a:gd name="connsiteX8" fmla="*/ 1589314 w 3918857"/>
              <a:gd name="connsiteY8" fmla="*/ 2024743 h 2634343"/>
              <a:gd name="connsiteX9" fmla="*/ 1502229 w 3918857"/>
              <a:gd name="connsiteY9" fmla="*/ 2046514 h 2634343"/>
              <a:gd name="connsiteX10" fmla="*/ 1469571 w 3918857"/>
              <a:gd name="connsiteY10" fmla="*/ 2057400 h 2634343"/>
              <a:gd name="connsiteX11" fmla="*/ 1393371 w 3918857"/>
              <a:gd name="connsiteY11" fmla="*/ 2079171 h 2634343"/>
              <a:gd name="connsiteX12" fmla="*/ 1371600 w 3918857"/>
              <a:gd name="connsiteY12" fmla="*/ 2100943 h 2634343"/>
              <a:gd name="connsiteX13" fmla="*/ 1262743 w 3918857"/>
              <a:gd name="connsiteY13" fmla="*/ 2122714 h 2634343"/>
              <a:gd name="connsiteX14" fmla="*/ 1197429 w 3918857"/>
              <a:gd name="connsiteY14" fmla="*/ 2144486 h 2634343"/>
              <a:gd name="connsiteX15" fmla="*/ 892629 w 3918857"/>
              <a:gd name="connsiteY15" fmla="*/ 2155371 h 2634343"/>
              <a:gd name="connsiteX16" fmla="*/ 707571 w 3918857"/>
              <a:gd name="connsiteY16" fmla="*/ 2144486 h 2634343"/>
              <a:gd name="connsiteX17" fmla="*/ 653143 w 3918857"/>
              <a:gd name="connsiteY17" fmla="*/ 2111828 h 2634343"/>
              <a:gd name="connsiteX18" fmla="*/ 620486 w 3918857"/>
              <a:gd name="connsiteY18" fmla="*/ 2090057 h 2634343"/>
              <a:gd name="connsiteX19" fmla="*/ 566057 w 3918857"/>
              <a:gd name="connsiteY19" fmla="*/ 2046514 h 2634343"/>
              <a:gd name="connsiteX20" fmla="*/ 500743 w 3918857"/>
              <a:gd name="connsiteY20" fmla="*/ 1959428 h 2634343"/>
              <a:gd name="connsiteX21" fmla="*/ 489857 w 3918857"/>
              <a:gd name="connsiteY21" fmla="*/ 1926771 h 2634343"/>
              <a:gd name="connsiteX22" fmla="*/ 468086 w 3918857"/>
              <a:gd name="connsiteY22" fmla="*/ 1894114 h 2634343"/>
              <a:gd name="connsiteX23" fmla="*/ 457200 w 3918857"/>
              <a:gd name="connsiteY23" fmla="*/ 1839686 h 2634343"/>
              <a:gd name="connsiteX24" fmla="*/ 446314 w 3918857"/>
              <a:gd name="connsiteY24" fmla="*/ 1796143 h 2634343"/>
              <a:gd name="connsiteX25" fmla="*/ 424543 w 3918857"/>
              <a:gd name="connsiteY25" fmla="*/ 1643743 h 2634343"/>
              <a:gd name="connsiteX26" fmla="*/ 402771 w 3918857"/>
              <a:gd name="connsiteY26" fmla="*/ 1524000 h 2634343"/>
              <a:gd name="connsiteX27" fmla="*/ 391886 w 3918857"/>
              <a:gd name="connsiteY27" fmla="*/ 1480457 h 2634343"/>
              <a:gd name="connsiteX28" fmla="*/ 370114 w 3918857"/>
              <a:gd name="connsiteY28" fmla="*/ 1382486 h 2634343"/>
              <a:gd name="connsiteX29" fmla="*/ 359229 w 3918857"/>
              <a:gd name="connsiteY29" fmla="*/ 1349828 h 2634343"/>
              <a:gd name="connsiteX30" fmla="*/ 326571 w 3918857"/>
              <a:gd name="connsiteY30" fmla="*/ 1230086 h 2634343"/>
              <a:gd name="connsiteX31" fmla="*/ 304800 w 3918857"/>
              <a:gd name="connsiteY31" fmla="*/ 1186543 h 2634343"/>
              <a:gd name="connsiteX32" fmla="*/ 283029 w 3918857"/>
              <a:gd name="connsiteY32" fmla="*/ 1055914 h 2634343"/>
              <a:gd name="connsiteX33" fmla="*/ 272143 w 3918857"/>
              <a:gd name="connsiteY33" fmla="*/ 1012371 h 2634343"/>
              <a:gd name="connsiteX34" fmla="*/ 261257 w 3918857"/>
              <a:gd name="connsiteY34" fmla="*/ 925286 h 2634343"/>
              <a:gd name="connsiteX35" fmla="*/ 250371 w 3918857"/>
              <a:gd name="connsiteY35" fmla="*/ 892628 h 2634343"/>
              <a:gd name="connsiteX36" fmla="*/ 239486 w 3918857"/>
              <a:gd name="connsiteY36" fmla="*/ 838200 h 2634343"/>
              <a:gd name="connsiteX37" fmla="*/ 217714 w 3918857"/>
              <a:gd name="connsiteY37" fmla="*/ 772886 h 2634343"/>
              <a:gd name="connsiteX38" fmla="*/ 195943 w 3918857"/>
              <a:gd name="connsiteY38" fmla="*/ 653143 h 2634343"/>
              <a:gd name="connsiteX39" fmla="*/ 174171 w 3918857"/>
              <a:gd name="connsiteY39" fmla="*/ 566057 h 2634343"/>
              <a:gd name="connsiteX40" fmla="*/ 185057 w 3918857"/>
              <a:gd name="connsiteY40" fmla="*/ 489857 h 2634343"/>
              <a:gd name="connsiteX41" fmla="*/ 206829 w 3918857"/>
              <a:gd name="connsiteY41" fmla="*/ 468086 h 2634343"/>
              <a:gd name="connsiteX42" fmla="*/ 228600 w 3918857"/>
              <a:gd name="connsiteY42" fmla="*/ 435428 h 2634343"/>
              <a:gd name="connsiteX43" fmla="*/ 261257 w 3918857"/>
              <a:gd name="connsiteY43" fmla="*/ 359228 h 2634343"/>
              <a:gd name="connsiteX44" fmla="*/ 283029 w 3918857"/>
              <a:gd name="connsiteY44" fmla="*/ 337457 h 2634343"/>
              <a:gd name="connsiteX45" fmla="*/ 326571 w 3918857"/>
              <a:gd name="connsiteY45" fmla="*/ 283028 h 2634343"/>
              <a:gd name="connsiteX46" fmla="*/ 359229 w 3918857"/>
              <a:gd name="connsiteY46" fmla="*/ 272143 h 2634343"/>
              <a:gd name="connsiteX47" fmla="*/ 446314 w 3918857"/>
              <a:gd name="connsiteY47" fmla="*/ 206828 h 2634343"/>
              <a:gd name="connsiteX48" fmla="*/ 478971 w 3918857"/>
              <a:gd name="connsiteY48" fmla="*/ 195943 h 2634343"/>
              <a:gd name="connsiteX49" fmla="*/ 544286 w 3918857"/>
              <a:gd name="connsiteY49" fmla="*/ 163286 h 2634343"/>
              <a:gd name="connsiteX50" fmla="*/ 947057 w 3918857"/>
              <a:gd name="connsiteY50" fmla="*/ 174171 h 2634343"/>
              <a:gd name="connsiteX51" fmla="*/ 1012371 w 3918857"/>
              <a:gd name="connsiteY51" fmla="*/ 185057 h 2634343"/>
              <a:gd name="connsiteX52" fmla="*/ 1077686 w 3918857"/>
              <a:gd name="connsiteY52" fmla="*/ 206828 h 2634343"/>
              <a:gd name="connsiteX53" fmla="*/ 1175657 w 3918857"/>
              <a:gd name="connsiteY53" fmla="*/ 239486 h 2634343"/>
              <a:gd name="connsiteX54" fmla="*/ 1284514 w 3918857"/>
              <a:gd name="connsiteY54" fmla="*/ 261257 h 2634343"/>
              <a:gd name="connsiteX55" fmla="*/ 1534886 w 3918857"/>
              <a:gd name="connsiteY55" fmla="*/ 283028 h 2634343"/>
              <a:gd name="connsiteX56" fmla="*/ 1654629 w 3918857"/>
              <a:gd name="connsiteY56" fmla="*/ 304800 h 2634343"/>
              <a:gd name="connsiteX57" fmla="*/ 1698171 w 3918857"/>
              <a:gd name="connsiteY57" fmla="*/ 315686 h 2634343"/>
              <a:gd name="connsiteX58" fmla="*/ 1763486 w 3918857"/>
              <a:gd name="connsiteY58" fmla="*/ 337457 h 2634343"/>
              <a:gd name="connsiteX59" fmla="*/ 1926771 w 3918857"/>
              <a:gd name="connsiteY59" fmla="*/ 359228 h 2634343"/>
              <a:gd name="connsiteX60" fmla="*/ 1992086 w 3918857"/>
              <a:gd name="connsiteY60" fmla="*/ 370114 h 2634343"/>
              <a:gd name="connsiteX61" fmla="*/ 2035629 w 3918857"/>
              <a:gd name="connsiteY61" fmla="*/ 381000 h 2634343"/>
              <a:gd name="connsiteX62" fmla="*/ 2155371 w 3918857"/>
              <a:gd name="connsiteY62" fmla="*/ 391886 h 2634343"/>
              <a:gd name="connsiteX63" fmla="*/ 2264229 w 3918857"/>
              <a:gd name="connsiteY63" fmla="*/ 413657 h 2634343"/>
              <a:gd name="connsiteX64" fmla="*/ 2296886 w 3918857"/>
              <a:gd name="connsiteY64" fmla="*/ 424543 h 2634343"/>
              <a:gd name="connsiteX65" fmla="*/ 2362200 w 3918857"/>
              <a:gd name="connsiteY65" fmla="*/ 435428 h 2634343"/>
              <a:gd name="connsiteX66" fmla="*/ 2394857 w 3918857"/>
              <a:gd name="connsiteY66" fmla="*/ 446314 h 2634343"/>
              <a:gd name="connsiteX67" fmla="*/ 2525486 w 3918857"/>
              <a:gd name="connsiteY67" fmla="*/ 468086 h 2634343"/>
              <a:gd name="connsiteX68" fmla="*/ 2612571 w 3918857"/>
              <a:gd name="connsiteY68" fmla="*/ 489857 h 2634343"/>
              <a:gd name="connsiteX69" fmla="*/ 2699657 w 3918857"/>
              <a:gd name="connsiteY69" fmla="*/ 500743 h 2634343"/>
              <a:gd name="connsiteX70" fmla="*/ 2754086 w 3918857"/>
              <a:gd name="connsiteY70" fmla="*/ 511628 h 2634343"/>
              <a:gd name="connsiteX71" fmla="*/ 2862943 w 3918857"/>
              <a:gd name="connsiteY71" fmla="*/ 533400 h 2634343"/>
              <a:gd name="connsiteX72" fmla="*/ 2950029 w 3918857"/>
              <a:gd name="connsiteY72" fmla="*/ 555171 h 2634343"/>
              <a:gd name="connsiteX73" fmla="*/ 3037114 w 3918857"/>
              <a:gd name="connsiteY73" fmla="*/ 587828 h 2634343"/>
              <a:gd name="connsiteX74" fmla="*/ 3102429 w 3918857"/>
              <a:gd name="connsiteY74" fmla="*/ 609600 h 2634343"/>
              <a:gd name="connsiteX75" fmla="*/ 3135086 w 3918857"/>
              <a:gd name="connsiteY75" fmla="*/ 620486 h 2634343"/>
              <a:gd name="connsiteX76" fmla="*/ 3233057 w 3918857"/>
              <a:gd name="connsiteY76" fmla="*/ 642257 h 2634343"/>
              <a:gd name="connsiteX77" fmla="*/ 3254829 w 3918857"/>
              <a:gd name="connsiteY77" fmla="*/ 664028 h 2634343"/>
              <a:gd name="connsiteX78" fmla="*/ 3287486 w 3918857"/>
              <a:gd name="connsiteY78" fmla="*/ 685800 h 2634343"/>
              <a:gd name="connsiteX79" fmla="*/ 3341914 w 3918857"/>
              <a:gd name="connsiteY79" fmla="*/ 762000 h 2634343"/>
              <a:gd name="connsiteX80" fmla="*/ 3374571 w 3918857"/>
              <a:gd name="connsiteY80" fmla="*/ 794657 h 2634343"/>
              <a:gd name="connsiteX81" fmla="*/ 3396343 w 3918857"/>
              <a:gd name="connsiteY81" fmla="*/ 838200 h 2634343"/>
              <a:gd name="connsiteX82" fmla="*/ 3418114 w 3918857"/>
              <a:gd name="connsiteY82" fmla="*/ 903514 h 2634343"/>
              <a:gd name="connsiteX83" fmla="*/ 3439886 w 3918857"/>
              <a:gd name="connsiteY83" fmla="*/ 925286 h 2634343"/>
              <a:gd name="connsiteX84" fmla="*/ 3461657 w 3918857"/>
              <a:gd name="connsiteY84" fmla="*/ 990600 h 2634343"/>
              <a:gd name="connsiteX85" fmla="*/ 3472543 w 3918857"/>
              <a:gd name="connsiteY85" fmla="*/ 1023257 h 2634343"/>
              <a:gd name="connsiteX86" fmla="*/ 3483429 w 3918857"/>
              <a:gd name="connsiteY86" fmla="*/ 1066800 h 2634343"/>
              <a:gd name="connsiteX87" fmla="*/ 3505200 w 3918857"/>
              <a:gd name="connsiteY87" fmla="*/ 1110343 h 2634343"/>
              <a:gd name="connsiteX88" fmla="*/ 3526971 w 3918857"/>
              <a:gd name="connsiteY88" fmla="*/ 1175657 h 2634343"/>
              <a:gd name="connsiteX89" fmla="*/ 3537857 w 3918857"/>
              <a:gd name="connsiteY89" fmla="*/ 1208314 h 2634343"/>
              <a:gd name="connsiteX90" fmla="*/ 3526971 w 3918857"/>
              <a:gd name="connsiteY90" fmla="*/ 1349828 h 2634343"/>
              <a:gd name="connsiteX91" fmla="*/ 3505200 w 3918857"/>
              <a:gd name="connsiteY91" fmla="*/ 1415143 h 2634343"/>
              <a:gd name="connsiteX92" fmla="*/ 3472543 w 3918857"/>
              <a:gd name="connsiteY92" fmla="*/ 1556657 h 2634343"/>
              <a:gd name="connsiteX93" fmla="*/ 3461657 w 3918857"/>
              <a:gd name="connsiteY93" fmla="*/ 1589314 h 2634343"/>
              <a:gd name="connsiteX94" fmla="*/ 3407229 w 3918857"/>
              <a:gd name="connsiteY94" fmla="*/ 1632857 h 2634343"/>
              <a:gd name="connsiteX95" fmla="*/ 3385457 w 3918857"/>
              <a:gd name="connsiteY95" fmla="*/ 1654628 h 2634343"/>
              <a:gd name="connsiteX96" fmla="*/ 3352800 w 3918857"/>
              <a:gd name="connsiteY96" fmla="*/ 1665514 h 2634343"/>
              <a:gd name="connsiteX97" fmla="*/ 3276600 w 3918857"/>
              <a:gd name="connsiteY97" fmla="*/ 1709057 h 2634343"/>
              <a:gd name="connsiteX98" fmla="*/ 3189514 w 3918857"/>
              <a:gd name="connsiteY98" fmla="*/ 1730828 h 2634343"/>
              <a:gd name="connsiteX99" fmla="*/ 3124200 w 3918857"/>
              <a:gd name="connsiteY99" fmla="*/ 1752600 h 2634343"/>
              <a:gd name="connsiteX100" fmla="*/ 3091543 w 3918857"/>
              <a:gd name="connsiteY100" fmla="*/ 1763486 h 2634343"/>
              <a:gd name="connsiteX101" fmla="*/ 3026229 w 3918857"/>
              <a:gd name="connsiteY101" fmla="*/ 1774371 h 2634343"/>
              <a:gd name="connsiteX102" fmla="*/ 2852057 w 3918857"/>
              <a:gd name="connsiteY102" fmla="*/ 1817914 h 2634343"/>
              <a:gd name="connsiteX103" fmla="*/ 2819400 w 3918857"/>
              <a:gd name="connsiteY103" fmla="*/ 1828800 h 2634343"/>
              <a:gd name="connsiteX104" fmla="*/ 2786743 w 3918857"/>
              <a:gd name="connsiteY104" fmla="*/ 1839686 h 2634343"/>
              <a:gd name="connsiteX105" fmla="*/ 2764971 w 3918857"/>
              <a:gd name="connsiteY105" fmla="*/ 1861457 h 2634343"/>
              <a:gd name="connsiteX106" fmla="*/ 2732314 w 3918857"/>
              <a:gd name="connsiteY106" fmla="*/ 1872343 h 2634343"/>
              <a:gd name="connsiteX107" fmla="*/ 2710543 w 3918857"/>
              <a:gd name="connsiteY107" fmla="*/ 1905000 h 2634343"/>
              <a:gd name="connsiteX108" fmla="*/ 2688771 w 3918857"/>
              <a:gd name="connsiteY108" fmla="*/ 1926771 h 2634343"/>
              <a:gd name="connsiteX109" fmla="*/ 2677886 w 3918857"/>
              <a:gd name="connsiteY109" fmla="*/ 2013857 h 2634343"/>
              <a:gd name="connsiteX110" fmla="*/ 2667000 w 3918857"/>
              <a:gd name="connsiteY110" fmla="*/ 2046514 h 2634343"/>
              <a:gd name="connsiteX111" fmla="*/ 2656114 w 3918857"/>
              <a:gd name="connsiteY111" fmla="*/ 2100943 h 2634343"/>
              <a:gd name="connsiteX112" fmla="*/ 2688771 w 3918857"/>
              <a:gd name="connsiteY112" fmla="*/ 2253343 h 2634343"/>
              <a:gd name="connsiteX113" fmla="*/ 2721429 w 3918857"/>
              <a:gd name="connsiteY113" fmla="*/ 2264228 h 2634343"/>
              <a:gd name="connsiteX114" fmla="*/ 2764971 w 3918857"/>
              <a:gd name="connsiteY114" fmla="*/ 2286000 h 2634343"/>
              <a:gd name="connsiteX115" fmla="*/ 2873829 w 3918857"/>
              <a:gd name="connsiteY115" fmla="*/ 2318657 h 2634343"/>
              <a:gd name="connsiteX116" fmla="*/ 2960914 w 3918857"/>
              <a:gd name="connsiteY116" fmla="*/ 2329543 h 2634343"/>
              <a:gd name="connsiteX117" fmla="*/ 3048000 w 3918857"/>
              <a:gd name="connsiteY117" fmla="*/ 2351314 h 2634343"/>
              <a:gd name="connsiteX118" fmla="*/ 3233057 w 3918857"/>
              <a:gd name="connsiteY118" fmla="*/ 2373086 h 2634343"/>
              <a:gd name="connsiteX119" fmla="*/ 3461657 w 3918857"/>
              <a:gd name="connsiteY119" fmla="*/ 2362200 h 2634343"/>
              <a:gd name="connsiteX120" fmla="*/ 3537857 w 3918857"/>
              <a:gd name="connsiteY120" fmla="*/ 2318657 h 2634343"/>
              <a:gd name="connsiteX121" fmla="*/ 3581400 w 3918857"/>
              <a:gd name="connsiteY121" fmla="*/ 2296886 h 2634343"/>
              <a:gd name="connsiteX122" fmla="*/ 3635829 w 3918857"/>
              <a:gd name="connsiteY122" fmla="*/ 2242457 h 2634343"/>
              <a:gd name="connsiteX123" fmla="*/ 3646714 w 3918857"/>
              <a:gd name="connsiteY123" fmla="*/ 2209800 h 2634343"/>
              <a:gd name="connsiteX124" fmla="*/ 3668486 w 3918857"/>
              <a:gd name="connsiteY124" fmla="*/ 2188028 h 2634343"/>
              <a:gd name="connsiteX125" fmla="*/ 3701143 w 3918857"/>
              <a:gd name="connsiteY125" fmla="*/ 2144486 h 2634343"/>
              <a:gd name="connsiteX126" fmla="*/ 3733800 w 3918857"/>
              <a:gd name="connsiteY126" fmla="*/ 2079171 h 2634343"/>
              <a:gd name="connsiteX127" fmla="*/ 3777343 w 3918857"/>
              <a:gd name="connsiteY127" fmla="*/ 1992086 h 2634343"/>
              <a:gd name="connsiteX128" fmla="*/ 3820886 w 3918857"/>
              <a:gd name="connsiteY128" fmla="*/ 1894114 h 2634343"/>
              <a:gd name="connsiteX129" fmla="*/ 3853543 w 3918857"/>
              <a:gd name="connsiteY129" fmla="*/ 1839686 h 2634343"/>
              <a:gd name="connsiteX130" fmla="*/ 3875314 w 3918857"/>
              <a:gd name="connsiteY130" fmla="*/ 1796143 h 2634343"/>
              <a:gd name="connsiteX131" fmla="*/ 3897086 w 3918857"/>
              <a:gd name="connsiteY131" fmla="*/ 1306286 h 2634343"/>
              <a:gd name="connsiteX132" fmla="*/ 3918857 w 3918857"/>
              <a:gd name="connsiteY132" fmla="*/ 1110343 h 2634343"/>
              <a:gd name="connsiteX133" fmla="*/ 3897086 w 3918857"/>
              <a:gd name="connsiteY133" fmla="*/ 805543 h 2634343"/>
              <a:gd name="connsiteX134" fmla="*/ 3875314 w 3918857"/>
              <a:gd name="connsiteY134" fmla="*/ 674914 h 2634343"/>
              <a:gd name="connsiteX135" fmla="*/ 3853543 w 3918857"/>
              <a:gd name="connsiteY135" fmla="*/ 609600 h 2634343"/>
              <a:gd name="connsiteX136" fmla="*/ 3831771 w 3918857"/>
              <a:gd name="connsiteY136" fmla="*/ 587828 h 2634343"/>
              <a:gd name="connsiteX137" fmla="*/ 3799114 w 3918857"/>
              <a:gd name="connsiteY137" fmla="*/ 522514 h 2634343"/>
              <a:gd name="connsiteX138" fmla="*/ 3777343 w 3918857"/>
              <a:gd name="connsiteY138" fmla="*/ 478971 h 2634343"/>
              <a:gd name="connsiteX139" fmla="*/ 3701143 w 3918857"/>
              <a:gd name="connsiteY139" fmla="*/ 413657 h 2634343"/>
              <a:gd name="connsiteX140" fmla="*/ 3646714 w 3918857"/>
              <a:gd name="connsiteY140" fmla="*/ 359228 h 2634343"/>
              <a:gd name="connsiteX141" fmla="*/ 3526971 w 3918857"/>
              <a:gd name="connsiteY141" fmla="*/ 304800 h 2634343"/>
              <a:gd name="connsiteX142" fmla="*/ 3439886 w 3918857"/>
              <a:gd name="connsiteY142" fmla="*/ 272143 h 2634343"/>
              <a:gd name="connsiteX143" fmla="*/ 3407229 w 3918857"/>
              <a:gd name="connsiteY143" fmla="*/ 250371 h 2634343"/>
              <a:gd name="connsiteX144" fmla="*/ 3374571 w 3918857"/>
              <a:gd name="connsiteY144" fmla="*/ 239486 h 2634343"/>
              <a:gd name="connsiteX145" fmla="*/ 3298371 w 3918857"/>
              <a:gd name="connsiteY145" fmla="*/ 217714 h 2634343"/>
              <a:gd name="connsiteX146" fmla="*/ 3265714 w 3918857"/>
              <a:gd name="connsiteY146" fmla="*/ 206828 h 2634343"/>
              <a:gd name="connsiteX147" fmla="*/ 3156857 w 3918857"/>
              <a:gd name="connsiteY147" fmla="*/ 152400 h 2634343"/>
              <a:gd name="connsiteX148" fmla="*/ 3102429 w 3918857"/>
              <a:gd name="connsiteY148" fmla="*/ 141514 h 2634343"/>
              <a:gd name="connsiteX149" fmla="*/ 3015343 w 3918857"/>
              <a:gd name="connsiteY149" fmla="*/ 119743 h 2634343"/>
              <a:gd name="connsiteX150" fmla="*/ 2906486 w 3918857"/>
              <a:gd name="connsiteY150" fmla="*/ 97971 h 2634343"/>
              <a:gd name="connsiteX151" fmla="*/ 2862943 w 3918857"/>
              <a:gd name="connsiteY151" fmla="*/ 87086 h 2634343"/>
              <a:gd name="connsiteX152" fmla="*/ 2286000 w 3918857"/>
              <a:gd name="connsiteY152" fmla="*/ 76200 h 2634343"/>
              <a:gd name="connsiteX153" fmla="*/ 2231571 w 3918857"/>
              <a:gd name="connsiteY153" fmla="*/ 65314 h 2634343"/>
              <a:gd name="connsiteX154" fmla="*/ 1883229 w 3918857"/>
              <a:gd name="connsiteY154" fmla="*/ 43543 h 2634343"/>
              <a:gd name="connsiteX155" fmla="*/ 1774371 w 3918857"/>
              <a:gd name="connsiteY155" fmla="*/ 32657 h 2634343"/>
              <a:gd name="connsiteX156" fmla="*/ 1676400 w 3918857"/>
              <a:gd name="connsiteY156" fmla="*/ 21771 h 2634343"/>
              <a:gd name="connsiteX157" fmla="*/ 1175657 w 3918857"/>
              <a:gd name="connsiteY157" fmla="*/ 0 h 2634343"/>
              <a:gd name="connsiteX158" fmla="*/ 500743 w 3918857"/>
              <a:gd name="connsiteY158" fmla="*/ 10886 h 2634343"/>
              <a:gd name="connsiteX159" fmla="*/ 413657 w 3918857"/>
              <a:gd name="connsiteY159" fmla="*/ 32657 h 2634343"/>
              <a:gd name="connsiteX160" fmla="*/ 381000 w 3918857"/>
              <a:gd name="connsiteY160" fmla="*/ 43543 h 2634343"/>
              <a:gd name="connsiteX161" fmla="*/ 315686 w 3918857"/>
              <a:gd name="connsiteY161" fmla="*/ 87086 h 2634343"/>
              <a:gd name="connsiteX162" fmla="*/ 293914 w 3918857"/>
              <a:gd name="connsiteY162" fmla="*/ 108857 h 2634343"/>
              <a:gd name="connsiteX163" fmla="*/ 228600 w 3918857"/>
              <a:gd name="connsiteY163" fmla="*/ 152400 h 2634343"/>
              <a:gd name="connsiteX164" fmla="*/ 195943 w 3918857"/>
              <a:gd name="connsiteY164" fmla="*/ 174171 h 2634343"/>
              <a:gd name="connsiteX165" fmla="*/ 119743 w 3918857"/>
              <a:gd name="connsiteY165" fmla="*/ 261257 h 2634343"/>
              <a:gd name="connsiteX166" fmla="*/ 97971 w 3918857"/>
              <a:gd name="connsiteY166" fmla="*/ 283028 h 2634343"/>
              <a:gd name="connsiteX167" fmla="*/ 76200 w 3918857"/>
              <a:gd name="connsiteY167" fmla="*/ 304800 h 2634343"/>
              <a:gd name="connsiteX168" fmla="*/ 54429 w 3918857"/>
              <a:gd name="connsiteY168" fmla="*/ 370114 h 2634343"/>
              <a:gd name="connsiteX169" fmla="*/ 32657 w 3918857"/>
              <a:gd name="connsiteY169" fmla="*/ 446314 h 2634343"/>
              <a:gd name="connsiteX170" fmla="*/ 21771 w 3918857"/>
              <a:gd name="connsiteY170" fmla="*/ 511628 h 2634343"/>
              <a:gd name="connsiteX171" fmla="*/ 0 w 3918857"/>
              <a:gd name="connsiteY171" fmla="*/ 914400 h 2634343"/>
              <a:gd name="connsiteX172" fmla="*/ 21771 w 3918857"/>
              <a:gd name="connsiteY172" fmla="*/ 1404257 h 2634343"/>
              <a:gd name="connsiteX173" fmla="*/ 43543 w 3918857"/>
              <a:gd name="connsiteY173" fmla="*/ 1774371 h 2634343"/>
              <a:gd name="connsiteX174" fmla="*/ 54429 w 3918857"/>
              <a:gd name="connsiteY174" fmla="*/ 1817914 h 2634343"/>
              <a:gd name="connsiteX175" fmla="*/ 76200 w 3918857"/>
              <a:gd name="connsiteY175" fmla="*/ 1948543 h 2634343"/>
              <a:gd name="connsiteX176" fmla="*/ 87086 w 3918857"/>
              <a:gd name="connsiteY176" fmla="*/ 1981200 h 2634343"/>
              <a:gd name="connsiteX177" fmla="*/ 108857 w 3918857"/>
              <a:gd name="connsiteY177" fmla="*/ 2013857 h 2634343"/>
              <a:gd name="connsiteX178" fmla="*/ 141514 w 3918857"/>
              <a:gd name="connsiteY178" fmla="*/ 2209800 h 2634343"/>
              <a:gd name="connsiteX179" fmla="*/ 152400 w 3918857"/>
              <a:gd name="connsiteY179" fmla="*/ 2264228 h 2634343"/>
              <a:gd name="connsiteX180" fmla="*/ 174171 w 3918857"/>
              <a:gd name="connsiteY180" fmla="*/ 2296886 h 2634343"/>
              <a:gd name="connsiteX181" fmla="*/ 272143 w 3918857"/>
              <a:gd name="connsiteY181" fmla="*/ 2383971 h 2634343"/>
              <a:gd name="connsiteX182" fmla="*/ 326571 w 3918857"/>
              <a:gd name="connsiteY182" fmla="*/ 2405743 h 2634343"/>
              <a:gd name="connsiteX183" fmla="*/ 391886 w 3918857"/>
              <a:gd name="connsiteY183" fmla="*/ 2449286 h 2634343"/>
              <a:gd name="connsiteX184" fmla="*/ 544286 w 3918857"/>
              <a:gd name="connsiteY184" fmla="*/ 2492828 h 2634343"/>
              <a:gd name="connsiteX185" fmla="*/ 685800 w 3918857"/>
              <a:gd name="connsiteY185" fmla="*/ 2536371 h 2634343"/>
              <a:gd name="connsiteX186" fmla="*/ 762000 w 3918857"/>
              <a:gd name="connsiteY186" fmla="*/ 2547257 h 2634343"/>
              <a:gd name="connsiteX187" fmla="*/ 892629 w 3918857"/>
              <a:gd name="connsiteY187" fmla="*/ 2579914 h 2634343"/>
              <a:gd name="connsiteX188" fmla="*/ 936171 w 3918857"/>
              <a:gd name="connsiteY188" fmla="*/ 2590800 h 2634343"/>
              <a:gd name="connsiteX189" fmla="*/ 1066800 w 3918857"/>
              <a:gd name="connsiteY189" fmla="*/ 2612571 h 2634343"/>
              <a:gd name="connsiteX190" fmla="*/ 1480457 w 3918857"/>
              <a:gd name="connsiteY190" fmla="*/ 2634343 h 2634343"/>
              <a:gd name="connsiteX191" fmla="*/ 2220686 w 3918857"/>
              <a:gd name="connsiteY191" fmla="*/ 2623457 h 2634343"/>
              <a:gd name="connsiteX192" fmla="*/ 2275114 w 3918857"/>
              <a:gd name="connsiteY192" fmla="*/ 2612571 h 2634343"/>
              <a:gd name="connsiteX193" fmla="*/ 2340429 w 3918857"/>
              <a:gd name="connsiteY193" fmla="*/ 2601686 h 2634343"/>
              <a:gd name="connsiteX194" fmla="*/ 2405743 w 3918857"/>
              <a:gd name="connsiteY194" fmla="*/ 2579914 h 2634343"/>
              <a:gd name="connsiteX195" fmla="*/ 2449286 w 3918857"/>
              <a:gd name="connsiteY195" fmla="*/ 2569028 h 2634343"/>
              <a:gd name="connsiteX196" fmla="*/ 2514600 w 3918857"/>
              <a:gd name="connsiteY196" fmla="*/ 2547257 h 2634343"/>
              <a:gd name="connsiteX197" fmla="*/ 2579914 w 3918857"/>
              <a:gd name="connsiteY197" fmla="*/ 2503714 h 2634343"/>
              <a:gd name="connsiteX198" fmla="*/ 2645229 w 3918857"/>
              <a:gd name="connsiteY198" fmla="*/ 2471057 h 2634343"/>
              <a:gd name="connsiteX199" fmla="*/ 2699657 w 3918857"/>
              <a:gd name="connsiteY199" fmla="*/ 2373086 h 2634343"/>
              <a:gd name="connsiteX200" fmla="*/ 2677886 w 3918857"/>
              <a:gd name="connsiteY200" fmla="*/ 2275114 h 2634343"/>
              <a:gd name="connsiteX201" fmla="*/ 2656114 w 3918857"/>
              <a:gd name="connsiteY201" fmla="*/ 2253343 h 2634343"/>
              <a:gd name="connsiteX202" fmla="*/ 2634343 w 3918857"/>
              <a:gd name="connsiteY202" fmla="*/ 2188028 h 2634343"/>
              <a:gd name="connsiteX203" fmla="*/ 2623457 w 3918857"/>
              <a:gd name="connsiteY203" fmla="*/ 2155371 h 2634343"/>
              <a:gd name="connsiteX204" fmla="*/ 2645229 w 3918857"/>
              <a:gd name="connsiteY204" fmla="*/ 2079171 h 2634343"/>
              <a:gd name="connsiteX205" fmla="*/ 2688771 w 3918857"/>
              <a:gd name="connsiteY205" fmla="*/ 2013857 h 2634343"/>
              <a:gd name="connsiteX206" fmla="*/ 2721429 w 3918857"/>
              <a:gd name="connsiteY206" fmla="*/ 1959428 h 2634343"/>
              <a:gd name="connsiteX207" fmla="*/ 2721429 w 3918857"/>
              <a:gd name="connsiteY207" fmla="*/ 1861457 h 2634343"/>
              <a:gd name="connsiteX208" fmla="*/ 2688771 w 3918857"/>
              <a:gd name="connsiteY208" fmla="*/ 1850571 h 2634343"/>
              <a:gd name="connsiteX209" fmla="*/ 2590800 w 3918857"/>
              <a:gd name="connsiteY209" fmla="*/ 1861457 h 2634343"/>
              <a:gd name="connsiteX210" fmla="*/ 2558143 w 3918857"/>
              <a:gd name="connsiteY210" fmla="*/ 1872343 h 2634343"/>
              <a:gd name="connsiteX211" fmla="*/ 2547257 w 3918857"/>
              <a:gd name="connsiteY211" fmla="*/ 1894114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3918857" h="2634343">
                <a:moveTo>
                  <a:pt x="2623457" y="1883228"/>
                </a:moveTo>
                <a:lnTo>
                  <a:pt x="2318657" y="1905000"/>
                </a:lnTo>
                <a:cubicBezTo>
                  <a:pt x="2282327" y="1908159"/>
                  <a:pt x="2246200" y="1913680"/>
                  <a:pt x="2209800" y="1915886"/>
                </a:cubicBezTo>
                <a:cubicBezTo>
                  <a:pt x="2126417" y="1920939"/>
                  <a:pt x="2042886" y="1923143"/>
                  <a:pt x="1959429" y="1926771"/>
                </a:cubicBezTo>
                <a:cubicBezTo>
                  <a:pt x="1923143" y="1930400"/>
                  <a:pt x="1886614" y="1932112"/>
                  <a:pt x="1850571" y="1937657"/>
                </a:cubicBezTo>
                <a:cubicBezTo>
                  <a:pt x="1839230" y="1939402"/>
                  <a:pt x="1829115" y="1946054"/>
                  <a:pt x="1817914" y="1948543"/>
                </a:cubicBezTo>
                <a:cubicBezTo>
                  <a:pt x="1796368" y="1953331"/>
                  <a:pt x="1774316" y="1955480"/>
                  <a:pt x="1752600" y="1959428"/>
                </a:cubicBezTo>
                <a:cubicBezTo>
                  <a:pt x="1733079" y="1962977"/>
                  <a:pt x="1687097" y="1970409"/>
                  <a:pt x="1665514" y="1981200"/>
                </a:cubicBezTo>
                <a:cubicBezTo>
                  <a:pt x="1617740" y="2005087"/>
                  <a:pt x="1646562" y="2005660"/>
                  <a:pt x="1589314" y="2024743"/>
                </a:cubicBezTo>
                <a:cubicBezTo>
                  <a:pt x="1560928" y="2034205"/>
                  <a:pt x="1530615" y="2037052"/>
                  <a:pt x="1502229" y="2046514"/>
                </a:cubicBezTo>
                <a:cubicBezTo>
                  <a:pt x="1491343" y="2050143"/>
                  <a:pt x="1480604" y="2054248"/>
                  <a:pt x="1469571" y="2057400"/>
                </a:cubicBezTo>
                <a:cubicBezTo>
                  <a:pt x="1373863" y="2084746"/>
                  <a:pt x="1471695" y="2053065"/>
                  <a:pt x="1393371" y="2079171"/>
                </a:cubicBezTo>
                <a:cubicBezTo>
                  <a:pt x="1386114" y="2086428"/>
                  <a:pt x="1380780" y="2096353"/>
                  <a:pt x="1371600" y="2100943"/>
                </a:cubicBezTo>
                <a:cubicBezTo>
                  <a:pt x="1353514" y="2109986"/>
                  <a:pt x="1273669" y="2119982"/>
                  <a:pt x="1262743" y="2122714"/>
                </a:cubicBezTo>
                <a:cubicBezTo>
                  <a:pt x="1240479" y="2128280"/>
                  <a:pt x="1220363" y="2143667"/>
                  <a:pt x="1197429" y="2144486"/>
                </a:cubicBezTo>
                <a:lnTo>
                  <a:pt x="892629" y="2155371"/>
                </a:lnTo>
                <a:cubicBezTo>
                  <a:pt x="830943" y="2151743"/>
                  <a:pt x="769057" y="2150634"/>
                  <a:pt x="707571" y="2144486"/>
                </a:cubicBezTo>
                <a:cubicBezTo>
                  <a:pt x="669761" y="2140705"/>
                  <a:pt x="678928" y="2132456"/>
                  <a:pt x="653143" y="2111828"/>
                </a:cubicBezTo>
                <a:cubicBezTo>
                  <a:pt x="642927" y="2103655"/>
                  <a:pt x="630702" y="2098230"/>
                  <a:pt x="620486" y="2090057"/>
                </a:cubicBezTo>
                <a:cubicBezTo>
                  <a:pt x="542918" y="2028005"/>
                  <a:pt x="666586" y="2113535"/>
                  <a:pt x="566057" y="2046514"/>
                </a:cubicBezTo>
                <a:cubicBezTo>
                  <a:pt x="516821" y="1972661"/>
                  <a:pt x="541016" y="1999703"/>
                  <a:pt x="500743" y="1959428"/>
                </a:cubicBezTo>
                <a:cubicBezTo>
                  <a:pt x="497114" y="1948542"/>
                  <a:pt x="494989" y="1937034"/>
                  <a:pt x="489857" y="1926771"/>
                </a:cubicBezTo>
                <a:cubicBezTo>
                  <a:pt x="484006" y="1915069"/>
                  <a:pt x="472680" y="1906364"/>
                  <a:pt x="468086" y="1894114"/>
                </a:cubicBezTo>
                <a:cubicBezTo>
                  <a:pt x="461589" y="1876790"/>
                  <a:pt x="461214" y="1857747"/>
                  <a:pt x="457200" y="1839686"/>
                </a:cubicBezTo>
                <a:cubicBezTo>
                  <a:pt x="453954" y="1825081"/>
                  <a:pt x="448774" y="1810900"/>
                  <a:pt x="446314" y="1796143"/>
                </a:cubicBezTo>
                <a:cubicBezTo>
                  <a:pt x="437878" y="1745525"/>
                  <a:pt x="436989" y="1693527"/>
                  <a:pt x="424543" y="1643743"/>
                </a:cubicBezTo>
                <a:cubicBezTo>
                  <a:pt x="399855" y="1544994"/>
                  <a:pt x="428770" y="1666999"/>
                  <a:pt x="402771" y="1524000"/>
                </a:cubicBezTo>
                <a:cubicBezTo>
                  <a:pt x="400095" y="1509280"/>
                  <a:pt x="395131" y="1495062"/>
                  <a:pt x="391886" y="1480457"/>
                </a:cubicBezTo>
                <a:cubicBezTo>
                  <a:pt x="380660" y="1429940"/>
                  <a:pt x="383390" y="1428952"/>
                  <a:pt x="370114" y="1382486"/>
                </a:cubicBezTo>
                <a:cubicBezTo>
                  <a:pt x="366962" y="1371453"/>
                  <a:pt x="362248" y="1360898"/>
                  <a:pt x="359229" y="1349828"/>
                </a:cubicBezTo>
                <a:cubicBezTo>
                  <a:pt x="355065" y="1334559"/>
                  <a:pt x="339100" y="1259320"/>
                  <a:pt x="326571" y="1230086"/>
                </a:cubicBezTo>
                <a:cubicBezTo>
                  <a:pt x="320179" y="1215171"/>
                  <a:pt x="312057" y="1201057"/>
                  <a:pt x="304800" y="1186543"/>
                </a:cubicBezTo>
                <a:cubicBezTo>
                  <a:pt x="297543" y="1143000"/>
                  <a:pt x="293736" y="1098740"/>
                  <a:pt x="283029" y="1055914"/>
                </a:cubicBezTo>
                <a:cubicBezTo>
                  <a:pt x="279400" y="1041400"/>
                  <a:pt x="274603" y="1027128"/>
                  <a:pt x="272143" y="1012371"/>
                </a:cubicBezTo>
                <a:cubicBezTo>
                  <a:pt x="267333" y="983515"/>
                  <a:pt x="266490" y="954068"/>
                  <a:pt x="261257" y="925286"/>
                </a:cubicBezTo>
                <a:cubicBezTo>
                  <a:pt x="259204" y="913996"/>
                  <a:pt x="253154" y="903760"/>
                  <a:pt x="250371" y="892628"/>
                </a:cubicBezTo>
                <a:cubicBezTo>
                  <a:pt x="245884" y="874678"/>
                  <a:pt x="244354" y="856050"/>
                  <a:pt x="239486" y="838200"/>
                </a:cubicBezTo>
                <a:cubicBezTo>
                  <a:pt x="233448" y="816060"/>
                  <a:pt x="223280" y="795150"/>
                  <a:pt x="217714" y="772886"/>
                </a:cubicBezTo>
                <a:cubicBezTo>
                  <a:pt x="185438" y="643774"/>
                  <a:pt x="234958" y="848214"/>
                  <a:pt x="195943" y="653143"/>
                </a:cubicBezTo>
                <a:cubicBezTo>
                  <a:pt x="190075" y="623802"/>
                  <a:pt x="174171" y="566057"/>
                  <a:pt x="174171" y="566057"/>
                </a:cubicBezTo>
                <a:cubicBezTo>
                  <a:pt x="177800" y="540657"/>
                  <a:pt x="176943" y="514198"/>
                  <a:pt x="185057" y="489857"/>
                </a:cubicBezTo>
                <a:cubicBezTo>
                  <a:pt x="188303" y="480121"/>
                  <a:pt x="200418" y="476100"/>
                  <a:pt x="206829" y="468086"/>
                </a:cubicBezTo>
                <a:cubicBezTo>
                  <a:pt x="215002" y="457870"/>
                  <a:pt x="222749" y="447130"/>
                  <a:pt x="228600" y="435428"/>
                </a:cubicBezTo>
                <a:cubicBezTo>
                  <a:pt x="257623" y="377381"/>
                  <a:pt x="215962" y="427170"/>
                  <a:pt x="261257" y="359228"/>
                </a:cubicBezTo>
                <a:cubicBezTo>
                  <a:pt x="266950" y="350689"/>
                  <a:pt x="276618" y="345471"/>
                  <a:pt x="283029" y="337457"/>
                </a:cubicBezTo>
                <a:cubicBezTo>
                  <a:pt x="296719" y="320345"/>
                  <a:pt x="306354" y="295158"/>
                  <a:pt x="326571" y="283028"/>
                </a:cubicBezTo>
                <a:cubicBezTo>
                  <a:pt x="336411" y="277124"/>
                  <a:pt x="348343" y="275771"/>
                  <a:pt x="359229" y="272143"/>
                </a:cubicBezTo>
                <a:cubicBezTo>
                  <a:pt x="385018" y="246353"/>
                  <a:pt x="409386" y="219136"/>
                  <a:pt x="446314" y="206828"/>
                </a:cubicBezTo>
                <a:lnTo>
                  <a:pt x="478971" y="195943"/>
                </a:lnTo>
                <a:cubicBezTo>
                  <a:pt x="502147" y="172767"/>
                  <a:pt x="504160" y="163286"/>
                  <a:pt x="544286" y="163286"/>
                </a:cubicBezTo>
                <a:cubicBezTo>
                  <a:pt x="678592" y="163286"/>
                  <a:pt x="812800" y="170543"/>
                  <a:pt x="947057" y="174171"/>
                </a:cubicBezTo>
                <a:cubicBezTo>
                  <a:pt x="968828" y="177800"/>
                  <a:pt x="990958" y="179704"/>
                  <a:pt x="1012371" y="185057"/>
                </a:cubicBezTo>
                <a:cubicBezTo>
                  <a:pt x="1034635" y="190623"/>
                  <a:pt x="1077686" y="206828"/>
                  <a:pt x="1077686" y="206828"/>
                </a:cubicBezTo>
                <a:cubicBezTo>
                  <a:pt x="1130723" y="242187"/>
                  <a:pt x="1094038" y="224182"/>
                  <a:pt x="1175657" y="239486"/>
                </a:cubicBezTo>
                <a:cubicBezTo>
                  <a:pt x="1212027" y="246305"/>
                  <a:pt x="1247649" y="258051"/>
                  <a:pt x="1284514" y="261257"/>
                </a:cubicBezTo>
                <a:lnTo>
                  <a:pt x="1534886" y="283028"/>
                </a:lnTo>
                <a:cubicBezTo>
                  <a:pt x="1604952" y="306384"/>
                  <a:pt x="1531539" y="284284"/>
                  <a:pt x="1654629" y="304800"/>
                </a:cubicBezTo>
                <a:cubicBezTo>
                  <a:pt x="1669386" y="307260"/>
                  <a:pt x="1683841" y="311387"/>
                  <a:pt x="1698171" y="315686"/>
                </a:cubicBezTo>
                <a:cubicBezTo>
                  <a:pt x="1720152" y="322280"/>
                  <a:pt x="1740714" y="334610"/>
                  <a:pt x="1763486" y="337457"/>
                </a:cubicBezTo>
                <a:cubicBezTo>
                  <a:pt x="1830318" y="345811"/>
                  <a:pt x="1861703" y="349218"/>
                  <a:pt x="1926771" y="359228"/>
                </a:cubicBezTo>
                <a:cubicBezTo>
                  <a:pt x="1948586" y="362584"/>
                  <a:pt x="1970443" y="365785"/>
                  <a:pt x="1992086" y="370114"/>
                </a:cubicBezTo>
                <a:cubicBezTo>
                  <a:pt x="2006757" y="373048"/>
                  <a:pt x="2020799" y="379023"/>
                  <a:pt x="2035629" y="381000"/>
                </a:cubicBezTo>
                <a:cubicBezTo>
                  <a:pt x="2075356" y="386297"/>
                  <a:pt x="2115457" y="388257"/>
                  <a:pt x="2155371" y="391886"/>
                </a:cubicBezTo>
                <a:cubicBezTo>
                  <a:pt x="2229158" y="416479"/>
                  <a:pt x="2139133" y="388637"/>
                  <a:pt x="2264229" y="413657"/>
                </a:cubicBezTo>
                <a:cubicBezTo>
                  <a:pt x="2275481" y="415907"/>
                  <a:pt x="2285685" y="422054"/>
                  <a:pt x="2296886" y="424543"/>
                </a:cubicBezTo>
                <a:cubicBezTo>
                  <a:pt x="2318432" y="429331"/>
                  <a:pt x="2340429" y="431800"/>
                  <a:pt x="2362200" y="435428"/>
                </a:cubicBezTo>
                <a:cubicBezTo>
                  <a:pt x="2373086" y="439057"/>
                  <a:pt x="2383605" y="444064"/>
                  <a:pt x="2394857" y="446314"/>
                </a:cubicBezTo>
                <a:cubicBezTo>
                  <a:pt x="2438143" y="454971"/>
                  <a:pt x="2483607" y="454127"/>
                  <a:pt x="2525486" y="468086"/>
                </a:cubicBezTo>
                <a:cubicBezTo>
                  <a:pt x="2565219" y="481330"/>
                  <a:pt x="2563784" y="482351"/>
                  <a:pt x="2612571" y="489857"/>
                </a:cubicBezTo>
                <a:cubicBezTo>
                  <a:pt x="2641485" y="494305"/>
                  <a:pt x="2670743" y="496295"/>
                  <a:pt x="2699657" y="500743"/>
                </a:cubicBezTo>
                <a:cubicBezTo>
                  <a:pt x="2717944" y="503556"/>
                  <a:pt x="2735882" y="508318"/>
                  <a:pt x="2754086" y="511628"/>
                </a:cubicBezTo>
                <a:cubicBezTo>
                  <a:pt x="2930020" y="543615"/>
                  <a:pt x="2733008" y="504525"/>
                  <a:pt x="2862943" y="533400"/>
                </a:cubicBezTo>
                <a:cubicBezTo>
                  <a:pt x="2941763" y="550916"/>
                  <a:pt x="2891669" y="535719"/>
                  <a:pt x="2950029" y="555171"/>
                </a:cubicBezTo>
                <a:cubicBezTo>
                  <a:pt x="3006861" y="593060"/>
                  <a:pt x="2957439" y="566099"/>
                  <a:pt x="3037114" y="587828"/>
                </a:cubicBezTo>
                <a:cubicBezTo>
                  <a:pt x="3059255" y="593866"/>
                  <a:pt x="3080657" y="602343"/>
                  <a:pt x="3102429" y="609600"/>
                </a:cubicBezTo>
                <a:cubicBezTo>
                  <a:pt x="3113315" y="613229"/>
                  <a:pt x="3123834" y="618236"/>
                  <a:pt x="3135086" y="620486"/>
                </a:cubicBezTo>
                <a:cubicBezTo>
                  <a:pt x="3204185" y="634305"/>
                  <a:pt x="3171565" y="626884"/>
                  <a:pt x="3233057" y="642257"/>
                </a:cubicBezTo>
                <a:cubicBezTo>
                  <a:pt x="3240314" y="649514"/>
                  <a:pt x="3246815" y="657617"/>
                  <a:pt x="3254829" y="664028"/>
                </a:cubicBezTo>
                <a:cubicBezTo>
                  <a:pt x="3265045" y="672201"/>
                  <a:pt x="3278235" y="676549"/>
                  <a:pt x="3287486" y="685800"/>
                </a:cubicBezTo>
                <a:cubicBezTo>
                  <a:pt x="3326707" y="725021"/>
                  <a:pt x="3311006" y="724911"/>
                  <a:pt x="3341914" y="762000"/>
                </a:cubicBezTo>
                <a:cubicBezTo>
                  <a:pt x="3351769" y="773827"/>
                  <a:pt x="3365623" y="782130"/>
                  <a:pt x="3374571" y="794657"/>
                </a:cubicBezTo>
                <a:cubicBezTo>
                  <a:pt x="3384003" y="807862"/>
                  <a:pt x="3390316" y="823133"/>
                  <a:pt x="3396343" y="838200"/>
                </a:cubicBezTo>
                <a:cubicBezTo>
                  <a:pt x="3404866" y="859508"/>
                  <a:pt x="3401887" y="887287"/>
                  <a:pt x="3418114" y="903514"/>
                </a:cubicBezTo>
                <a:lnTo>
                  <a:pt x="3439886" y="925286"/>
                </a:lnTo>
                <a:lnTo>
                  <a:pt x="3461657" y="990600"/>
                </a:lnTo>
                <a:cubicBezTo>
                  <a:pt x="3465286" y="1001486"/>
                  <a:pt x="3469760" y="1012125"/>
                  <a:pt x="3472543" y="1023257"/>
                </a:cubicBezTo>
                <a:cubicBezTo>
                  <a:pt x="3476172" y="1037771"/>
                  <a:pt x="3478176" y="1052792"/>
                  <a:pt x="3483429" y="1066800"/>
                </a:cubicBezTo>
                <a:cubicBezTo>
                  <a:pt x="3489127" y="1081994"/>
                  <a:pt x="3499173" y="1095276"/>
                  <a:pt x="3505200" y="1110343"/>
                </a:cubicBezTo>
                <a:cubicBezTo>
                  <a:pt x="3513723" y="1131651"/>
                  <a:pt x="3519714" y="1153886"/>
                  <a:pt x="3526971" y="1175657"/>
                </a:cubicBezTo>
                <a:lnTo>
                  <a:pt x="3537857" y="1208314"/>
                </a:lnTo>
                <a:cubicBezTo>
                  <a:pt x="3534228" y="1255485"/>
                  <a:pt x="3534350" y="1303096"/>
                  <a:pt x="3526971" y="1349828"/>
                </a:cubicBezTo>
                <a:cubicBezTo>
                  <a:pt x="3523392" y="1372496"/>
                  <a:pt x="3505200" y="1415143"/>
                  <a:pt x="3505200" y="1415143"/>
                </a:cubicBezTo>
                <a:cubicBezTo>
                  <a:pt x="3485696" y="1610181"/>
                  <a:pt x="3517167" y="1467410"/>
                  <a:pt x="3472543" y="1556657"/>
                </a:cubicBezTo>
                <a:cubicBezTo>
                  <a:pt x="3467411" y="1566920"/>
                  <a:pt x="3467561" y="1579475"/>
                  <a:pt x="3461657" y="1589314"/>
                </a:cubicBezTo>
                <a:cubicBezTo>
                  <a:pt x="3449525" y="1609535"/>
                  <a:pt x="3424346" y="1619164"/>
                  <a:pt x="3407229" y="1632857"/>
                </a:cubicBezTo>
                <a:cubicBezTo>
                  <a:pt x="3399215" y="1639268"/>
                  <a:pt x="3394258" y="1649348"/>
                  <a:pt x="3385457" y="1654628"/>
                </a:cubicBezTo>
                <a:cubicBezTo>
                  <a:pt x="3375618" y="1660532"/>
                  <a:pt x="3363063" y="1660382"/>
                  <a:pt x="3352800" y="1665514"/>
                </a:cubicBezTo>
                <a:cubicBezTo>
                  <a:pt x="3243483" y="1720174"/>
                  <a:pt x="3410182" y="1651808"/>
                  <a:pt x="3276600" y="1709057"/>
                </a:cubicBezTo>
                <a:cubicBezTo>
                  <a:pt x="3238058" y="1725575"/>
                  <a:pt x="3236381" y="1718046"/>
                  <a:pt x="3189514" y="1730828"/>
                </a:cubicBezTo>
                <a:cubicBezTo>
                  <a:pt x="3167374" y="1736866"/>
                  <a:pt x="3145971" y="1745343"/>
                  <a:pt x="3124200" y="1752600"/>
                </a:cubicBezTo>
                <a:cubicBezTo>
                  <a:pt x="3113314" y="1756229"/>
                  <a:pt x="3102861" y="1761600"/>
                  <a:pt x="3091543" y="1763486"/>
                </a:cubicBezTo>
                <a:cubicBezTo>
                  <a:pt x="3069772" y="1767114"/>
                  <a:pt x="3047923" y="1770303"/>
                  <a:pt x="3026229" y="1774371"/>
                </a:cubicBezTo>
                <a:cubicBezTo>
                  <a:pt x="2906137" y="1796888"/>
                  <a:pt x="2945488" y="1786770"/>
                  <a:pt x="2852057" y="1817914"/>
                </a:cubicBezTo>
                <a:lnTo>
                  <a:pt x="2819400" y="1828800"/>
                </a:lnTo>
                <a:lnTo>
                  <a:pt x="2786743" y="1839686"/>
                </a:lnTo>
                <a:cubicBezTo>
                  <a:pt x="2779486" y="1846943"/>
                  <a:pt x="2773772" y="1856177"/>
                  <a:pt x="2764971" y="1861457"/>
                </a:cubicBezTo>
                <a:cubicBezTo>
                  <a:pt x="2755132" y="1867361"/>
                  <a:pt x="2741274" y="1865175"/>
                  <a:pt x="2732314" y="1872343"/>
                </a:cubicBezTo>
                <a:cubicBezTo>
                  <a:pt x="2722098" y="1880516"/>
                  <a:pt x="2718716" y="1894784"/>
                  <a:pt x="2710543" y="1905000"/>
                </a:cubicBezTo>
                <a:cubicBezTo>
                  <a:pt x="2704132" y="1913014"/>
                  <a:pt x="2696028" y="1919514"/>
                  <a:pt x="2688771" y="1926771"/>
                </a:cubicBezTo>
                <a:cubicBezTo>
                  <a:pt x="2685143" y="1955800"/>
                  <a:pt x="2683119" y="1985074"/>
                  <a:pt x="2677886" y="2013857"/>
                </a:cubicBezTo>
                <a:cubicBezTo>
                  <a:pt x="2675833" y="2025146"/>
                  <a:pt x="2669783" y="2035382"/>
                  <a:pt x="2667000" y="2046514"/>
                </a:cubicBezTo>
                <a:cubicBezTo>
                  <a:pt x="2662512" y="2064464"/>
                  <a:pt x="2659743" y="2082800"/>
                  <a:pt x="2656114" y="2100943"/>
                </a:cubicBezTo>
                <a:cubicBezTo>
                  <a:pt x="2658933" y="2131948"/>
                  <a:pt x="2647788" y="2220558"/>
                  <a:pt x="2688771" y="2253343"/>
                </a:cubicBezTo>
                <a:cubicBezTo>
                  <a:pt x="2697731" y="2260511"/>
                  <a:pt x="2710882" y="2259708"/>
                  <a:pt x="2721429" y="2264228"/>
                </a:cubicBezTo>
                <a:cubicBezTo>
                  <a:pt x="2736344" y="2270620"/>
                  <a:pt x="2749904" y="2279973"/>
                  <a:pt x="2764971" y="2286000"/>
                </a:cubicBezTo>
                <a:cubicBezTo>
                  <a:pt x="2785706" y="2294294"/>
                  <a:pt x="2846337" y="2314075"/>
                  <a:pt x="2873829" y="2318657"/>
                </a:cubicBezTo>
                <a:cubicBezTo>
                  <a:pt x="2902685" y="2323467"/>
                  <a:pt x="2932161" y="2324152"/>
                  <a:pt x="2960914" y="2329543"/>
                </a:cubicBezTo>
                <a:cubicBezTo>
                  <a:pt x="2990324" y="2335057"/>
                  <a:pt x="3018261" y="2348010"/>
                  <a:pt x="3048000" y="2351314"/>
                </a:cubicBezTo>
                <a:cubicBezTo>
                  <a:pt x="3175047" y="2365431"/>
                  <a:pt x="3113367" y="2358124"/>
                  <a:pt x="3233057" y="2373086"/>
                </a:cubicBezTo>
                <a:cubicBezTo>
                  <a:pt x="3309257" y="2369457"/>
                  <a:pt x="3385634" y="2368535"/>
                  <a:pt x="3461657" y="2362200"/>
                </a:cubicBezTo>
                <a:cubicBezTo>
                  <a:pt x="3496203" y="2359321"/>
                  <a:pt x="3509361" y="2336467"/>
                  <a:pt x="3537857" y="2318657"/>
                </a:cubicBezTo>
                <a:cubicBezTo>
                  <a:pt x="3551618" y="2310057"/>
                  <a:pt x="3566886" y="2304143"/>
                  <a:pt x="3581400" y="2296886"/>
                </a:cubicBezTo>
                <a:cubicBezTo>
                  <a:pt x="3599543" y="2278743"/>
                  <a:pt x="3627716" y="2266799"/>
                  <a:pt x="3635829" y="2242457"/>
                </a:cubicBezTo>
                <a:cubicBezTo>
                  <a:pt x="3639457" y="2231571"/>
                  <a:pt x="3640811" y="2219639"/>
                  <a:pt x="3646714" y="2209800"/>
                </a:cubicBezTo>
                <a:cubicBezTo>
                  <a:pt x="3651994" y="2200999"/>
                  <a:pt x="3661915" y="2195913"/>
                  <a:pt x="3668486" y="2188028"/>
                </a:cubicBezTo>
                <a:cubicBezTo>
                  <a:pt x="3680101" y="2174091"/>
                  <a:pt x="3690257" y="2159000"/>
                  <a:pt x="3701143" y="2144486"/>
                </a:cubicBezTo>
                <a:cubicBezTo>
                  <a:pt x="3728505" y="2062399"/>
                  <a:pt x="3691596" y="2163581"/>
                  <a:pt x="3733800" y="2079171"/>
                </a:cubicBezTo>
                <a:cubicBezTo>
                  <a:pt x="3787056" y="1972658"/>
                  <a:pt x="3726904" y="2067742"/>
                  <a:pt x="3777343" y="1992086"/>
                </a:cubicBezTo>
                <a:cubicBezTo>
                  <a:pt x="3803251" y="1914359"/>
                  <a:pt x="3786384" y="1945866"/>
                  <a:pt x="3820886" y="1894114"/>
                </a:cubicBezTo>
                <a:cubicBezTo>
                  <a:pt x="3846153" y="1818308"/>
                  <a:pt x="3813696" y="1899456"/>
                  <a:pt x="3853543" y="1839686"/>
                </a:cubicBezTo>
                <a:cubicBezTo>
                  <a:pt x="3862544" y="1826184"/>
                  <a:pt x="3868057" y="1810657"/>
                  <a:pt x="3875314" y="1796143"/>
                </a:cubicBezTo>
                <a:cubicBezTo>
                  <a:pt x="3910788" y="1583301"/>
                  <a:pt x="3877197" y="1803514"/>
                  <a:pt x="3897086" y="1306286"/>
                </a:cubicBezTo>
                <a:cubicBezTo>
                  <a:pt x="3900022" y="1232894"/>
                  <a:pt x="3908879" y="1180188"/>
                  <a:pt x="3918857" y="1110343"/>
                </a:cubicBezTo>
                <a:cubicBezTo>
                  <a:pt x="3911600" y="1008743"/>
                  <a:pt x="3905545" y="907050"/>
                  <a:pt x="3897086" y="805543"/>
                </a:cubicBezTo>
                <a:cubicBezTo>
                  <a:pt x="3892930" y="755666"/>
                  <a:pt x="3888905" y="720217"/>
                  <a:pt x="3875314" y="674914"/>
                </a:cubicBezTo>
                <a:cubicBezTo>
                  <a:pt x="3868720" y="652933"/>
                  <a:pt x="3869770" y="625827"/>
                  <a:pt x="3853543" y="609600"/>
                </a:cubicBezTo>
                <a:lnTo>
                  <a:pt x="3831771" y="587828"/>
                </a:lnTo>
                <a:cubicBezTo>
                  <a:pt x="3808966" y="496604"/>
                  <a:pt x="3837935" y="580745"/>
                  <a:pt x="3799114" y="522514"/>
                </a:cubicBezTo>
                <a:cubicBezTo>
                  <a:pt x="3790113" y="509012"/>
                  <a:pt x="3786775" y="492176"/>
                  <a:pt x="3777343" y="478971"/>
                </a:cubicBezTo>
                <a:cubicBezTo>
                  <a:pt x="3754575" y="447096"/>
                  <a:pt x="3730228" y="439510"/>
                  <a:pt x="3701143" y="413657"/>
                </a:cubicBezTo>
                <a:cubicBezTo>
                  <a:pt x="3681966" y="396611"/>
                  <a:pt x="3669663" y="370703"/>
                  <a:pt x="3646714" y="359228"/>
                </a:cubicBezTo>
                <a:cubicBezTo>
                  <a:pt x="3549366" y="310554"/>
                  <a:pt x="3590418" y="325949"/>
                  <a:pt x="3526971" y="304800"/>
                </a:cubicBezTo>
                <a:cubicBezTo>
                  <a:pt x="3450384" y="253741"/>
                  <a:pt x="3547497" y="312497"/>
                  <a:pt x="3439886" y="272143"/>
                </a:cubicBezTo>
                <a:cubicBezTo>
                  <a:pt x="3427636" y="267549"/>
                  <a:pt x="3418931" y="256222"/>
                  <a:pt x="3407229" y="250371"/>
                </a:cubicBezTo>
                <a:cubicBezTo>
                  <a:pt x="3396966" y="245239"/>
                  <a:pt x="3385562" y="242783"/>
                  <a:pt x="3374571" y="239486"/>
                </a:cubicBezTo>
                <a:cubicBezTo>
                  <a:pt x="3349269" y="231895"/>
                  <a:pt x="3323673" y="225305"/>
                  <a:pt x="3298371" y="217714"/>
                </a:cubicBezTo>
                <a:cubicBezTo>
                  <a:pt x="3287380" y="214417"/>
                  <a:pt x="3276132" y="211636"/>
                  <a:pt x="3265714" y="206828"/>
                </a:cubicBezTo>
                <a:cubicBezTo>
                  <a:pt x="3228879" y="189827"/>
                  <a:pt x="3196638" y="160356"/>
                  <a:pt x="3156857" y="152400"/>
                </a:cubicBezTo>
                <a:cubicBezTo>
                  <a:pt x="3138714" y="148771"/>
                  <a:pt x="3120457" y="145674"/>
                  <a:pt x="3102429" y="141514"/>
                </a:cubicBezTo>
                <a:cubicBezTo>
                  <a:pt x="3073273" y="134786"/>
                  <a:pt x="3044684" y="125611"/>
                  <a:pt x="3015343" y="119743"/>
                </a:cubicBezTo>
                <a:cubicBezTo>
                  <a:pt x="2979057" y="112486"/>
                  <a:pt x="2942386" y="106945"/>
                  <a:pt x="2906486" y="97971"/>
                </a:cubicBezTo>
                <a:cubicBezTo>
                  <a:pt x="2891972" y="94343"/>
                  <a:pt x="2877895" y="87611"/>
                  <a:pt x="2862943" y="87086"/>
                </a:cubicBezTo>
                <a:cubicBezTo>
                  <a:pt x="2670713" y="80341"/>
                  <a:pt x="2478314" y="79829"/>
                  <a:pt x="2286000" y="76200"/>
                </a:cubicBezTo>
                <a:cubicBezTo>
                  <a:pt x="2267857" y="72571"/>
                  <a:pt x="2249887" y="67931"/>
                  <a:pt x="2231571" y="65314"/>
                </a:cubicBezTo>
                <a:cubicBezTo>
                  <a:pt x="2108390" y="47716"/>
                  <a:pt x="2019442" y="49465"/>
                  <a:pt x="1883229" y="43543"/>
                </a:cubicBezTo>
                <a:lnTo>
                  <a:pt x="1774371" y="32657"/>
                </a:lnTo>
                <a:cubicBezTo>
                  <a:pt x="1741694" y="29217"/>
                  <a:pt x="1709174" y="24112"/>
                  <a:pt x="1676400" y="21771"/>
                </a:cubicBezTo>
                <a:cubicBezTo>
                  <a:pt x="1538253" y="11904"/>
                  <a:pt x="1302002" y="4680"/>
                  <a:pt x="1175657" y="0"/>
                </a:cubicBezTo>
                <a:cubicBezTo>
                  <a:pt x="950686" y="3629"/>
                  <a:pt x="725537" y="1252"/>
                  <a:pt x="500743" y="10886"/>
                </a:cubicBezTo>
                <a:cubicBezTo>
                  <a:pt x="470848" y="12167"/>
                  <a:pt x="442043" y="23195"/>
                  <a:pt x="413657" y="32657"/>
                </a:cubicBezTo>
                <a:cubicBezTo>
                  <a:pt x="402771" y="36286"/>
                  <a:pt x="391031" y="37970"/>
                  <a:pt x="381000" y="43543"/>
                </a:cubicBezTo>
                <a:cubicBezTo>
                  <a:pt x="358127" y="56250"/>
                  <a:pt x="334189" y="68584"/>
                  <a:pt x="315686" y="87086"/>
                </a:cubicBezTo>
                <a:cubicBezTo>
                  <a:pt x="308429" y="94343"/>
                  <a:pt x="302125" y="102699"/>
                  <a:pt x="293914" y="108857"/>
                </a:cubicBezTo>
                <a:cubicBezTo>
                  <a:pt x="272981" y="124556"/>
                  <a:pt x="250371" y="137886"/>
                  <a:pt x="228600" y="152400"/>
                </a:cubicBezTo>
                <a:lnTo>
                  <a:pt x="195943" y="174171"/>
                </a:lnTo>
                <a:cubicBezTo>
                  <a:pt x="159939" y="228175"/>
                  <a:pt x="183420" y="197580"/>
                  <a:pt x="119743" y="261257"/>
                </a:cubicBezTo>
                <a:lnTo>
                  <a:pt x="97971" y="283028"/>
                </a:lnTo>
                <a:lnTo>
                  <a:pt x="76200" y="304800"/>
                </a:lnTo>
                <a:lnTo>
                  <a:pt x="54429" y="370114"/>
                </a:lnTo>
                <a:cubicBezTo>
                  <a:pt x="44053" y="401242"/>
                  <a:pt x="39492" y="412138"/>
                  <a:pt x="32657" y="446314"/>
                </a:cubicBezTo>
                <a:cubicBezTo>
                  <a:pt x="28328" y="467957"/>
                  <a:pt x="25400" y="489857"/>
                  <a:pt x="21771" y="511628"/>
                </a:cubicBezTo>
                <a:cubicBezTo>
                  <a:pt x="14693" y="617809"/>
                  <a:pt x="0" y="820880"/>
                  <a:pt x="0" y="914400"/>
                </a:cubicBezTo>
                <a:cubicBezTo>
                  <a:pt x="0" y="1384843"/>
                  <a:pt x="7012" y="1116447"/>
                  <a:pt x="21771" y="1404257"/>
                </a:cubicBezTo>
                <a:cubicBezTo>
                  <a:pt x="28760" y="1540543"/>
                  <a:pt x="22502" y="1648129"/>
                  <a:pt x="43543" y="1774371"/>
                </a:cubicBezTo>
                <a:cubicBezTo>
                  <a:pt x="46003" y="1789128"/>
                  <a:pt x="50800" y="1803400"/>
                  <a:pt x="54429" y="1817914"/>
                </a:cubicBezTo>
                <a:cubicBezTo>
                  <a:pt x="63263" y="1888594"/>
                  <a:pt x="60216" y="1892601"/>
                  <a:pt x="76200" y="1948543"/>
                </a:cubicBezTo>
                <a:cubicBezTo>
                  <a:pt x="79352" y="1959576"/>
                  <a:pt x="81954" y="1970937"/>
                  <a:pt x="87086" y="1981200"/>
                </a:cubicBezTo>
                <a:cubicBezTo>
                  <a:pt x="92937" y="1992902"/>
                  <a:pt x="101600" y="2002971"/>
                  <a:pt x="108857" y="2013857"/>
                </a:cubicBezTo>
                <a:cubicBezTo>
                  <a:pt x="124332" y="2137656"/>
                  <a:pt x="114007" y="2072263"/>
                  <a:pt x="141514" y="2209800"/>
                </a:cubicBezTo>
                <a:cubicBezTo>
                  <a:pt x="145143" y="2227943"/>
                  <a:pt x="142137" y="2248833"/>
                  <a:pt x="152400" y="2264228"/>
                </a:cubicBezTo>
                <a:cubicBezTo>
                  <a:pt x="159657" y="2275114"/>
                  <a:pt x="165556" y="2287040"/>
                  <a:pt x="174171" y="2296886"/>
                </a:cubicBezTo>
                <a:cubicBezTo>
                  <a:pt x="195070" y="2320770"/>
                  <a:pt x="240855" y="2366588"/>
                  <a:pt x="272143" y="2383971"/>
                </a:cubicBezTo>
                <a:cubicBezTo>
                  <a:pt x="289224" y="2393461"/>
                  <a:pt x="309417" y="2396386"/>
                  <a:pt x="326571" y="2405743"/>
                </a:cubicBezTo>
                <a:cubicBezTo>
                  <a:pt x="349542" y="2418273"/>
                  <a:pt x="367591" y="2439568"/>
                  <a:pt x="391886" y="2449286"/>
                </a:cubicBezTo>
                <a:cubicBezTo>
                  <a:pt x="500168" y="2492598"/>
                  <a:pt x="388217" y="2451210"/>
                  <a:pt x="544286" y="2492828"/>
                </a:cubicBezTo>
                <a:cubicBezTo>
                  <a:pt x="633296" y="2516564"/>
                  <a:pt x="589104" y="2515651"/>
                  <a:pt x="685800" y="2536371"/>
                </a:cubicBezTo>
                <a:cubicBezTo>
                  <a:pt x="710888" y="2541747"/>
                  <a:pt x="736600" y="2543628"/>
                  <a:pt x="762000" y="2547257"/>
                </a:cubicBezTo>
                <a:cubicBezTo>
                  <a:pt x="871119" y="2583629"/>
                  <a:pt x="782686" y="2557925"/>
                  <a:pt x="892629" y="2579914"/>
                </a:cubicBezTo>
                <a:cubicBezTo>
                  <a:pt x="907299" y="2582848"/>
                  <a:pt x="921567" y="2587554"/>
                  <a:pt x="936171" y="2590800"/>
                </a:cubicBezTo>
                <a:cubicBezTo>
                  <a:pt x="975332" y="2599503"/>
                  <a:pt x="1028346" y="2609075"/>
                  <a:pt x="1066800" y="2612571"/>
                </a:cubicBezTo>
                <a:cubicBezTo>
                  <a:pt x="1187388" y="2623533"/>
                  <a:pt x="1368616" y="2629480"/>
                  <a:pt x="1480457" y="2634343"/>
                </a:cubicBezTo>
                <a:lnTo>
                  <a:pt x="2220686" y="2623457"/>
                </a:lnTo>
                <a:cubicBezTo>
                  <a:pt x="2239181" y="2622950"/>
                  <a:pt x="2256910" y="2615881"/>
                  <a:pt x="2275114" y="2612571"/>
                </a:cubicBezTo>
                <a:cubicBezTo>
                  <a:pt x="2296830" y="2608623"/>
                  <a:pt x="2318657" y="2605314"/>
                  <a:pt x="2340429" y="2601686"/>
                </a:cubicBezTo>
                <a:cubicBezTo>
                  <a:pt x="2362200" y="2594429"/>
                  <a:pt x="2383479" y="2585480"/>
                  <a:pt x="2405743" y="2579914"/>
                </a:cubicBezTo>
                <a:cubicBezTo>
                  <a:pt x="2420257" y="2576285"/>
                  <a:pt x="2434956" y="2573327"/>
                  <a:pt x="2449286" y="2569028"/>
                </a:cubicBezTo>
                <a:cubicBezTo>
                  <a:pt x="2471267" y="2562434"/>
                  <a:pt x="2495505" y="2559987"/>
                  <a:pt x="2514600" y="2547257"/>
                </a:cubicBezTo>
                <a:cubicBezTo>
                  <a:pt x="2536371" y="2532743"/>
                  <a:pt x="2555091" y="2511989"/>
                  <a:pt x="2579914" y="2503714"/>
                </a:cubicBezTo>
                <a:cubicBezTo>
                  <a:pt x="2624983" y="2488691"/>
                  <a:pt x="2603023" y="2499193"/>
                  <a:pt x="2645229" y="2471057"/>
                </a:cubicBezTo>
                <a:cubicBezTo>
                  <a:pt x="2695136" y="2396196"/>
                  <a:pt x="2680496" y="2430566"/>
                  <a:pt x="2699657" y="2373086"/>
                </a:cubicBezTo>
                <a:cubicBezTo>
                  <a:pt x="2698513" y="2367366"/>
                  <a:pt x="2683008" y="2285359"/>
                  <a:pt x="2677886" y="2275114"/>
                </a:cubicBezTo>
                <a:cubicBezTo>
                  <a:pt x="2673296" y="2265934"/>
                  <a:pt x="2663371" y="2260600"/>
                  <a:pt x="2656114" y="2253343"/>
                </a:cubicBezTo>
                <a:lnTo>
                  <a:pt x="2634343" y="2188028"/>
                </a:lnTo>
                <a:lnTo>
                  <a:pt x="2623457" y="2155371"/>
                </a:lnTo>
                <a:cubicBezTo>
                  <a:pt x="2626020" y="2145121"/>
                  <a:pt x="2638130" y="2091949"/>
                  <a:pt x="2645229" y="2079171"/>
                </a:cubicBezTo>
                <a:cubicBezTo>
                  <a:pt x="2657936" y="2056298"/>
                  <a:pt x="2680496" y="2038680"/>
                  <a:pt x="2688771" y="2013857"/>
                </a:cubicBezTo>
                <a:cubicBezTo>
                  <a:pt x="2702903" y="1971463"/>
                  <a:pt x="2691543" y="1989314"/>
                  <a:pt x="2721429" y="1959428"/>
                </a:cubicBezTo>
                <a:cubicBezTo>
                  <a:pt x="2733352" y="1923656"/>
                  <a:pt x="2745628" y="1903805"/>
                  <a:pt x="2721429" y="1861457"/>
                </a:cubicBezTo>
                <a:cubicBezTo>
                  <a:pt x="2715736" y="1851494"/>
                  <a:pt x="2699657" y="1854200"/>
                  <a:pt x="2688771" y="1850571"/>
                </a:cubicBezTo>
                <a:cubicBezTo>
                  <a:pt x="2656114" y="1854200"/>
                  <a:pt x="2623211" y="1856055"/>
                  <a:pt x="2590800" y="1861457"/>
                </a:cubicBezTo>
                <a:cubicBezTo>
                  <a:pt x="2579482" y="1863343"/>
                  <a:pt x="2567323" y="1865458"/>
                  <a:pt x="2558143" y="1872343"/>
                </a:cubicBezTo>
                <a:cubicBezTo>
                  <a:pt x="2551652" y="1877211"/>
                  <a:pt x="2550886" y="1886857"/>
                  <a:pt x="2547257" y="189411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57918" y="4203412"/>
            <a:ext cx="4262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Darker Colored</a:t>
            </a:r>
            <a:endParaRPr lang="en-US" sz="4400" b="1" cap="none" spc="0" dirty="0">
              <a:ln w="17780" cmpd="sng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8008" y="4950194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Basaltic</a:t>
            </a:r>
            <a:endParaRPr lang="en-US" sz="5400" b="1" cap="none" spc="0" dirty="0">
              <a:ln w="12700">
                <a:solidFill>
                  <a:schemeClr val="tx1">
                    <a:lumMod val="50000"/>
                  </a:schemeClr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764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28600"/>
            <a:ext cx="8153400" cy="5902325"/>
          </a:xfrm>
        </p:spPr>
        <p:txBody>
          <a:bodyPr/>
          <a:lstStyle/>
          <a:p>
            <a:pPr eaLnBrk="1" hangingPunct="1"/>
            <a:r>
              <a:rPr lang="en-US" dirty="0" smtClean="0"/>
              <a:t>Quiz 1-10, Is it </a:t>
            </a:r>
            <a:r>
              <a:rPr lang="en-US" dirty="0" smtClean="0">
                <a:solidFill>
                  <a:srgbClr val="808080"/>
                </a:solidFill>
              </a:rPr>
              <a:t>Basaltic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FF99"/>
                </a:solidFill>
              </a:rPr>
              <a:t>Granitic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FF99FF"/>
                </a:solidFill>
              </a:rPr>
              <a:t>Name the Rock Band.</a:t>
            </a:r>
          </a:p>
        </p:txBody>
      </p:sp>
      <p:pic>
        <p:nvPicPr>
          <p:cNvPr id="187395" name="Picture 4" descr="quiz_w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8610600" cy="5114925"/>
          </a:xfrm>
          <a:prstGeom prst="rect">
            <a:avLst/>
          </a:prstGeom>
          <a:noFill/>
          <a:ln w="76200">
            <a:solidFill>
              <a:srgbClr val="8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7396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57199" y="1752600"/>
            <a:ext cx="4038601" cy="4495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495800" y="1752600"/>
            <a:ext cx="4386943" cy="44958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5" descr="granite-4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653" y="1947862"/>
            <a:ext cx="3553691" cy="2547938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990600" y="4203412"/>
            <a:ext cx="284725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Light Colored</a:t>
            </a:r>
            <a:endParaRPr lang="en-US" sz="32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6115" y="4816379"/>
            <a:ext cx="28007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Granitic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6" name="Picture 2" descr="https://encrypted-tbn1.gstatic.com/images?q=tbn:ANd9GcTp2_mWnQnZlOQTzXUBjgs0QzsBKFICfmHM8ColFc-IbXXyorHhiw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00" y="2230036"/>
            <a:ext cx="3276600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reeform 8"/>
          <p:cNvSpPr/>
          <p:nvPr/>
        </p:nvSpPr>
        <p:spPr>
          <a:xfrm>
            <a:off x="4648200" y="2024743"/>
            <a:ext cx="3918857" cy="2634343"/>
          </a:xfrm>
          <a:custGeom>
            <a:avLst/>
            <a:gdLst>
              <a:gd name="connsiteX0" fmla="*/ 2623457 w 3918857"/>
              <a:gd name="connsiteY0" fmla="*/ 1883228 h 2634343"/>
              <a:gd name="connsiteX1" fmla="*/ 2318657 w 3918857"/>
              <a:gd name="connsiteY1" fmla="*/ 1905000 h 2634343"/>
              <a:gd name="connsiteX2" fmla="*/ 2209800 w 3918857"/>
              <a:gd name="connsiteY2" fmla="*/ 1915886 h 2634343"/>
              <a:gd name="connsiteX3" fmla="*/ 1959429 w 3918857"/>
              <a:gd name="connsiteY3" fmla="*/ 1926771 h 2634343"/>
              <a:gd name="connsiteX4" fmla="*/ 1850571 w 3918857"/>
              <a:gd name="connsiteY4" fmla="*/ 1937657 h 2634343"/>
              <a:gd name="connsiteX5" fmla="*/ 1817914 w 3918857"/>
              <a:gd name="connsiteY5" fmla="*/ 1948543 h 2634343"/>
              <a:gd name="connsiteX6" fmla="*/ 1752600 w 3918857"/>
              <a:gd name="connsiteY6" fmla="*/ 1959428 h 2634343"/>
              <a:gd name="connsiteX7" fmla="*/ 1665514 w 3918857"/>
              <a:gd name="connsiteY7" fmla="*/ 1981200 h 2634343"/>
              <a:gd name="connsiteX8" fmla="*/ 1589314 w 3918857"/>
              <a:gd name="connsiteY8" fmla="*/ 2024743 h 2634343"/>
              <a:gd name="connsiteX9" fmla="*/ 1502229 w 3918857"/>
              <a:gd name="connsiteY9" fmla="*/ 2046514 h 2634343"/>
              <a:gd name="connsiteX10" fmla="*/ 1469571 w 3918857"/>
              <a:gd name="connsiteY10" fmla="*/ 2057400 h 2634343"/>
              <a:gd name="connsiteX11" fmla="*/ 1393371 w 3918857"/>
              <a:gd name="connsiteY11" fmla="*/ 2079171 h 2634343"/>
              <a:gd name="connsiteX12" fmla="*/ 1371600 w 3918857"/>
              <a:gd name="connsiteY12" fmla="*/ 2100943 h 2634343"/>
              <a:gd name="connsiteX13" fmla="*/ 1262743 w 3918857"/>
              <a:gd name="connsiteY13" fmla="*/ 2122714 h 2634343"/>
              <a:gd name="connsiteX14" fmla="*/ 1197429 w 3918857"/>
              <a:gd name="connsiteY14" fmla="*/ 2144486 h 2634343"/>
              <a:gd name="connsiteX15" fmla="*/ 892629 w 3918857"/>
              <a:gd name="connsiteY15" fmla="*/ 2155371 h 2634343"/>
              <a:gd name="connsiteX16" fmla="*/ 707571 w 3918857"/>
              <a:gd name="connsiteY16" fmla="*/ 2144486 h 2634343"/>
              <a:gd name="connsiteX17" fmla="*/ 653143 w 3918857"/>
              <a:gd name="connsiteY17" fmla="*/ 2111828 h 2634343"/>
              <a:gd name="connsiteX18" fmla="*/ 620486 w 3918857"/>
              <a:gd name="connsiteY18" fmla="*/ 2090057 h 2634343"/>
              <a:gd name="connsiteX19" fmla="*/ 566057 w 3918857"/>
              <a:gd name="connsiteY19" fmla="*/ 2046514 h 2634343"/>
              <a:gd name="connsiteX20" fmla="*/ 500743 w 3918857"/>
              <a:gd name="connsiteY20" fmla="*/ 1959428 h 2634343"/>
              <a:gd name="connsiteX21" fmla="*/ 489857 w 3918857"/>
              <a:gd name="connsiteY21" fmla="*/ 1926771 h 2634343"/>
              <a:gd name="connsiteX22" fmla="*/ 468086 w 3918857"/>
              <a:gd name="connsiteY22" fmla="*/ 1894114 h 2634343"/>
              <a:gd name="connsiteX23" fmla="*/ 457200 w 3918857"/>
              <a:gd name="connsiteY23" fmla="*/ 1839686 h 2634343"/>
              <a:gd name="connsiteX24" fmla="*/ 446314 w 3918857"/>
              <a:gd name="connsiteY24" fmla="*/ 1796143 h 2634343"/>
              <a:gd name="connsiteX25" fmla="*/ 424543 w 3918857"/>
              <a:gd name="connsiteY25" fmla="*/ 1643743 h 2634343"/>
              <a:gd name="connsiteX26" fmla="*/ 402771 w 3918857"/>
              <a:gd name="connsiteY26" fmla="*/ 1524000 h 2634343"/>
              <a:gd name="connsiteX27" fmla="*/ 391886 w 3918857"/>
              <a:gd name="connsiteY27" fmla="*/ 1480457 h 2634343"/>
              <a:gd name="connsiteX28" fmla="*/ 370114 w 3918857"/>
              <a:gd name="connsiteY28" fmla="*/ 1382486 h 2634343"/>
              <a:gd name="connsiteX29" fmla="*/ 359229 w 3918857"/>
              <a:gd name="connsiteY29" fmla="*/ 1349828 h 2634343"/>
              <a:gd name="connsiteX30" fmla="*/ 326571 w 3918857"/>
              <a:gd name="connsiteY30" fmla="*/ 1230086 h 2634343"/>
              <a:gd name="connsiteX31" fmla="*/ 304800 w 3918857"/>
              <a:gd name="connsiteY31" fmla="*/ 1186543 h 2634343"/>
              <a:gd name="connsiteX32" fmla="*/ 283029 w 3918857"/>
              <a:gd name="connsiteY32" fmla="*/ 1055914 h 2634343"/>
              <a:gd name="connsiteX33" fmla="*/ 272143 w 3918857"/>
              <a:gd name="connsiteY33" fmla="*/ 1012371 h 2634343"/>
              <a:gd name="connsiteX34" fmla="*/ 261257 w 3918857"/>
              <a:gd name="connsiteY34" fmla="*/ 925286 h 2634343"/>
              <a:gd name="connsiteX35" fmla="*/ 250371 w 3918857"/>
              <a:gd name="connsiteY35" fmla="*/ 892628 h 2634343"/>
              <a:gd name="connsiteX36" fmla="*/ 239486 w 3918857"/>
              <a:gd name="connsiteY36" fmla="*/ 838200 h 2634343"/>
              <a:gd name="connsiteX37" fmla="*/ 217714 w 3918857"/>
              <a:gd name="connsiteY37" fmla="*/ 772886 h 2634343"/>
              <a:gd name="connsiteX38" fmla="*/ 195943 w 3918857"/>
              <a:gd name="connsiteY38" fmla="*/ 653143 h 2634343"/>
              <a:gd name="connsiteX39" fmla="*/ 174171 w 3918857"/>
              <a:gd name="connsiteY39" fmla="*/ 566057 h 2634343"/>
              <a:gd name="connsiteX40" fmla="*/ 185057 w 3918857"/>
              <a:gd name="connsiteY40" fmla="*/ 489857 h 2634343"/>
              <a:gd name="connsiteX41" fmla="*/ 206829 w 3918857"/>
              <a:gd name="connsiteY41" fmla="*/ 468086 h 2634343"/>
              <a:gd name="connsiteX42" fmla="*/ 228600 w 3918857"/>
              <a:gd name="connsiteY42" fmla="*/ 435428 h 2634343"/>
              <a:gd name="connsiteX43" fmla="*/ 261257 w 3918857"/>
              <a:gd name="connsiteY43" fmla="*/ 359228 h 2634343"/>
              <a:gd name="connsiteX44" fmla="*/ 283029 w 3918857"/>
              <a:gd name="connsiteY44" fmla="*/ 337457 h 2634343"/>
              <a:gd name="connsiteX45" fmla="*/ 326571 w 3918857"/>
              <a:gd name="connsiteY45" fmla="*/ 283028 h 2634343"/>
              <a:gd name="connsiteX46" fmla="*/ 359229 w 3918857"/>
              <a:gd name="connsiteY46" fmla="*/ 272143 h 2634343"/>
              <a:gd name="connsiteX47" fmla="*/ 446314 w 3918857"/>
              <a:gd name="connsiteY47" fmla="*/ 206828 h 2634343"/>
              <a:gd name="connsiteX48" fmla="*/ 478971 w 3918857"/>
              <a:gd name="connsiteY48" fmla="*/ 195943 h 2634343"/>
              <a:gd name="connsiteX49" fmla="*/ 544286 w 3918857"/>
              <a:gd name="connsiteY49" fmla="*/ 163286 h 2634343"/>
              <a:gd name="connsiteX50" fmla="*/ 947057 w 3918857"/>
              <a:gd name="connsiteY50" fmla="*/ 174171 h 2634343"/>
              <a:gd name="connsiteX51" fmla="*/ 1012371 w 3918857"/>
              <a:gd name="connsiteY51" fmla="*/ 185057 h 2634343"/>
              <a:gd name="connsiteX52" fmla="*/ 1077686 w 3918857"/>
              <a:gd name="connsiteY52" fmla="*/ 206828 h 2634343"/>
              <a:gd name="connsiteX53" fmla="*/ 1175657 w 3918857"/>
              <a:gd name="connsiteY53" fmla="*/ 239486 h 2634343"/>
              <a:gd name="connsiteX54" fmla="*/ 1284514 w 3918857"/>
              <a:gd name="connsiteY54" fmla="*/ 261257 h 2634343"/>
              <a:gd name="connsiteX55" fmla="*/ 1534886 w 3918857"/>
              <a:gd name="connsiteY55" fmla="*/ 283028 h 2634343"/>
              <a:gd name="connsiteX56" fmla="*/ 1654629 w 3918857"/>
              <a:gd name="connsiteY56" fmla="*/ 304800 h 2634343"/>
              <a:gd name="connsiteX57" fmla="*/ 1698171 w 3918857"/>
              <a:gd name="connsiteY57" fmla="*/ 315686 h 2634343"/>
              <a:gd name="connsiteX58" fmla="*/ 1763486 w 3918857"/>
              <a:gd name="connsiteY58" fmla="*/ 337457 h 2634343"/>
              <a:gd name="connsiteX59" fmla="*/ 1926771 w 3918857"/>
              <a:gd name="connsiteY59" fmla="*/ 359228 h 2634343"/>
              <a:gd name="connsiteX60" fmla="*/ 1992086 w 3918857"/>
              <a:gd name="connsiteY60" fmla="*/ 370114 h 2634343"/>
              <a:gd name="connsiteX61" fmla="*/ 2035629 w 3918857"/>
              <a:gd name="connsiteY61" fmla="*/ 381000 h 2634343"/>
              <a:gd name="connsiteX62" fmla="*/ 2155371 w 3918857"/>
              <a:gd name="connsiteY62" fmla="*/ 391886 h 2634343"/>
              <a:gd name="connsiteX63" fmla="*/ 2264229 w 3918857"/>
              <a:gd name="connsiteY63" fmla="*/ 413657 h 2634343"/>
              <a:gd name="connsiteX64" fmla="*/ 2296886 w 3918857"/>
              <a:gd name="connsiteY64" fmla="*/ 424543 h 2634343"/>
              <a:gd name="connsiteX65" fmla="*/ 2362200 w 3918857"/>
              <a:gd name="connsiteY65" fmla="*/ 435428 h 2634343"/>
              <a:gd name="connsiteX66" fmla="*/ 2394857 w 3918857"/>
              <a:gd name="connsiteY66" fmla="*/ 446314 h 2634343"/>
              <a:gd name="connsiteX67" fmla="*/ 2525486 w 3918857"/>
              <a:gd name="connsiteY67" fmla="*/ 468086 h 2634343"/>
              <a:gd name="connsiteX68" fmla="*/ 2612571 w 3918857"/>
              <a:gd name="connsiteY68" fmla="*/ 489857 h 2634343"/>
              <a:gd name="connsiteX69" fmla="*/ 2699657 w 3918857"/>
              <a:gd name="connsiteY69" fmla="*/ 500743 h 2634343"/>
              <a:gd name="connsiteX70" fmla="*/ 2754086 w 3918857"/>
              <a:gd name="connsiteY70" fmla="*/ 511628 h 2634343"/>
              <a:gd name="connsiteX71" fmla="*/ 2862943 w 3918857"/>
              <a:gd name="connsiteY71" fmla="*/ 533400 h 2634343"/>
              <a:gd name="connsiteX72" fmla="*/ 2950029 w 3918857"/>
              <a:gd name="connsiteY72" fmla="*/ 555171 h 2634343"/>
              <a:gd name="connsiteX73" fmla="*/ 3037114 w 3918857"/>
              <a:gd name="connsiteY73" fmla="*/ 587828 h 2634343"/>
              <a:gd name="connsiteX74" fmla="*/ 3102429 w 3918857"/>
              <a:gd name="connsiteY74" fmla="*/ 609600 h 2634343"/>
              <a:gd name="connsiteX75" fmla="*/ 3135086 w 3918857"/>
              <a:gd name="connsiteY75" fmla="*/ 620486 h 2634343"/>
              <a:gd name="connsiteX76" fmla="*/ 3233057 w 3918857"/>
              <a:gd name="connsiteY76" fmla="*/ 642257 h 2634343"/>
              <a:gd name="connsiteX77" fmla="*/ 3254829 w 3918857"/>
              <a:gd name="connsiteY77" fmla="*/ 664028 h 2634343"/>
              <a:gd name="connsiteX78" fmla="*/ 3287486 w 3918857"/>
              <a:gd name="connsiteY78" fmla="*/ 685800 h 2634343"/>
              <a:gd name="connsiteX79" fmla="*/ 3341914 w 3918857"/>
              <a:gd name="connsiteY79" fmla="*/ 762000 h 2634343"/>
              <a:gd name="connsiteX80" fmla="*/ 3374571 w 3918857"/>
              <a:gd name="connsiteY80" fmla="*/ 794657 h 2634343"/>
              <a:gd name="connsiteX81" fmla="*/ 3396343 w 3918857"/>
              <a:gd name="connsiteY81" fmla="*/ 838200 h 2634343"/>
              <a:gd name="connsiteX82" fmla="*/ 3418114 w 3918857"/>
              <a:gd name="connsiteY82" fmla="*/ 903514 h 2634343"/>
              <a:gd name="connsiteX83" fmla="*/ 3439886 w 3918857"/>
              <a:gd name="connsiteY83" fmla="*/ 925286 h 2634343"/>
              <a:gd name="connsiteX84" fmla="*/ 3461657 w 3918857"/>
              <a:gd name="connsiteY84" fmla="*/ 990600 h 2634343"/>
              <a:gd name="connsiteX85" fmla="*/ 3472543 w 3918857"/>
              <a:gd name="connsiteY85" fmla="*/ 1023257 h 2634343"/>
              <a:gd name="connsiteX86" fmla="*/ 3483429 w 3918857"/>
              <a:gd name="connsiteY86" fmla="*/ 1066800 h 2634343"/>
              <a:gd name="connsiteX87" fmla="*/ 3505200 w 3918857"/>
              <a:gd name="connsiteY87" fmla="*/ 1110343 h 2634343"/>
              <a:gd name="connsiteX88" fmla="*/ 3526971 w 3918857"/>
              <a:gd name="connsiteY88" fmla="*/ 1175657 h 2634343"/>
              <a:gd name="connsiteX89" fmla="*/ 3537857 w 3918857"/>
              <a:gd name="connsiteY89" fmla="*/ 1208314 h 2634343"/>
              <a:gd name="connsiteX90" fmla="*/ 3526971 w 3918857"/>
              <a:gd name="connsiteY90" fmla="*/ 1349828 h 2634343"/>
              <a:gd name="connsiteX91" fmla="*/ 3505200 w 3918857"/>
              <a:gd name="connsiteY91" fmla="*/ 1415143 h 2634343"/>
              <a:gd name="connsiteX92" fmla="*/ 3472543 w 3918857"/>
              <a:gd name="connsiteY92" fmla="*/ 1556657 h 2634343"/>
              <a:gd name="connsiteX93" fmla="*/ 3461657 w 3918857"/>
              <a:gd name="connsiteY93" fmla="*/ 1589314 h 2634343"/>
              <a:gd name="connsiteX94" fmla="*/ 3407229 w 3918857"/>
              <a:gd name="connsiteY94" fmla="*/ 1632857 h 2634343"/>
              <a:gd name="connsiteX95" fmla="*/ 3385457 w 3918857"/>
              <a:gd name="connsiteY95" fmla="*/ 1654628 h 2634343"/>
              <a:gd name="connsiteX96" fmla="*/ 3352800 w 3918857"/>
              <a:gd name="connsiteY96" fmla="*/ 1665514 h 2634343"/>
              <a:gd name="connsiteX97" fmla="*/ 3276600 w 3918857"/>
              <a:gd name="connsiteY97" fmla="*/ 1709057 h 2634343"/>
              <a:gd name="connsiteX98" fmla="*/ 3189514 w 3918857"/>
              <a:gd name="connsiteY98" fmla="*/ 1730828 h 2634343"/>
              <a:gd name="connsiteX99" fmla="*/ 3124200 w 3918857"/>
              <a:gd name="connsiteY99" fmla="*/ 1752600 h 2634343"/>
              <a:gd name="connsiteX100" fmla="*/ 3091543 w 3918857"/>
              <a:gd name="connsiteY100" fmla="*/ 1763486 h 2634343"/>
              <a:gd name="connsiteX101" fmla="*/ 3026229 w 3918857"/>
              <a:gd name="connsiteY101" fmla="*/ 1774371 h 2634343"/>
              <a:gd name="connsiteX102" fmla="*/ 2852057 w 3918857"/>
              <a:gd name="connsiteY102" fmla="*/ 1817914 h 2634343"/>
              <a:gd name="connsiteX103" fmla="*/ 2819400 w 3918857"/>
              <a:gd name="connsiteY103" fmla="*/ 1828800 h 2634343"/>
              <a:gd name="connsiteX104" fmla="*/ 2786743 w 3918857"/>
              <a:gd name="connsiteY104" fmla="*/ 1839686 h 2634343"/>
              <a:gd name="connsiteX105" fmla="*/ 2764971 w 3918857"/>
              <a:gd name="connsiteY105" fmla="*/ 1861457 h 2634343"/>
              <a:gd name="connsiteX106" fmla="*/ 2732314 w 3918857"/>
              <a:gd name="connsiteY106" fmla="*/ 1872343 h 2634343"/>
              <a:gd name="connsiteX107" fmla="*/ 2710543 w 3918857"/>
              <a:gd name="connsiteY107" fmla="*/ 1905000 h 2634343"/>
              <a:gd name="connsiteX108" fmla="*/ 2688771 w 3918857"/>
              <a:gd name="connsiteY108" fmla="*/ 1926771 h 2634343"/>
              <a:gd name="connsiteX109" fmla="*/ 2677886 w 3918857"/>
              <a:gd name="connsiteY109" fmla="*/ 2013857 h 2634343"/>
              <a:gd name="connsiteX110" fmla="*/ 2667000 w 3918857"/>
              <a:gd name="connsiteY110" fmla="*/ 2046514 h 2634343"/>
              <a:gd name="connsiteX111" fmla="*/ 2656114 w 3918857"/>
              <a:gd name="connsiteY111" fmla="*/ 2100943 h 2634343"/>
              <a:gd name="connsiteX112" fmla="*/ 2688771 w 3918857"/>
              <a:gd name="connsiteY112" fmla="*/ 2253343 h 2634343"/>
              <a:gd name="connsiteX113" fmla="*/ 2721429 w 3918857"/>
              <a:gd name="connsiteY113" fmla="*/ 2264228 h 2634343"/>
              <a:gd name="connsiteX114" fmla="*/ 2764971 w 3918857"/>
              <a:gd name="connsiteY114" fmla="*/ 2286000 h 2634343"/>
              <a:gd name="connsiteX115" fmla="*/ 2873829 w 3918857"/>
              <a:gd name="connsiteY115" fmla="*/ 2318657 h 2634343"/>
              <a:gd name="connsiteX116" fmla="*/ 2960914 w 3918857"/>
              <a:gd name="connsiteY116" fmla="*/ 2329543 h 2634343"/>
              <a:gd name="connsiteX117" fmla="*/ 3048000 w 3918857"/>
              <a:gd name="connsiteY117" fmla="*/ 2351314 h 2634343"/>
              <a:gd name="connsiteX118" fmla="*/ 3233057 w 3918857"/>
              <a:gd name="connsiteY118" fmla="*/ 2373086 h 2634343"/>
              <a:gd name="connsiteX119" fmla="*/ 3461657 w 3918857"/>
              <a:gd name="connsiteY119" fmla="*/ 2362200 h 2634343"/>
              <a:gd name="connsiteX120" fmla="*/ 3537857 w 3918857"/>
              <a:gd name="connsiteY120" fmla="*/ 2318657 h 2634343"/>
              <a:gd name="connsiteX121" fmla="*/ 3581400 w 3918857"/>
              <a:gd name="connsiteY121" fmla="*/ 2296886 h 2634343"/>
              <a:gd name="connsiteX122" fmla="*/ 3635829 w 3918857"/>
              <a:gd name="connsiteY122" fmla="*/ 2242457 h 2634343"/>
              <a:gd name="connsiteX123" fmla="*/ 3646714 w 3918857"/>
              <a:gd name="connsiteY123" fmla="*/ 2209800 h 2634343"/>
              <a:gd name="connsiteX124" fmla="*/ 3668486 w 3918857"/>
              <a:gd name="connsiteY124" fmla="*/ 2188028 h 2634343"/>
              <a:gd name="connsiteX125" fmla="*/ 3701143 w 3918857"/>
              <a:gd name="connsiteY125" fmla="*/ 2144486 h 2634343"/>
              <a:gd name="connsiteX126" fmla="*/ 3733800 w 3918857"/>
              <a:gd name="connsiteY126" fmla="*/ 2079171 h 2634343"/>
              <a:gd name="connsiteX127" fmla="*/ 3777343 w 3918857"/>
              <a:gd name="connsiteY127" fmla="*/ 1992086 h 2634343"/>
              <a:gd name="connsiteX128" fmla="*/ 3820886 w 3918857"/>
              <a:gd name="connsiteY128" fmla="*/ 1894114 h 2634343"/>
              <a:gd name="connsiteX129" fmla="*/ 3853543 w 3918857"/>
              <a:gd name="connsiteY129" fmla="*/ 1839686 h 2634343"/>
              <a:gd name="connsiteX130" fmla="*/ 3875314 w 3918857"/>
              <a:gd name="connsiteY130" fmla="*/ 1796143 h 2634343"/>
              <a:gd name="connsiteX131" fmla="*/ 3897086 w 3918857"/>
              <a:gd name="connsiteY131" fmla="*/ 1306286 h 2634343"/>
              <a:gd name="connsiteX132" fmla="*/ 3918857 w 3918857"/>
              <a:gd name="connsiteY132" fmla="*/ 1110343 h 2634343"/>
              <a:gd name="connsiteX133" fmla="*/ 3897086 w 3918857"/>
              <a:gd name="connsiteY133" fmla="*/ 805543 h 2634343"/>
              <a:gd name="connsiteX134" fmla="*/ 3875314 w 3918857"/>
              <a:gd name="connsiteY134" fmla="*/ 674914 h 2634343"/>
              <a:gd name="connsiteX135" fmla="*/ 3853543 w 3918857"/>
              <a:gd name="connsiteY135" fmla="*/ 609600 h 2634343"/>
              <a:gd name="connsiteX136" fmla="*/ 3831771 w 3918857"/>
              <a:gd name="connsiteY136" fmla="*/ 587828 h 2634343"/>
              <a:gd name="connsiteX137" fmla="*/ 3799114 w 3918857"/>
              <a:gd name="connsiteY137" fmla="*/ 522514 h 2634343"/>
              <a:gd name="connsiteX138" fmla="*/ 3777343 w 3918857"/>
              <a:gd name="connsiteY138" fmla="*/ 478971 h 2634343"/>
              <a:gd name="connsiteX139" fmla="*/ 3701143 w 3918857"/>
              <a:gd name="connsiteY139" fmla="*/ 413657 h 2634343"/>
              <a:gd name="connsiteX140" fmla="*/ 3646714 w 3918857"/>
              <a:gd name="connsiteY140" fmla="*/ 359228 h 2634343"/>
              <a:gd name="connsiteX141" fmla="*/ 3526971 w 3918857"/>
              <a:gd name="connsiteY141" fmla="*/ 304800 h 2634343"/>
              <a:gd name="connsiteX142" fmla="*/ 3439886 w 3918857"/>
              <a:gd name="connsiteY142" fmla="*/ 272143 h 2634343"/>
              <a:gd name="connsiteX143" fmla="*/ 3407229 w 3918857"/>
              <a:gd name="connsiteY143" fmla="*/ 250371 h 2634343"/>
              <a:gd name="connsiteX144" fmla="*/ 3374571 w 3918857"/>
              <a:gd name="connsiteY144" fmla="*/ 239486 h 2634343"/>
              <a:gd name="connsiteX145" fmla="*/ 3298371 w 3918857"/>
              <a:gd name="connsiteY145" fmla="*/ 217714 h 2634343"/>
              <a:gd name="connsiteX146" fmla="*/ 3265714 w 3918857"/>
              <a:gd name="connsiteY146" fmla="*/ 206828 h 2634343"/>
              <a:gd name="connsiteX147" fmla="*/ 3156857 w 3918857"/>
              <a:gd name="connsiteY147" fmla="*/ 152400 h 2634343"/>
              <a:gd name="connsiteX148" fmla="*/ 3102429 w 3918857"/>
              <a:gd name="connsiteY148" fmla="*/ 141514 h 2634343"/>
              <a:gd name="connsiteX149" fmla="*/ 3015343 w 3918857"/>
              <a:gd name="connsiteY149" fmla="*/ 119743 h 2634343"/>
              <a:gd name="connsiteX150" fmla="*/ 2906486 w 3918857"/>
              <a:gd name="connsiteY150" fmla="*/ 97971 h 2634343"/>
              <a:gd name="connsiteX151" fmla="*/ 2862943 w 3918857"/>
              <a:gd name="connsiteY151" fmla="*/ 87086 h 2634343"/>
              <a:gd name="connsiteX152" fmla="*/ 2286000 w 3918857"/>
              <a:gd name="connsiteY152" fmla="*/ 76200 h 2634343"/>
              <a:gd name="connsiteX153" fmla="*/ 2231571 w 3918857"/>
              <a:gd name="connsiteY153" fmla="*/ 65314 h 2634343"/>
              <a:gd name="connsiteX154" fmla="*/ 1883229 w 3918857"/>
              <a:gd name="connsiteY154" fmla="*/ 43543 h 2634343"/>
              <a:gd name="connsiteX155" fmla="*/ 1774371 w 3918857"/>
              <a:gd name="connsiteY155" fmla="*/ 32657 h 2634343"/>
              <a:gd name="connsiteX156" fmla="*/ 1676400 w 3918857"/>
              <a:gd name="connsiteY156" fmla="*/ 21771 h 2634343"/>
              <a:gd name="connsiteX157" fmla="*/ 1175657 w 3918857"/>
              <a:gd name="connsiteY157" fmla="*/ 0 h 2634343"/>
              <a:gd name="connsiteX158" fmla="*/ 500743 w 3918857"/>
              <a:gd name="connsiteY158" fmla="*/ 10886 h 2634343"/>
              <a:gd name="connsiteX159" fmla="*/ 413657 w 3918857"/>
              <a:gd name="connsiteY159" fmla="*/ 32657 h 2634343"/>
              <a:gd name="connsiteX160" fmla="*/ 381000 w 3918857"/>
              <a:gd name="connsiteY160" fmla="*/ 43543 h 2634343"/>
              <a:gd name="connsiteX161" fmla="*/ 315686 w 3918857"/>
              <a:gd name="connsiteY161" fmla="*/ 87086 h 2634343"/>
              <a:gd name="connsiteX162" fmla="*/ 293914 w 3918857"/>
              <a:gd name="connsiteY162" fmla="*/ 108857 h 2634343"/>
              <a:gd name="connsiteX163" fmla="*/ 228600 w 3918857"/>
              <a:gd name="connsiteY163" fmla="*/ 152400 h 2634343"/>
              <a:gd name="connsiteX164" fmla="*/ 195943 w 3918857"/>
              <a:gd name="connsiteY164" fmla="*/ 174171 h 2634343"/>
              <a:gd name="connsiteX165" fmla="*/ 119743 w 3918857"/>
              <a:gd name="connsiteY165" fmla="*/ 261257 h 2634343"/>
              <a:gd name="connsiteX166" fmla="*/ 97971 w 3918857"/>
              <a:gd name="connsiteY166" fmla="*/ 283028 h 2634343"/>
              <a:gd name="connsiteX167" fmla="*/ 76200 w 3918857"/>
              <a:gd name="connsiteY167" fmla="*/ 304800 h 2634343"/>
              <a:gd name="connsiteX168" fmla="*/ 54429 w 3918857"/>
              <a:gd name="connsiteY168" fmla="*/ 370114 h 2634343"/>
              <a:gd name="connsiteX169" fmla="*/ 32657 w 3918857"/>
              <a:gd name="connsiteY169" fmla="*/ 446314 h 2634343"/>
              <a:gd name="connsiteX170" fmla="*/ 21771 w 3918857"/>
              <a:gd name="connsiteY170" fmla="*/ 511628 h 2634343"/>
              <a:gd name="connsiteX171" fmla="*/ 0 w 3918857"/>
              <a:gd name="connsiteY171" fmla="*/ 914400 h 2634343"/>
              <a:gd name="connsiteX172" fmla="*/ 21771 w 3918857"/>
              <a:gd name="connsiteY172" fmla="*/ 1404257 h 2634343"/>
              <a:gd name="connsiteX173" fmla="*/ 43543 w 3918857"/>
              <a:gd name="connsiteY173" fmla="*/ 1774371 h 2634343"/>
              <a:gd name="connsiteX174" fmla="*/ 54429 w 3918857"/>
              <a:gd name="connsiteY174" fmla="*/ 1817914 h 2634343"/>
              <a:gd name="connsiteX175" fmla="*/ 76200 w 3918857"/>
              <a:gd name="connsiteY175" fmla="*/ 1948543 h 2634343"/>
              <a:gd name="connsiteX176" fmla="*/ 87086 w 3918857"/>
              <a:gd name="connsiteY176" fmla="*/ 1981200 h 2634343"/>
              <a:gd name="connsiteX177" fmla="*/ 108857 w 3918857"/>
              <a:gd name="connsiteY177" fmla="*/ 2013857 h 2634343"/>
              <a:gd name="connsiteX178" fmla="*/ 141514 w 3918857"/>
              <a:gd name="connsiteY178" fmla="*/ 2209800 h 2634343"/>
              <a:gd name="connsiteX179" fmla="*/ 152400 w 3918857"/>
              <a:gd name="connsiteY179" fmla="*/ 2264228 h 2634343"/>
              <a:gd name="connsiteX180" fmla="*/ 174171 w 3918857"/>
              <a:gd name="connsiteY180" fmla="*/ 2296886 h 2634343"/>
              <a:gd name="connsiteX181" fmla="*/ 272143 w 3918857"/>
              <a:gd name="connsiteY181" fmla="*/ 2383971 h 2634343"/>
              <a:gd name="connsiteX182" fmla="*/ 326571 w 3918857"/>
              <a:gd name="connsiteY182" fmla="*/ 2405743 h 2634343"/>
              <a:gd name="connsiteX183" fmla="*/ 391886 w 3918857"/>
              <a:gd name="connsiteY183" fmla="*/ 2449286 h 2634343"/>
              <a:gd name="connsiteX184" fmla="*/ 544286 w 3918857"/>
              <a:gd name="connsiteY184" fmla="*/ 2492828 h 2634343"/>
              <a:gd name="connsiteX185" fmla="*/ 685800 w 3918857"/>
              <a:gd name="connsiteY185" fmla="*/ 2536371 h 2634343"/>
              <a:gd name="connsiteX186" fmla="*/ 762000 w 3918857"/>
              <a:gd name="connsiteY186" fmla="*/ 2547257 h 2634343"/>
              <a:gd name="connsiteX187" fmla="*/ 892629 w 3918857"/>
              <a:gd name="connsiteY187" fmla="*/ 2579914 h 2634343"/>
              <a:gd name="connsiteX188" fmla="*/ 936171 w 3918857"/>
              <a:gd name="connsiteY188" fmla="*/ 2590800 h 2634343"/>
              <a:gd name="connsiteX189" fmla="*/ 1066800 w 3918857"/>
              <a:gd name="connsiteY189" fmla="*/ 2612571 h 2634343"/>
              <a:gd name="connsiteX190" fmla="*/ 1480457 w 3918857"/>
              <a:gd name="connsiteY190" fmla="*/ 2634343 h 2634343"/>
              <a:gd name="connsiteX191" fmla="*/ 2220686 w 3918857"/>
              <a:gd name="connsiteY191" fmla="*/ 2623457 h 2634343"/>
              <a:gd name="connsiteX192" fmla="*/ 2275114 w 3918857"/>
              <a:gd name="connsiteY192" fmla="*/ 2612571 h 2634343"/>
              <a:gd name="connsiteX193" fmla="*/ 2340429 w 3918857"/>
              <a:gd name="connsiteY193" fmla="*/ 2601686 h 2634343"/>
              <a:gd name="connsiteX194" fmla="*/ 2405743 w 3918857"/>
              <a:gd name="connsiteY194" fmla="*/ 2579914 h 2634343"/>
              <a:gd name="connsiteX195" fmla="*/ 2449286 w 3918857"/>
              <a:gd name="connsiteY195" fmla="*/ 2569028 h 2634343"/>
              <a:gd name="connsiteX196" fmla="*/ 2514600 w 3918857"/>
              <a:gd name="connsiteY196" fmla="*/ 2547257 h 2634343"/>
              <a:gd name="connsiteX197" fmla="*/ 2579914 w 3918857"/>
              <a:gd name="connsiteY197" fmla="*/ 2503714 h 2634343"/>
              <a:gd name="connsiteX198" fmla="*/ 2645229 w 3918857"/>
              <a:gd name="connsiteY198" fmla="*/ 2471057 h 2634343"/>
              <a:gd name="connsiteX199" fmla="*/ 2699657 w 3918857"/>
              <a:gd name="connsiteY199" fmla="*/ 2373086 h 2634343"/>
              <a:gd name="connsiteX200" fmla="*/ 2677886 w 3918857"/>
              <a:gd name="connsiteY200" fmla="*/ 2275114 h 2634343"/>
              <a:gd name="connsiteX201" fmla="*/ 2656114 w 3918857"/>
              <a:gd name="connsiteY201" fmla="*/ 2253343 h 2634343"/>
              <a:gd name="connsiteX202" fmla="*/ 2634343 w 3918857"/>
              <a:gd name="connsiteY202" fmla="*/ 2188028 h 2634343"/>
              <a:gd name="connsiteX203" fmla="*/ 2623457 w 3918857"/>
              <a:gd name="connsiteY203" fmla="*/ 2155371 h 2634343"/>
              <a:gd name="connsiteX204" fmla="*/ 2645229 w 3918857"/>
              <a:gd name="connsiteY204" fmla="*/ 2079171 h 2634343"/>
              <a:gd name="connsiteX205" fmla="*/ 2688771 w 3918857"/>
              <a:gd name="connsiteY205" fmla="*/ 2013857 h 2634343"/>
              <a:gd name="connsiteX206" fmla="*/ 2721429 w 3918857"/>
              <a:gd name="connsiteY206" fmla="*/ 1959428 h 2634343"/>
              <a:gd name="connsiteX207" fmla="*/ 2721429 w 3918857"/>
              <a:gd name="connsiteY207" fmla="*/ 1861457 h 2634343"/>
              <a:gd name="connsiteX208" fmla="*/ 2688771 w 3918857"/>
              <a:gd name="connsiteY208" fmla="*/ 1850571 h 2634343"/>
              <a:gd name="connsiteX209" fmla="*/ 2590800 w 3918857"/>
              <a:gd name="connsiteY209" fmla="*/ 1861457 h 2634343"/>
              <a:gd name="connsiteX210" fmla="*/ 2558143 w 3918857"/>
              <a:gd name="connsiteY210" fmla="*/ 1872343 h 2634343"/>
              <a:gd name="connsiteX211" fmla="*/ 2547257 w 3918857"/>
              <a:gd name="connsiteY211" fmla="*/ 1894114 h 2634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</a:cxnLst>
            <a:rect l="l" t="t" r="r" b="b"/>
            <a:pathLst>
              <a:path w="3918857" h="2634343">
                <a:moveTo>
                  <a:pt x="2623457" y="1883228"/>
                </a:moveTo>
                <a:lnTo>
                  <a:pt x="2318657" y="1905000"/>
                </a:lnTo>
                <a:cubicBezTo>
                  <a:pt x="2282327" y="1908159"/>
                  <a:pt x="2246200" y="1913680"/>
                  <a:pt x="2209800" y="1915886"/>
                </a:cubicBezTo>
                <a:cubicBezTo>
                  <a:pt x="2126417" y="1920939"/>
                  <a:pt x="2042886" y="1923143"/>
                  <a:pt x="1959429" y="1926771"/>
                </a:cubicBezTo>
                <a:cubicBezTo>
                  <a:pt x="1923143" y="1930400"/>
                  <a:pt x="1886614" y="1932112"/>
                  <a:pt x="1850571" y="1937657"/>
                </a:cubicBezTo>
                <a:cubicBezTo>
                  <a:pt x="1839230" y="1939402"/>
                  <a:pt x="1829115" y="1946054"/>
                  <a:pt x="1817914" y="1948543"/>
                </a:cubicBezTo>
                <a:cubicBezTo>
                  <a:pt x="1796368" y="1953331"/>
                  <a:pt x="1774316" y="1955480"/>
                  <a:pt x="1752600" y="1959428"/>
                </a:cubicBezTo>
                <a:cubicBezTo>
                  <a:pt x="1733079" y="1962977"/>
                  <a:pt x="1687097" y="1970409"/>
                  <a:pt x="1665514" y="1981200"/>
                </a:cubicBezTo>
                <a:cubicBezTo>
                  <a:pt x="1617740" y="2005087"/>
                  <a:pt x="1646562" y="2005660"/>
                  <a:pt x="1589314" y="2024743"/>
                </a:cubicBezTo>
                <a:cubicBezTo>
                  <a:pt x="1560928" y="2034205"/>
                  <a:pt x="1530615" y="2037052"/>
                  <a:pt x="1502229" y="2046514"/>
                </a:cubicBezTo>
                <a:cubicBezTo>
                  <a:pt x="1491343" y="2050143"/>
                  <a:pt x="1480604" y="2054248"/>
                  <a:pt x="1469571" y="2057400"/>
                </a:cubicBezTo>
                <a:cubicBezTo>
                  <a:pt x="1373863" y="2084746"/>
                  <a:pt x="1471695" y="2053065"/>
                  <a:pt x="1393371" y="2079171"/>
                </a:cubicBezTo>
                <a:cubicBezTo>
                  <a:pt x="1386114" y="2086428"/>
                  <a:pt x="1380780" y="2096353"/>
                  <a:pt x="1371600" y="2100943"/>
                </a:cubicBezTo>
                <a:cubicBezTo>
                  <a:pt x="1353514" y="2109986"/>
                  <a:pt x="1273669" y="2119982"/>
                  <a:pt x="1262743" y="2122714"/>
                </a:cubicBezTo>
                <a:cubicBezTo>
                  <a:pt x="1240479" y="2128280"/>
                  <a:pt x="1220363" y="2143667"/>
                  <a:pt x="1197429" y="2144486"/>
                </a:cubicBezTo>
                <a:lnTo>
                  <a:pt x="892629" y="2155371"/>
                </a:lnTo>
                <a:cubicBezTo>
                  <a:pt x="830943" y="2151743"/>
                  <a:pt x="769057" y="2150634"/>
                  <a:pt x="707571" y="2144486"/>
                </a:cubicBezTo>
                <a:cubicBezTo>
                  <a:pt x="669761" y="2140705"/>
                  <a:pt x="678928" y="2132456"/>
                  <a:pt x="653143" y="2111828"/>
                </a:cubicBezTo>
                <a:cubicBezTo>
                  <a:pt x="642927" y="2103655"/>
                  <a:pt x="630702" y="2098230"/>
                  <a:pt x="620486" y="2090057"/>
                </a:cubicBezTo>
                <a:cubicBezTo>
                  <a:pt x="542918" y="2028005"/>
                  <a:pt x="666586" y="2113535"/>
                  <a:pt x="566057" y="2046514"/>
                </a:cubicBezTo>
                <a:cubicBezTo>
                  <a:pt x="516821" y="1972661"/>
                  <a:pt x="541016" y="1999703"/>
                  <a:pt x="500743" y="1959428"/>
                </a:cubicBezTo>
                <a:cubicBezTo>
                  <a:pt x="497114" y="1948542"/>
                  <a:pt x="494989" y="1937034"/>
                  <a:pt x="489857" y="1926771"/>
                </a:cubicBezTo>
                <a:cubicBezTo>
                  <a:pt x="484006" y="1915069"/>
                  <a:pt x="472680" y="1906364"/>
                  <a:pt x="468086" y="1894114"/>
                </a:cubicBezTo>
                <a:cubicBezTo>
                  <a:pt x="461589" y="1876790"/>
                  <a:pt x="461214" y="1857747"/>
                  <a:pt x="457200" y="1839686"/>
                </a:cubicBezTo>
                <a:cubicBezTo>
                  <a:pt x="453954" y="1825081"/>
                  <a:pt x="448774" y="1810900"/>
                  <a:pt x="446314" y="1796143"/>
                </a:cubicBezTo>
                <a:cubicBezTo>
                  <a:pt x="437878" y="1745525"/>
                  <a:pt x="436989" y="1693527"/>
                  <a:pt x="424543" y="1643743"/>
                </a:cubicBezTo>
                <a:cubicBezTo>
                  <a:pt x="399855" y="1544994"/>
                  <a:pt x="428770" y="1666999"/>
                  <a:pt x="402771" y="1524000"/>
                </a:cubicBezTo>
                <a:cubicBezTo>
                  <a:pt x="400095" y="1509280"/>
                  <a:pt x="395131" y="1495062"/>
                  <a:pt x="391886" y="1480457"/>
                </a:cubicBezTo>
                <a:cubicBezTo>
                  <a:pt x="380660" y="1429940"/>
                  <a:pt x="383390" y="1428952"/>
                  <a:pt x="370114" y="1382486"/>
                </a:cubicBezTo>
                <a:cubicBezTo>
                  <a:pt x="366962" y="1371453"/>
                  <a:pt x="362248" y="1360898"/>
                  <a:pt x="359229" y="1349828"/>
                </a:cubicBezTo>
                <a:cubicBezTo>
                  <a:pt x="355065" y="1334559"/>
                  <a:pt x="339100" y="1259320"/>
                  <a:pt x="326571" y="1230086"/>
                </a:cubicBezTo>
                <a:cubicBezTo>
                  <a:pt x="320179" y="1215171"/>
                  <a:pt x="312057" y="1201057"/>
                  <a:pt x="304800" y="1186543"/>
                </a:cubicBezTo>
                <a:cubicBezTo>
                  <a:pt x="297543" y="1143000"/>
                  <a:pt x="293736" y="1098740"/>
                  <a:pt x="283029" y="1055914"/>
                </a:cubicBezTo>
                <a:cubicBezTo>
                  <a:pt x="279400" y="1041400"/>
                  <a:pt x="274603" y="1027128"/>
                  <a:pt x="272143" y="1012371"/>
                </a:cubicBezTo>
                <a:cubicBezTo>
                  <a:pt x="267333" y="983515"/>
                  <a:pt x="266490" y="954068"/>
                  <a:pt x="261257" y="925286"/>
                </a:cubicBezTo>
                <a:cubicBezTo>
                  <a:pt x="259204" y="913996"/>
                  <a:pt x="253154" y="903760"/>
                  <a:pt x="250371" y="892628"/>
                </a:cubicBezTo>
                <a:cubicBezTo>
                  <a:pt x="245884" y="874678"/>
                  <a:pt x="244354" y="856050"/>
                  <a:pt x="239486" y="838200"/>
                </a:cubicBezTo>
                <a:cubicBezTo>
                  <a:pt x="233448" y="816060"/>
                  <a:pt x="223280" y="795150"/>
                  <a:pt x="217714" y="772886"/>
                </a:cubicBezTo>
                <a:cubicBezTo>
                  <a:pt x="185438" y="643774"/>
                  <a:pt x="234958" y="848214"/>
                  <a:pt x="195943" y="653143"/>
                </a:cubicBezTo>
                <a:cubicBezTo>
                  <a:pt x="190075" y="623802"/>
                  <a:pt x="174171" y="566057"/>
                  <a:pt x="174171" y="566057"/>
                </a:cubicBezTo>
                <a:cubicBezTo>
                  <a:pt x="177800" y="540657"/>
                  <a:pt x="176943" y="514198"/>
                  <a:pt x="185057" y="489857"/>
                </a:cubicBezTo>
                <a:cubicBezTo>
                  <a:pt x="188303" y="480121"/>
                  <a:pt x="200418" y="476100"/>
                  <a:pt x="206829" y="468086"/>
                </a:cubicBezTo>
                <a:cubicBezTo>
                  <a:pt x="215002" y="457870"/>
                  <a:pt x="222749" y="447130"/>
                  <a:pt x="228600" y="435428"/>
                </a:cubicBezTo>
                <a:cubicBezTo>
                  <a:pt x="257623" y="377381"/>
                  <a:pt x="215962" y="427170"/>
                  <a:pt x="261257" y="359228"/>
                </a:cubicBezTo>
                <a:cubicBezTo>
                  <a:pt x="266950" y="350689"/>
                  <a:pt x="276618" y="345471"/>
                  <a:pt x="283029" y="337457"/>
                </a:cubicBezTo>
                <a:cubicBezTo>
                  <a:pt x="296719" y="320345"/>
                  <a:pt x="306354" y="295158"/>
                  <a:pt x="326571" y="283028"/>
                </a:cubicBezTo>
                <a:cubicBezTo>
                  <a:pt x="336411" y="277124"/>
                  <a:pt x="348343" y="275771"/>
                  <a:pt x="359229" y="272143"/>
                </a:cubicBezTo>
                <a:cubicBezTo>
                  <a:pt x="385018" y="246353"/>
                  <a:pt x="409386" y="219136"/>
                  <a:pt x="446314" y="206828"/>
                </a:cubicBezTo>
                <a:lnTo>
                  <a:pt x="478971" y="195943"/>
                </a:lnTo>
                <a:cubicBezTo>
                  <a:pt x="502147" y="172767"/>
                  <a:pt x="504160" y="163286"/>
                  <a:pt x="544286" y="163286"/>
                </a:cubicBezTo>
                <a:cubicBezTo>
                  <a:pt x="678592" y="163286"/>
                  <a:pt x="812800" y="170543"/>
                  <a:pt x="947057" y="174171"/>
                </a:cubicBezTo>
                <a:cubicBezTo>
                  <a:pt x="968828" y="177800"/>
                  <a:pt x="990958" y="179704"/>
                  <a:pt x="1012371" y="185057"/>
                </a:cubicBezTo>
                <a:cubicBezTo>
                  <a:pt x="1034635" y="190623"/>
                  <a:pt x="1077686" y="206828"/>
                  <a:pt x="1077686" y="206828"/>
                </a:cubicBezTo>
                <a:cubicBezTo>
                  <a:pt x="1130723" y="242187"/>
                  <a:pt x="1094038" y="224182"/>
                  <a:pt x="1175657" y="239486"/>
                </a:cubicBezTo>
                <a:cubicBezTo>
                  <a:pt x="1212027" y="246305"/>
                  <a:pt x="1247649" y="258051"/>
                  <a:pt x="1284514" y="261257"/>
                </a:cubicBezTo>
                <a:lnTo>
                  <a:pt x="1534886" y="283028"/>
                </a:lnTo>
                <a:cubicBezTo>
                  <a:pt x="1604952" y="306384"/>
                  <a:pt x="1531539" y="284284"/>
                  <a:pt x="1654629" y="304800"/>
                </a:cubicBezTo>
                <a:cubicBezTo>
                  <a:pt x="1669386" y="307260"/>
                  <a:pt x="1683841" y="311387"/>
                  <a:pt x="1698171" y="315686"/>
                </a:cubicBezTo>
                <a:cubicBezTo>
                  <a:pt x="1720152" y="322280"/>
                  <a:pt x="1740714" y="334610"/>
                  <a:pt x="1763486" y="337457"/>
                </a:cubicBezTo>
                <a:cubicBezTo>
                  <a:pt x="1830318" y="345811"/>
                  <a:pt x="1861703" y="349218"/>
                  <a:pt x="1926771" y="359228"/>
                </a:cubicBezTo>
                <a:cubicBezTo>
                  <a:pt x="1948586" y="362584"/>
                  <a:pt x="1970443" y="365785"/>
                  <a:pt x="1992086" y="370114"/>
                </a:cubicBezTo>
                <a:cubicBezTo>
                  <a:pt x="2006757" y="373048"/>
                  <a:pt x="2020799" y="379023"/>
                  <a:pt x="2035629" y="381000"/>
                </a:cubicBezTo>
                <a:cubicBezTo>
                  <a:pt x="2075356" y="386297"/>
                  <a:pt x="2115457" y="388257"/>
                  <a:pt x="2155371" y="391886"/>
                </a:cubicBezTo>
                <a:cubicBezTo>
                  <a:pt x="2229158" y="416479"/>
                  <a:pt x="2139133" y="388637"/>
                  <a:pt x="2264229" y="413657"/>
                </a:cubicBezTo>
                <a:cubicBezTo>
                  <a:pt x="2275481" y="415907"/>
                  <a:pt x="2285685" y="422054"/>
                  <a:pt x="2296886" y="424543"/>
                </a:cubicBezTo>
                <a:cubicBezTo>
                  <a:pt x="2318432" y="429331"/>
                  <a:pt x="2340429" y="431800"/>
                  <a:pt x="2362200" y="435428"/>
                </a:cubicBezTo>
                <a:cubicBezTo>
                  <a:pt x="2373086" y="439057"/>
                  <a:pt x="2383605" y="444064"/>
                  <a:pt x="2394857" y="446314"/>
                </a:cubicBezTo>
                <a:cubicBezTo>
                  <a:pt x="2438143" y="454971"/>
                  <a:pt x="2483607" y="454127"/>
                  <a:pt x="2525486" y="468086"/>
                </a:cubicBezTo>
                <a:cubicBezTo>
                  <a:pt x="2565219" y="481330"/>
                  <a:pt x="2563784" y="482351"/>
                  <a:pt x="2612571" y="489857"/>
                </a:cubicBezTo>
                <a:cubicBezTo>
                  <a:pt x="2641485" y="494305"/>
                  <a:pt x="2670743" y="496295"/>
                  <a:pt x="2699657" y="500743"/>
                </a:cubicBezTo>
                <a:cubicBezTo>
                  <a:pt x="2717944" y="503556"/>
                  <a:pt x="2735882" y="508318"/>
                  <a:pt x="2754086" y="511628"/>
                </a:cubicBezTo>
                <a:cubicBezTo>
                  <a:pt x="2930020" y="543615"/>
                  <a:pt x="2733008" y="504525"/>
                  <a:pt x="2862943" y="533400"/>
                </a:cubicBezTo>
                <a:cubicBezTo>
                  <a:pt x="2941763" y="550916"/>
                  <a:pt x="2891669" y="535719"/>
                  <a:pt x="2950029" y="555171"/>
                </a:cubicBezTo>
                <a:cubicBezTo>
                  <a:pt x="3006861" y="593060"/>
                  <a:pt x="2957439" y="566099"/>
                  <a:pt x="3037114" y="587828"/>
                </a:cubicBezTo>
                <a:cubicBezTo>
                  <a:pt x="3059255" y="593866"/>
                  <a:pt x="3080657" y="602343"/>
                  <a:pt x="3102429" y="609600"/>
                </a:cubicBezTo>
                <a:cubicBezTo>
                  <a:pt x="3113315" y="613229"/>
                  <a:pt x="3123834" y="618236"/>
                  <a:pt x="3135086" y="620486"/>
                </a:cubicBezTo>
                <a:cubicBezTo>
                  <a:pt x="3204185" y="634305"/>
                  <a:pt x="3171565" y="626884"/>
                  <a:pt x="3233057" y="642257"/>
                </a:cubicBezTo>
                <a:cubicBezTo>
                  <a:pt x="3240314" y="649514"/>
                  <a:pt x="3246815" y="657617"/>
                  <a:pt x="3254829" y="664028"/>
                </a:cubicBezTo>
                <a:cubicBezTo>
                  <a:pt x="3265045" y="672201"/>
                  <a:pt x="3278235" y="676549"/>
                  <a:pt x="3287486" y="685800"/>
                </a:cubicBezTo>
                <a:cubicBezTo>
                  <a:pt x="3326707" y="725021"/>
                  <a:pt x="3311006" y="724911"/>
                  <a:pt x="3341914" y="762000"/>
                </a:cubicBezTo>
                <a:cubicBezTo>
                  <a:pt x="3351769" y="773827"/>
                  <a:pt x="3365623" y="782130"/>
                  <a:pt x="3374571" y="794657"/>
                </a:cubicBezTo>
                <a:cubicBezTo>
                  <a:pt x="3384003" y="807862"/>
                  <a:pt x="3390316" y="823133"/>
                  <a:pt x="3396343" y="838200"/>
                </a:cubicBezTo>
                <a:cubicBezTo>
                  <a:pt x="3404866" y="859508"/>
                  <a:pt x="3401887" y="887287"/>
                  <a:pt x="3418114" y="903514"/>
                </a:cubicBezTo>
                <a:lnTo>
                  <a:pt x="3439886" y="925286"/>
                </a:lnTo>
                <a:lnTo>
                  <a:pt x="3461657" y="990600"/>
                </a:lnTo>
                <a:cubicBezTo>
                  <a:pt x="3465286" y="1001486"/>
                  <a:pt x="3469760" y="1012125"/>
                  <a:pt x="3472543" y="1023257"/>
                </a:cubicBezTo>
                <a:cubicBezTo>
                  <a:pt x="3476172" y="1037771"/>
                  <a:pt x="3478176" y="1052792"/>
                  <a:pt x="3483429" y="1066800"/>
                </a:cubicBezTo>
                <a:cubicBezTo>
                  <a:pt x="3489127" y="1081994"/>
                  <a:pt x="3499173" y="1095276"/>
                  <a:pt x="3505200" y="1110343"/>
                </a:cubicBezTo>
                <a:cubicBezTo>
                  <a:pt x="3513723" y="1131651"/>
                  <a:pt x="3519714" y="1153886"/>
                  <a:pt x="3526971" y="1175657"/>
                </a:cubicBezTo>
                <a:lnTo>
                  <a:pt x="3537857" y="1208314"/>
                </a:lnTo>
                <a:cubicBezTo>
                  <a:pt x="3534228" y="1255485"/>
                  <a:pt x="3534350" y="1303096"/>
                  <a:pt x="3526971" y="1349828"/>
                </a:cubicBezTo>
                <a:cubicBezTo>
                  <a:pt x="3523392" y="1372496"/>
                  <a:pt x="3505200" y="1415143"/>
                  <a:pt x="3505200" y="1415143"/>
                </a:cubicBezTo>
                <a:cubicBezTo>
                  <a:pt x="3485696" y="1610181"/>
                  <a:pt x="3517167" y="1467410"/>
                  <a:pt x="3472543" y="1556657"/>
                </a:cubicBezTo>
                <a:cubicBezTo>
                  <a:pt x="3467411" y="1566920"/>
                  <a:pt x="3467561" y="1579475"/>
                  <a:pt x="3461657" y="1589314"/>
                </a:cubicBezTo>
                <a:cubicBezTo>
                  <a:pt x="3449525" y="1609535"/>
                  <a:pt x="3424346" y="1619164"/>
                  <a:pt x="3407229" y="1632857"/>
                </a:cubicBezTo>
                <a:cubicBezTo>
                  <a:pt x="3399215" y="1639268"/>
                  <a:pt x="3394258" y="1649348"/>
                  <a:pt x="3385457" y="1654628"/>
                </a:cubicBezTo>
                <a:cubicBezTo>
                  <a:pt x="3375618" y="1660532"/>
                  <a:pt x="3363063" y="1660382"/>
                  <a:pt x="3352800" y="1665514"/>
                </a:cubicBezTo>
                <a:cubicBezTo>
                  <a:pt x="3243483" y="1720174"/>
                  <a:pt x="3410182" y="1651808"/>
                  <a:pt x="3276600" y="1709057"/>
                </a:cubicBezTo>
                <a:cubicBezTo>
                  <a:pt x="3238058" y="1725575"/>
                  <a:pt x="3236381" y="1718046"/>
                  <a:pt x="3189514" y="1730828"/>
                </a:cubicBezTo>
                <a:cubicBezTo>
                  <a:pt x="3167374" y="1736866"/>
                  <a:pt x="3145971" y="1745343"/>
                  <a:pt x="3124200" y="1752600"/>
                </a:cubicBezTo>
                <a:cubicBezTo>
                  <a:pt x="3113314" y="1756229"/>
                  <a:pt x="3102861" y="1761600"/>
                  <a:pt x="3091543" y="1763486"/>
                </a:cubicBezTo>
                <a:cubicBezTo>
                  <a:pt x="3069772" y="1767114"/>
                  <a:pt x="3047923" y="1770303"/>
                  <a:pt x="3026229" y="1774371"/>
                </a:cubicBezTo>
                <a:cubicBezTo>
                  <a:pt x="2906137" y="1796888"/>
                  <a:pt x="2945488" y="1786770"/>
                  <a:pt x="2852057" y="1817914"/>
                </a:cubicBezTo>
                <a:lnTo>
                  <a:pt x="2819400" y="1828800"/>
                </a:lnTo>
                <a:lnTo>
                  <a:pt x="2786743" y="1839686"/>
                </a:lnTo>
                <a:cubicBezTo>
                  <a:pt x="2779486" y="1846943"/>
                  <a:pt x="2773772" y="1856177"/>
                  <a:pt x="2764971" y="1861457"/>
                </a:cubicBezTo>
                <a:cubicBezTo>
                  <a:pt x="2755132" y="1867361"/>
                  <a:pt x="2741274" y="1865175"/>
                  <a:pt x="2732314" y="1872343"/>
                </a:cubicBezTo>
                <a:cubicBezTo>
                  <a:pt x="2722098" y="1880516"/>
                  <a:pt x="2718716" y="1894784"/>
                  <a:pt x="2710543" y="1905000"/>
                </a:cubicBezTo>
                <a:cubicBezTo>
                  <a:pt x="2704132" y="1913014"/>
                  <a:pt x="2696028" y="1919514"/>
                  <a:pt x="2688771" y="1926771"/>
                </a:cubicBezTo>
                <a:cubicBezTo>
                  <a:pt x="2685143" y="1955800"/>
                  <a:pt x="2683119" y="1985074"/>
                  <a:pt x="2677886" y="2013857"/>
                </a:cubicBezTo>
                <a:cubicBezTo>
                  <a:pt x="2675833" y="2025146"/>
                  <a:pt x="2669783" y="2035382"/>
                  <a:pt x="2667000" y="2046514"/>
                </a:cubicBezTo>
                <a:cubicBezTo>
                  <a:pt x="2662512" y="2064464"/>
                  <a:pt x="2659743" y="2082800"/>
                  <a:pt x="2656114" y="2100943"/>
                </a:cubicBezTo>
                <a:cubicBezTo>
                  <a:pt x="2658933" y="2131948"/>
                  <a:pt x="2647788" y="2220558"/>
                  <a:pt x="2688771" y="2253343"/>
                </a:cubicBezTo>
                <a:cubicBezTo>
                  <a:pt x="2697731" y="2260511"/>
                  <a:pt x="2710882" y="2259708"/>
                  <a:pt x="2721429" y="2264228"/>
                </a:cubicBezTo>
                <a:cubicBezTo>
                  <a:pt x="2736344" y="2270620"/>
                  <a:pt x="2749904" y="2279973"/>
                  <a:pt x="2764971" y="2286000"/>
                </a:cubicBezTo>
                <a:cubicBezTo>
                  <a:pt x="2785706" y="2294294"/>
                  <a:pt x="2846337" y="2314075"/>
                  <a:pt x="2873829" y="2318657"/>
                </a:cubicBezTo>
                <a:cubicBezTo>
                  <a:pt x="2902685" y="2323467"/>
                  <a:pt x="2932161" y="2324152"/>
                  <a:pt x="2960914" y="2329543"/>
                </a:cubicBezTo>
                <a:cubicBezTo>
                  <a:pt x="2990324" y="2335057"/>
                  <a:pt x="3018261" y="2348010"/>
                  <a:pt x="3048000" y="2351314"/>
                </a:cubicBezTo>
                <a:cubicBezTo>
                  <a:pt x="3175047" y="2365431"/>
                  <a:pt x="3113367" y="2358124"/>
                  <a:pt x="3233057" y="2373086"/>
                </a:cubicBezTo>
                <a:cubicBezTo>
                  <a:pt x="3309257" y="2369457"/>
                  <a:pt x="3385634" y="2368535"/>
                  <a:pt x="3461657" y="2362200"/>
                </a:cubicBezTo>
                <a:cubicBezTo>
                  <a:pt x="3496203" y="2359321"/>
                  <a:pt x="3509361" y="2336467"/>
                  <a:pt x="3537857" y="2318657"/>
                </a:cubicBezTo>
                <a:cubicBezTo>
                  <a:pt x="3551618" y="2310057"/>
                  <a:pt x="3566886" y="2304143"/>
                  <a:pt x="3581400" y="2296886"/>
                </a:cubicBezTo>
                <a:cubicBezTo>
                  <a:pt x="3599543" y="2278743"/>
                  <a:pt x="3627716" y="2266799"/>
                  <a:pt x="3635829" y="2242457"/>
                </a:cubicBezTo>
                <a:cubicBezTo>
                  <a:pt x="3639457" y="2231571"/>
                  <a:pt x="3640811" y="2219639"/>
                  <a:pt x="3646714" y="2209800"/>
                </a:cubicBezTo>
                <a:cubicBezTo>
                  <a:pt x="3651994" y="2200999"/>
                  <a:pt x="3661915" y="2195913"/>
                  <a:pt x="3668486" y="2188028"/>
                </a:cubicBezTo>
                <a:cubicBezTo>
                  <a:pt x="3680101" y="2174091"/>
                  <a:pt x="3690257" y="2159000"/>
                  <a:pt x="3701143" y="2144486"/>
                </a:cubicBezTo>
                <a:cubicBezTo>
                  <a:pt x="3728505" y="2062399"/>
                  <a:pt x="3691596" y="2163581"/>
                  <a:pt x="3733800" y="2079171"/>
                </a:cubicBezTo>
                <a:cubicBezTo>
                  <a:pt x="3787056" y="1972658"/>
                  <a:pt x="3726904" y="2067742"/>
                  <a:pt x="3777343" y="1992086"/>
                </a:cubicBezTo>
                <a:cubicBezTo>
                  <a:pt x="3803251" y="1914359"/>
                  <a:pt x="3786384" y="1945866"/>
                  <a:pt x="3820886" y="1894114"/>
                </a:cubicBezTo>
                <a:cubicBezTo>
                  <a:pt x="3846153" y="1818308"/>
                  <a:pt x="3813696" y="1899456"/>
                  <a:pt x="3853543" y="1839686"/>
                </a:cubicBezTo>
                <a:cubicBezTo>
                  <a:pt x="3862544" y="1826184"/>
                  <a:pt x="3868057" y="1810657"/>
                  <a:pt x="3875314" y="1796143"/>
                </a:cubicBezTo>
                <a:cubicBezTo>
                  <a:pt x="3910788" y="1583301"/>
                  <a:pt x="3877197" y="1803514"/>
                  <a:pt x="3897086" y="1306286"/>
                </a:cubicBezTo>
                <a:cubicBezTo>
                  <a:pt x="3900022" y="1232894"/>
                  <a:pt x="3908879" y="1180188"/>
                  <a:pt x="3918857" y="1110343"/>
                </a:cubicBezTo>
                <a:cubicBezTo>
                  <a:pt x="3911600" y="1008743"/>
                  <a:pt x="3905545" y="907050"/>
                  <a:pt x="3897086" y="805543"/>
                </a:cubicBezTo>
                <a:cubicBezTo>
                  <a:pt x="3892930" y="755666"/>
                  <a:pt x="3888905" y="720217"/>
                  <a:pt x="3875314" y="674914"/>
                </a:cubicBezTo>
                <a:cubicBezTo>
                  <a:pt x="3868720" y="652933"/>
                  <a:pt x="3869770" y="625827"/>
                  <a:pt x="3853543" y="609600"/>
                </a:cubicBezTo>
                <a:lnTo>
                  <a:pt x="3831771" y="587828"/>
                </a:lnTo>
                <a:cubicBezTo>
                  <a:pt x="3808966" y="496604"/>
                  <a:pt x="3837935" y="580745"/>
                  <a:pt x="3799114" y="522514"/>
                </a:cubicBezTo>
                <a:cubicBezTo>
                  <a:pt x="3790113" y="509012"/>
                  <a:pt x="3786775" y="492176"/>
                  <a:pt x="3777343" y="478971"/>
                </a:cubicBezTo>
                <a:cubicBezTo>
                  <a:pt x="3754575" y="447096"/>
                  <a:pt x="3730228" y="439510"/>
                  <a:pt x="3701143" y="413657"/>
                </a:cubicBezTo>
                <a:cubicBezTo>
                  <a:pt x="3681966" y="396611"/>
                  <a:pt x="3669663" y="370703"/>
                  <a:pt x="3646714" y="359228"/>
                </a:cubicBezTo>
                <a:cubicBezTo>
                  <a:pt x="3549366" y="310554"/>
                  <a:pt x="3590418" y="325949"/>
                  <a:pt x="3526971" y="304800"/>
                </a:cubicBezTo>
                <a:cubicBezTo>
                  <a:pt x="3450384" y="253741"/>
                  <a:pt x="3547497" y="312497"/>
                  <a:pt x="3439886" y="272143"/>
                </a:cubicBezTo>
                <a:cubicBezTo>
                  <a:pt x="3427636" y="267549"/>
                  <a:pt x="3418931" y="256222"/>
                  <a:pt x="3407229" y="250371"/>
                </a:cubicBezTo>
                <a:cubicBezTo>
                  <a:pt x="3396966" y="245239"/>
                  <a:pt x="3385562" y="242783"/>
                  <a:pt x="3374571" y="239486"/>
                </a:cubicBezTo>
                <a:cubicBezTo>
                  <a:pt x="3349269" y="231895"/>
                  <a:pt x="3323673" y="225305"/>
                  <a:pt x="3298371" y="217714"/>
                </a:cubicBezTo>
                <a:cubicBezTo>
                  <a:pt x="3287380" y="214417"/>
                  <a:pt x="3276132" y="211636"/>
                  <a:pt x="3265714" y="206828"/>
                </a:cubicBezTo>
                <a:cubicBezTo>
                  <a:pt x="3228879" y="189827"/>
                  <a:pt x="3196638" y="160356"/>
                  <a:pt x="3156857" y="152400"/>
                </a:cubicBezTo>
                <a:cubicBezTo>
                  <a:pt x="3138714" y="148771"/>
                  <a:pt x="3120457" y="145674"/>
                  <a:pt x="3102429" y="141514"/>
                </a:cubicBezTo>
                <a:cubicBezTo>
                  <a:pt x="3073273" y="134786"/>
                  <a:pt x="3044684" y="125611"/>
                  <a:pt x="3015343" y="119743"/>
                </a:cubicBezTo>
                <a:cubicBezTo>
                  <a:pt x="2979057" y="112486"/>
                  <a:pt x="2942386" y="106945"/>
                  <a:pt x="2906486" y="97971"/>
                </a:cubicBezTo>
                <a:cubicBezTo>
                  <a:pt x="2891972" y="94343"/>
                  <a:pt x="2877895" y="87611"/>
                  <a:pt x="2862943" y="87086"/>
                </a:cubicBezTo>
                <a:cubicBezTo>
                  <a:pt x="2670713" y="80341"/>
                  <a:pt x="2478314" y="79829"/>
                  <a:pt x="2286000" y="76200"/>
                </a:cubicBezTo>
                <a:cubicBezTo>
                  <a:pt x="2267857" y="72571"/>
                  <a:pt x="2249887" y="67931"/>
                  <a:pt x="2231571" y="65314"/>
                </a:cubicBezTo>
                <a:cubicBezTo>
                  <a:pt x="2108390" y="47716"/>
                  <a:pt x="2019442" y="49465"/>
                  <a:pt x="1883229" y="43543"/>
                </a:cubicBezTo>
                <a:lnTo>
                  <a:pt x="1774371" y="32657"/>
                </a:lnTo>
                <a:cubicBezTo>
                  <a:pt x="1741694" y="29217"/>
                  <a:pt x="1709174" y="24112"/>
                  <a:pt x="1676400" y="21771"/>
                </a:cubicBezTo>
                <a:cubicBezTo>
                  <a:pt x="1538253" y="11904"/>
                  <a:pt x="1302002" y="4680"/>
                  <a:pt x="1175657" y="0"/>
                </a:cubicBezTo>
                <a:cubicBezTo>
                  <a:pt x="950686" y="3629"/>
                  <a:pt x="725537" y="1252"/>
                  <a:pt x="500743" y="10886"/>
                </a:cubicBezTo>
                <a:cubicBezTo>
                  <a:pt x="470848" y="12167"/>
                  <a:pt x="442043" y="23195"/>
                  <a:pt x="413657" y="32657"/>
                </a:cubicBezTo>
                <a:cubicBezTo>
                  <a:pt x="402771" y="36286"/>
                  <a:pt x="391031" y="37970"/>
                  <a:pt x="381000" y="43543"/>
                </a:cubicBezTo>
                <a:cubicBezTo>
                  <a:pt x="358127" y="56250"/>
                  <a:pt x="334189" y="68584"/>
                  <a:pt x="315686" y="87086"/>
                </a:cubicBezTo>
                <a:cubicBezTo>
                  <a:pt x="308429" y="94343"/>
                  <a:pt x="302125" y="102699"/>
                  <a:pt x="293914" y="108857"/>
                </a:cubicBezTo>
                <a:cubicBezTo>
                  <a:pt x="272981" y="124556"/>
                  <a:pt x="250371" y="137886"/>
                  <a:pt x="228600" y="152400"/>
                </a:cubicBezTo>
                <a:lnTo>
                  <a:pt x="195943" y="174171"/>
                </a:lnTo>
                <a:cubicBezTo>
                  <a:pt x="159939" y="228175"/>
                  <a:pt x="183420" y="197580"/>
                  <a:pt x="119743" y="261257"/>
                </a:cubicBezTo>
                <a:lnTo>
                  <a:pt x="97971" y="283028"/>
                </a:lnTo>
                <a:lnTo>
                  <a:pt x="76200" y="304800"/>
                </a:lnTo>
                <a:lnTo>
                  <a:pt x="54429" y="370114"/>
                </a:lnTo>
                <a:cubicBezTo>
                  <a:pt x="44053" y="401242"/>
                  <a:pt x="39492" y="412138"/>
                  <a:pt x="32657" y="446314"/>
                </a:cubicBezTo>
                <a:cubicBezTo>
                  <a:pt x="28328" y="467957"/>
                  <a:pt x="25400" y="489857"/>
                  <a:pt x="21771" y="511628"/>
                </a:cubicBezTo>
                <a:cubicBezTo>
                  <a:pt x="14693" y="617809"/>
                  <a:pt x="0" y="820880"/>
                  <a:pt x="0" y="914400"/>
                </a:cubicBezTo>
                <a:cubicBezTo>
                  <a:pt x="0" y="1384843"/>
                  <a:pt x="7012" y="1116447"/>
                  <a:pt x="21771" y="1404257"/>
                </a:cubicBezTo>
                <a:cubicBezTo>
                  <a:pt x="28760" y="1540543"/>
                  <a:pt x="22502" y="1648129"/>
                  <a:pt x="43543" y="1774371"/>
                </a:cubicBezTo>
                <a:cubicBezTo>
                  <a:pt x="46003" y="1789128"/>
                  <a:pt x="50800" y="1803400"/>
                  <a:pt x="54429" y="1817914"/>
                </a:cubicBezTo>
                <a:cubicBezTo>
                  <a:pt x="63263" y="1888594"/>
                  <a:pt x="60216" y="1892601"/>
                  <a:pt x="76200" y="1948543"/>
                </a:cubicBezTo>
                <a:cubicBezTo>
                  <a:pt x="79352" y="1959576"/>
                  <a:pt x="81954" y="1970937"/>
                  <a:pt x="87086" y="1981200"/>
                </a:cubicBezTo>
                <a:cubicBezTo>
                  <a:pt x="92937" y="1992902"/>
                  <a:pt x="101600" y="2002971"/>
                  <a:pt x="108857" y="2013857"/>
                </a:cubicBezTo>
                <a:cubicBezTo>
                  <a:pt x="124332" y="2137656"/>
                  <a:pt x="114007" y="2072263"/>
                  <a:pt x="141514" y="2209800"/>
                </a:cubicBezTo>
                <a:cubicBezTo>
                  <a:pt x="145143" y="2227943"/>
                  <a:pt x="142137" y="2248833"/>
                  <a:pt x="152400" y="2264228"/>
                </a:cubicBezTo>
                <a:cubicBezTo>
                  <a:pt x="159657" y="2275114"/>
                  <a:pt x="165556" y="2287040"/>
                  <a:pt x="174171" y="2296886"/>
                </a:cubicBezTo>
                <a:cubicBezTo>
                  <a:pt x="195070" y="2320770"/>
                  <a:pt x="240855" y="2366588"/>
                  <a:pt x="272143" y="2383971"/>
                </a:cubicBezTo>
                <a:cubicBezTo>
                  <a:pt x="289224" y="2393461"/>
                  <a:pt x="309417" y="2396386"/>
                  <a:pt x="326571" y="2405743"/>
                </a:cubicBezTo>
                <a:cubicBezTo>
                  <a:pt x="349542" y="2418273"/>
                  <a:pt x="367591" y="2439568"/>
                  <a:pt x="391886" y="2449286"/>
                </a:cubicBezTo>
                <a:cubicBezTo>
                  <a:pt x="500168" y="2492598"/>
                  <a:pt x="388217" y="2451210"/>
                  <a:pt x="544286" y="2492828"/>
                </a:cubicBezTo>
                <a:cubicBezTo>
                  <a:pt x="633296" y="2516564"/>
                  <a:pt x="589104" y="2515651"/>
                  <a:pt x="685800" y="2536371"/>
                </a:cubicBezTo>
                <a:cubicBezTo>
                  <a:pt x="710888" y="2541747"/>
                  <a:pt x="736600" y="2543628"/>
                  <a:pt x="762000" y="2547257"/>
                </a:cubicBezTo>
                <a:cubicBezTo>
                  <a:pt x="871119" y="2583629"/>
                  <a:pt x="782686" y="2557925"/>
                  <a:pt x="892629" y="2579914"/>
                </a:cubicBezTo>
                <a:cubicBezTo>
                  <a:pt x="907299" y="2582848"/>
                  <a:pt x="921567" y="2587554"/>
                  <a:pt x="936171" y="2590800"/>
                </a:cubicBezTo>
                <a:cubicBezTo>
                  <a:pt x="975332" y="2599503"/>
                  <a:pt x="1028346" y="2609075"/>
                  <a:pt x="1066800" y="2612571"/>
                </a:cubicBezTo>
                <a:cubicBezTo>
                  <a:pt x="1187388" y="2623533"/>
                  <a:pt x="1368616" y="2629480"/>
                  <a:pt x="1480457" y="2634343"/>
                </a:cubicBezTo>
                <a:lnTo>
                  <a:pt x="2220686" y="2623457"/>
                </a:lnTo>
                <a:cubicBezTo>
                  <a:pt x="2239181" y="2622950"/>
                  <a:pt x="2256910" y="2615881"/>
                  <a:pt x="2275114" y="2612571"/>
                </a:cubicBezTo>
                <a:cubicBezTo>
                  <a:pt x="2296830" y="2608623"/>
                  <a:pt x="2318657" y="2605314"/>
                  <a:pt x="2340429" y="2601686"/>
                </a:cubicBezTo>
                <a:cubicBezTo>
                  <a:pt x="2362200" y="2594429"/>
                  <a:pt x="2383479" y="2585480"/>
                  <a:pt x="2405743" y="2579914"/>
                </a:cubicBezTo>
                <a:cubicBezTo>
                  <a:pt x="2420257" y="2576285"/>
                  <a:pt x="2434956" y="2573327"/>
                  <a:pt x="2449286" y="2569028"/>
                </a:cubicBezTo>
                <a:cubicBezTo>
                  <a:pt x="2471267" y="2562434"/>
                  <a:pt x="2495505" y="2559987"/>
                  <a:pt x="2514600" y="2547257"/>
                </a:cubicBezTo>
                <a:cubicBezTo>
                  <a:pt x="2536371" y="2532743"/>
                  <a:pt x="2555091" y="2511989"/>
                  <a:pt x="2579914" y="2503714"/>
                </a:cubicBezTo>
                <a:cubicBezTo>
                  <a:pt x="2624983" y="2488691"/>
                  <a:pt x="2603023" y="2499193"/>
                  <a:pt x="2645229" y="2471057"/>
                </a:cubicBezTo>
                <a:cubicBezTo>
                  <a:pt x="2695136" y="2396196"/>
                  <a:pt x="2680496" y="2430566"/>
                  <a:pt x="2699657" y="2373086"/>
                </a:cubicBezTo>
                <a:cubicBezTo>
                  <a:pt x="2698513" y="2367366"/>
                  <a:pt x="2683008" y="2285359"/>
                  <a:pt x="2677886" y="2275114"/>
                </a:cubicBezTo>
                <a:cubicBezTo>
                  <a:pt x="2673296" y="2265934"/>
                  <a:pt x="2663371" y="2260600"/>
                  <a:pt x="2656114" y="2253343"/>
                </a:cubicBezTo>
                <a:lnTo>
                  <a:pt x="2634343" y="2188028"/>
                </a:lnTo>
                <a:lnTo>
                  <a:pt x="2623457" y="2155371"/>
                </a:lnTo>
                <a:cubicBezTo>
                  <a:pt x="2626020" y="2145121"/>
                  <a:pt x="2638130" y="2091949"/>
                  <a:pt x="2645229" y="2079171"/>
                </a:cubicBezTo>
                <a:cubicBezTo>
                  <a:pt x="2657936" y="2056298"/>
                  <a:pt x="2680496" y="2038680"/>
                  <a:pt x="2688771" y="2013857"/>
                </a:cubicBezTo>
                <a:cubicBezTo>
                  <a:pt x="2702903" y="1971463"/>
                  <a:pt x="2691543" y="1989314"/>
                  <a:pt x="2721429" y="1959428"/>
                </a:cubicBezTo>
                <a:cubicBezTo>
                  <a:pt x="2733352" y="1923656"/>
                  <a:pt x="2745628" y="1903805"/>
                  <a:pt x="2721429" y="1861457"/>
                </a:cubicBezTo>
                <a:cubicBezTo>
                  <a:pt x="2715736" y="1851494"/>
                  <a:pt x="2699657" y="1854200"/>
                  <a:pt x="2688771" y="1850571"/>
                </a:cubicBezTo>
                <a:cubicBezTo>
                  <a:pt x="2656114" y="1854200"/>
                  <a:pt x="2623211" y="1856055"/>
                  <a:pt x="2590800" y="1861457"/>
                </a:cubicBezTo>
                <a:cubicBezTo>
                  <a:pt x="2579482" y="1863343"/>
                  <a:pt x="2567323" y="1865458"/>
                  <a:pt x="2558143" y="1872343"/>
                </a:cubicBezTo>
                <a:cubicBezTo>
                  <a:pt x="2551652" y="1877211"/>
                  <a:pt x="2550886" y="1886857"/>
                  <a:pt x="2547257" y="1894114"/>
                </a:cubicBezTo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557918" y="4203412"/>
            <a:ext cx="426270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 smtClean="0">
                <a:ln w="17780" cmpd="sng">
                  <a:solidFill>
                    <a:schemeClr val="bg1">
                      <a:lumMod val="50000"/>
                      <a:lumOff val="50000"/>
                    </a:schemeClr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Darker Colored</a:t>
            </a:r>
            <a:endParaRPr lang="en-US" sz="4400" b="1" cap="none" spc="0" dirty="0">
              <a:ln w="17780" cmpd="sng">
                <a:solidFill>
                  <a:schemeClr val="bg1">
                    <a:lumMod val="50000"/>
                    <a:lumOff val="50000"/>
                  </a:schemeClr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88008" y="4950194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1">
                      <a:lumMod val="50000"/>
                    </a:schemeClr>
                  </a:solidFill>
                </a:ln>
                <a:solidFill>
                  <a:schemeClr val="bg1">
                    <a:shade val="50000"/>
                  </a:schemeClr>
                </a:solidFill>
                <a:effectLst/>
              </a:rPr>
              <a:t>Basaltic</a:t>
            </a:r>
            <a:endParaRPr lang="en-US" sz="5400" b="1" cap="none" spc="0" dirty="0">
              <a:ln w="12700">
                <a:solidFill>
                  <a:schemeClr val="tx1">
                    <a:lumMod val="50000"/>
                  </a:schemeClr>
                </a:solidFill>
              </a:ln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5350" y="1360032"/>
            <a:ext cx="8425699" cy="77356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77881" y="1423649"/>
            <a:ext cx="8075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Rock and Roll Quiz Music at… </a:t>
            </a:r>
            <a:r>
              <a:rPr lang="en-US" dirty="0">
                <a:hlinkClick r:id="rId5"/>
              </a:rPr>
              <a:t>http://www.youtube.com/watch?v=5XfRjVo5wOE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06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7848600" cy="5943600"/>
          </a:xfrm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600200" y="1219200"/>
            <a:ext cx="6858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ahoma" pitchFamily="34" charset="0"/>
              </a:rPr>
              <a:t>-Nice neat notes that are legible and use indentations when appropriate.      					.	                                                                          </a:t>
            </a:r>
          </a:p>
        </p:txBody>
      </p:sp>
      <p:sp>
        <p:nvSpPr>
          <p:cNvPr id="6148" name="Text Box 5"/>
          <p:cNvSpPr txBox="1">
            <a:spLocks noChangeArrowheads="1"/>
          </p:cNvSpPr>
          <p:nvPr/>
        </p:nvSpPr>
        <p:spPr bwMode="auto">
          <a:xfrm>
            <a:off x="3413125" y="3436938"/>
            <a:ext cx="24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ahoma" pitchFamily="34" charset="0"/>
            </a:endParaRPr>
          </a:p>
        </p:txBody>
      </p:sp>
      <p:sp>
        <p:nvSpPr>
          <p:cNvPr id="2694157" name="Text Box 13"/>
          <p:cNvSpPr txBox="1">
            <a:spLocks noChangeArrowheads="1"/>
          </p:cNvSpPr>
          <p:nvPr/>
        </p:nvSpPr>
        <p:spPr bwMode="auto">
          <a:xfrm>
            <a:off x="4343400" y="3886200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2895600" y="609600"/>
            <a:ext cx="2590800" cy="990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45063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8420" name="Picture 4" descr="grantic_rock_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8421" name="WordArt 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685800" cy="1447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89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89444" name="Picture 4" descr="BasaltSmallVesicOlPhe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445" name="WordArt 5"/>
          <p:cNvSpPr>
            <a:spLocks noChangeArrowheads="1" noChangeShapeType="1" noTextEdit="1"/>
          </p:cNvSpPr>
          <p:nvPr/>
        </p:nvSpPr>
        <p:spPr bwMode="auto">
          <a:xfrm>
            <a:off x="304800" y="228600"/>
            <a:ext cx="10668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90468" name="Picture 4" descr="ki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0469" name="WordArt 5"/>
          <p:cNvSpPr>
            <a:spLocks noChangeArrowheads="1" noChangeShapeType="1" noTextEdit="1"/>
          </p:cNvSpPr>
          <p:nvPr/>
        </p:nvSpPr>
        <p:spPr bwMode="auto">
          <a:xfrm>
            <a:off x="228600" y="228600"/>
            <a:ext cx="990600" cy="1600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AAAAA"/>
                    </a:gs>
                    <a:gs pos="100000">
                      <a:srgbClr val="FFFFFF"/>
                    </a:gs>
                  </a:gsLst>
                  <a:lin ang="5400000" scaled="1"/>
                </a:gra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5746" name="WordArt 2"/>
          <p:cNvSpPr>
            <a:spLocks noChangeArrowheads="1" noChangeShapeType="1" noTextEdit="1"/>
          </p:cNvSpPr>
          <p:nvPr/>
        </p:nvSpPr>
        <p:spPr bwMode="auto">
          <a:xfrm>
            <a:off x="838200" y="152400"/>
            <a:ext cx="7391400" cy="15240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9999FF"/>
                    </a:gs>
                    <a:gs pos="100000">
                      <a:srgbClr val="009999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End of Preview</a:t>
            </a:r>
          </a:p>
        </p:txBody>
      </p:sp>
      <p:sp>
        <p:nvSpPr>
          <p:cNvPr id="1695747" name="WordArt 3"/>
          <p:cNvSpPr>
            <a:spLocks noChangeArrowheads="1" noChangeShapeType="1" noTextEdit="1"/>
          </p:cNvSpPr>
          <p:nvPr/>
        </p:nvSpPr>
        <p:spPr bwMode="auto">
          <a:xfrm>
            <a:off x="990600" y="2133600"/>
            <a:ext cx="7391400" cy="434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Hundreds of more 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slides, activities,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video links,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homework, notes,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and much more</a:t>
            </a:r>
          </a:p>
          <a:p>
            <a:pPr algn="ctr"/>
            <a:r>
              <a:rPr lang="en-US" sz="3600" kern="10" spc="72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Arial Black"/>
              </a:rPr>
              <a:t>on the full version.</a:t>
            </a:r>
          </a:p>
        </p:txBody>
      </p:sp>
    </p:spTree>
    <p:extLst>
      <p:ext uri="{BB962C8B-B14F-4D97-AF65-F5344CB8AC3E}">
        <p14:creationId xmlns:p14="http://schemas.microsoft.com/office/powerpoint/2010/main" val="421655321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0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Rocks PowerPoint Review Game</a:t>
            </a:r>
          </a:p>
        </p:txBody>
      </p:sp>
      <p:sp>
        <p:nvSpPr>
          <p:cNvPr id="898051" name="Rectangle 4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>
              <a:latin typeface="Verdana" pitchFamily="34" charset="0"/>
            </a:endParaRPr>
          </a:p>
        </p:txBody>
      </p:sp>
      <p:pic>
        <p:nvPicPr>
          <p:cNvPr id="89805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8686800" cy="5486400"/>
          </a:xfrm>
          <a:prstGeom prst="rect">
            <a:avLst/>
          </a:prstGeom>
          <a:noFill/>
          <a:ln w="76200">
            <a:solidFill>
              <a:srgbClr val="B2B2B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267200" y="3772555"/>
            <a:ext cx="210827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Study</a:t>
            </a:r>
          </a:p>
        </p:txBody>
      </p:sp>
    </p:spTree>
    <p:extLst>
      <p:ext uri="{BB962C8B-B14F-4D97-AF65-F5344CB8AC3E}">
        <p14:creationId xmlns:p14="http://schemas.microsoft.com/office/powerpoint/2010/main" val="2961184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6868" name="Picture 4" descr="Geology Topics Uni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WordArt 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Geology Topics Unit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5334000"/>
            <a:ext cx="7772400" cy="10668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hlinkClick r:id="rId3"/>
              </a:rPr>
              <a:t>http://sciencepowerpoint.com/Geology_Unit.html</a:t>
            </a:r>
            <a:endParaRPr lang="en-US" dirty="0"/>
          </a:p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607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7892" name="Picture 4" descr="Geology Topics Unit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WordArt 5"/>
          <p:cNvSpPr>
            <a:spLocks noChangeArrowheads="1" noChangeShapeType="1" noTextEdit="1"/>
          </p:cNvSpPr>
          <p:nvPr/>
        </p:nvSpPr>
        <p:spPr bwMode="auto">
          <a:xfrm>
            <a:off x="228600" y="304800"/>
            <a:ext cx="64770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pc="72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 Black"/>
              </a:rPr>
              <a:t>Geology Topics Unit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685800" y="5334000"/>
            <a:ext cx="7772400" cy="10668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>
                <a:hlinkClick r:id="rId3"/>
              </a:rPr>
              <a:t>http://sciencepowerpoint.com/Geology_Unit.html</a:t>
            </a:r>
            <a:endParaRPr lang="en-US" dirty="0"/>
          </a:p>
          <a:p>
            <a:pPr algn="ctr">
              <a:defRPr/>
            </a:pP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533400" y="1524000"/>
            <a:ext cx="7772400" cy="3200400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7896" name="TextBox 2"/>
          <p:cNvSpPr txBox="1">
            <a:spLocks noChangeArrowheads="1"/>
          </p:cNvSpPr>
          <p:nvPr/>
        </p:nvSpPr>
        <p:spPr bwMode="auto">
          <a:xfrm>
            <a:off x="723900" y="1692275"/>
            <a:ext cx="7391400" cy="28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99FF"/>
                </a:solidFill>
              </a:rPr>
              <a:t>Areas of Focus within The Geology Topics Unit:</a:t>
            </a:r>
            <a:r>
              <a:rPr lang="en-US">
                <a:solidFill>
                  <a:srgbClr val="FFCC99"/>
                </a:solidFill>
              </a:rPr>
              <a:t/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Plate Tectonics, Evidence for Plate Tectonics, Pangea, Energy Waves,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Layers of the earth, Heat Transfer, Types of Crust, Plate Boundaries, Hot Spots, Volcanoes, Positives and Negatives of Volcanoes, Types of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Volcanoes, Parts of a Volcano, Magma, Types of Lava, Viscosity,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Earthquakes, Faults, Folds, Seismograph, Richter Scale,Seismograph,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Tsunami’s, Rocks, Minerals, Crystals, Uses of Minerals, Types of </a:t>
            </a:r>
            <a:br>
              <a:rPr lang="en-US">
                <a:solidFill>
                  <a:srgbClr val="FFCC99"/>
                </a:solidFill>
              </a:rPr>
            </a:br>
            <a:r>
              <a:rPr lang="en-US">
                <a:solidFill>
                  <a:srgbClr val="FFCC99"/>
                </a:solidFill>
              </a:rPr>
              <a:t>Crystals, Physical Properties of Minerals, Rock Cycle, Common Igneous Rocks, Common Sedimentary Rocks, Common Metamorphic Rocks.</a:t>
            </a:r>
          </a:p>
        </p:txBody>
      </p:sp>
    </p:spTree>
    <p:extLst>
      <p:ext uri="{BB962C8B-B14F-4D97-AF65-F5344CB8AC3E}">
        <p14:creationId xmlns:p14="http://schemas.microsoft.com/office/powerpoint/2010/main" val="201379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152400" y="228600"/>
            <a:ext cx="8763000" cy="5897563"/>
          </a:xfrm>
        </p:spPr>
        <p:txBody>
          <a:bodyPr/>
          <a:lstStyle/>
          <a:p>
            <a:r>
              <a:rPr lang="en-US" smtClean="0">
                <a:solidFill>
                  <a:srgbClr val="FFCC99"/>
                </a:solidFill>
              </a:rPr>
              <a:t>This was a very brief 5 mb tour.  Please visit the links below to learn more about each of the units in this curriculum package.</a:t>
            </a:r>
          </a:p>
          <a:p>
            <a:pPr lvl="1"/>
            <a:r>
              <a:rPr lang="en-US" smtClean="0">
                <a:solidFill>
                  <a:srgbClr val="9999FF"/>
                </a:solidFill>
              </a:rPr>
              <a:t>These units take me about four years to complete with my students in grades 5-10.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28600" y="2971800"/>
          <a:ext cx="8763000" cy="2747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/>
                <a:gridCol w="4953000"/>
              </a:tblGrid>
              <a:tr h="370715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Earth Science Units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Extended</a:t>
                      </a:r>
                      <a:r>
                        <a:rPr lang="en-US" sz="1800" baseline="0" dirty="0" smtClean="0"/>
                        <a:t> Tour Link and Curriculum Guide</a:t>
                      </a:r>
                      <a:endParaRPr lang="en-US" sz="1800" dirty="0"/>
                    </a:p>
                  </a:txBody>
                  <a:tcPr marT="45705" marB="45705"/>
                </a:tc>
              </a:tr>
              <a:tr h="3962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Geology Topics Unit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2"/>
                        </a:rPr>
                        <a:t>http://sciencepowerpoint.com/Geology_Unit.html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05" marB="45705"/>
                </a:tc>
              </a:tr>
              <a:tr h="3962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Astronomy Topics Unit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3"/>
                        </a:rPr>
                        <a:t>http://sciencepowerpoint.com/Astronomy_Unit.html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05" marB="45705"/>
                </a:tc>
              </a:tr>
              <a:tr h="3962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Weather and Climate Unit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4"/>
                        </a:rPr>
                        <a:t>http://sciencepowerpoint.com/Weather_Climate_Unit.html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05" marB="45705"/>
                </a:tc>
              </a:tr>
              <a:tr h="3962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Soil Science,</a:t>
                      </a:r>
                      <a:r>
                        <a:rPr lang="en-US" sz="1800" baseline="0" dirty="0" smtClean="0"/>
                        <a:t> Weathering, More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5"/>
                        </a:rPr>
                        <a:t>http://sciencepowerpoint.com/Soil_and_Glaciers_Unit.html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05" marB="45705"/>
                </a:tc>
              </a:tr>
              <a:tr h="3962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Water</a:t>
                      </a:r>
                      <a:r>
                        <a:rPr lang="en-US" sz="1800" baseline="0" dirty="0" smtClean="0"/>
                        <a:t> Unit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6"/>
                        </a:rPr>
                        <a:t>http://sciencepowerpoint.com/Water_Molecule_Unit.html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05" marB="45705"/>
                </a:tc>
              </a:tr>
              <a:tr h="39620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Rivers Unit</a:t>
                      </a:r>
                      <a:endParaRPr lang="en-US" sz="1800" dirty="0"/>
                    </a:p>
                  </a:txBody>
                  <a:tcPr marT="45705" marB="45705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7"/>
                        </a:rPr>
                        <a:t>http://sciencepowerpoint.com/River_and_Water_Quality_Unit.html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05" marB="45705"/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3663950" y="50292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663950" y="5395913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60775" y="4191000"/>
            <a:ext cx="228600" cy="2286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46488" y="3810000"/>
            <a:ext cx="228600" cy="2286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646488" y="3429000"/>
            <a:ext cx="228600" cy="2286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33400" y="60198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63" name="TextBox 3"/>
          <p:cNvSpPr txBox="1">
            <a:spLocks noChangeArrowheads="1"/>
          </p:cNvSpPr>
          <p:nvPr/>
        </p:nvSpPr>
        <p:spPr bwMode="auto">
          <a:xfrm>
            <a:off x="762000" y="5943600"/>
            <a:ext cx="815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= Easier   		= More Difficult		   = Most Difficult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6600" y="6013450"/>
            <a:ext cx="228600" cy="2286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6172200" y="5932488"/>
            <a:ext cx="290513" cy="38100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663950" y="4648200"/>
            <a:ext cx="228600" cy="2286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67125" y="46482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3768" name="TextBox 3"/>
          <p:cNvSpPr txBox="1">
            <a:spLocks noChangeArrowheads="1"/>
          </p:cNvSpPr>
          <p:nvPr/>
        </p:nvSpPr>
        <p:spPr bwMode="auto">
          <a:xfrm>
            <a:off x="304800" y="6313488"/>
            <a:ext cx="815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/>
              <a:t>  5</a:t>
            </a:r>
            <a:r>
              <a:rPr lang="en-US" baseline="30000"/>
              <a:t>th</a:t>
            </a:r>
            <a:r>
              <a:rPr lang="en-US"/>
              <a:t> – 7</a:t>
            </a:r>
            <a:r>
              <a:rPr lang="en-US" baseline="30000"/>
              <a:t>th</a:t>
            </a:r>
            <a:r>
              <a:rPr lang="en-US"/>
              <a:t> grade		  6</a:t>
            </a:r>
            <a:r>
              <a:rPr lang="en-US" baseline="30000"/>
              <a:t>th</a:t>
            </a:r>
            <a:r>
              <a:rPr lang="en-US"/>
              <a:t> – 8</a:t>
            </a:r>
            <a:r>
              <a:rPr lang="en-US" baseline="30000"/>
              <a:t>th</a:t>
            </a:r>
            <a:r>
              <a:rPr lang="en-US"/>
              <a:t> grade		       8</a:t>
            </a:r>
            <a:r>
              <a:rPr lang="en-US" baseline="30000"/>
              <a:t>th</a:t>
            </a:r>
            <a:r>
              <a:rPr lang="en-US"/>
              <a:t> – 10</a:t>
            </a:r>
            <a:r>
              <a:rPr lang="en-US" baseline="30000"/>
              <a:t>th</a:t>
            </a:r>
            <a:r>
              <a:rPr lang="en-US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351359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0" y="152400"/>
          <a:ext cx="8763000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8006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Physical Science Units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Extended</a:t>
                      </a:r>
                      <a:r>
                        <a:rPr lang="en-US" baseline="0" dirty="0" smtClean="0"/>
                        <a:t> Tour Link and Curriculum Guide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Science</a:t>
                      </a:r>
                      <a:r>
                        <a:rPr lang="en-US" baseline="0" dirty="0" smtClean="0"/>
                        <a:t> Skills </a:t>
                      </a:r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2"/>
                        </a:rPr>
                        <a:t>http://sciencepowerpoint.com/Science_Introduction_Lab_Safety_Metric_Methods.html</a:t>
                      </a:r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Motion</a:t>
                      </a:r>
                      <a:r>
                        <a:rPr lang="en-US" baseline="0" dirty="0" smtClean="0"/>
                        <a:t> and Machines </a:t>
                      </a:r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3"/>
                        </a:rPr>
                        <a:t>http://sciencepowerpoint.com/Newtons_Laws_Motion_Machines_Unit.html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Matter,</a:t>
                      </a:r>
                      <a:r>
                        <a:rPr lang="en-US" baseline="0" dirty="0" smtClean="0"/>
                        <a:t> Energy, </a:t>
                      </a:r>
                      <a:r>
                        <a:rPr lang="en-US" baseline="0" dirty="0" err="1" smtClean="0"/>
                        <a:t>Envs</a:t>
                      </a:r>
                      <a:r>
                        <a:rPr lang="en-US" baseline="0" dirty="0" smtClean="0"/>
                        <a:t>. </a:t>
                      </a:r>
                      <a:r>
                        <a:rPr lang="en-US" dirty="0" smtClean="0"/>
                        <a:t>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4"/>
                        </a:rPr>
                        <a:t>http://sciencepowerpoint.com/Energy_Topics_Unit.html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Atoms</a:t>
                      </a:r>
                      <a:r>
                        <a:rPr lang="en-US" baseline="0" dirty="0" smtClean="0"/>
                        <a:t> and Periodic Table Unit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5"/>
                        </a:rPr>
                        <a:t>http://sciencepowerpoint.com/Atoms_Periodic_Table_of_Elements_Unit.html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2400" y="2286000"/>
          <a:ext cx="8763000" cy="43481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/>
                <a:gridCol w="4800600"/>
              </a:tblGrid>
              <a:tr h="370766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Life Science Units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Extended</a:t>
                      </a:r>
                      <a:r>
                        <a:rPr lang="en-US" sz="1800" baseline="0" dirty="0" smtClean="0"/>
                        <a:t> Tour Link and Curriculum Guide</a:t>
                      </a:r>
                      <a:endParaRPr lang="en-US" sz="1800" dirty="0"/>
                    </a:p>
                  </a:txBody>
                  <a:tcPr marT="45712" marB="45712"/>
                </a:tc>
              </a:tr>
              <a:tr h="3962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Human</a:t>
                      </a:r>
                      <a:r>
                        <a:rPr lang="en-US" sz="1800" baseline="0" dirty="0" smtClean="0"/>
                        <a:t> Body / Health Topics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 smtClean="0">
                          <a:hlinkClick r:id="rId6"/>
                        </a:rPr>
                        <a:t>http://sciencepowerpoint.com/Human_Body_Systems_and_Health_Topics_Unit.html</a:t>
                      </a:r>
                      <a:endParaRPr lang="en-US" sz="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12" marB="45712"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DNA</a:t>
                      </a:r>
                      <a:r>
                        <a:rPr lang="en-US" sz="1800" baseline="0" dirty="0" smtClean="0"/>
                        <a:t> and Genetics Unit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7"/>
                        </a:rPr>
                        <a:t>http://sciencepowerpoint.com/DNA_Genetics_Unit.html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12" marB="45712"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Cel</a:t>
                      </a:r>
                      <a:r>
                        <a:rPr lang="en-US" sz="1800" baseline="0" dirty="0" smtClean="0"/>
                        <a:t>l Biology Unit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8"/>
                        </a:rPr>
                        <a:t>http://sciencepowerpoint.com/Cellular_Biology_Unit.html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12" marB="45712"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Infectious</a:t>
                      </a:r>
                      <a:r>
                        <a:rPr lang="en-US" sz="1800" baseline="0" dirty="0" smtClean="0"/>
                        <a:t> Diseases Unit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9"/>
                        </a:rPr>
                        <a:t>http://sciencepowerpoint.com/Infectious_Diseases_Unit.html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12" marB="45712"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Taxonomy</a:t>
                      </a:r>
                      <a:r>
                        <a:rPr lang="en-US" sz="1800" baseline="0" dirty="0" smtClean="0"/>
                        <a:t> and Classification Unit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10"/>
                        </a:rPr>
                        <a:t>http://sciencepowerpoint.com/Taxonomy_Classification_Unit.html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12" marB="45712"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Evolution</a:t>
                      </a:r>
                      <a:r>
                        <a:rPr lang="en-US" sz="1800" baseline="0" dirty="0" smtClean="0"/>
                        <a:t> / Natural Selection Unit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11"/>
                        </a:rPr>
                        <a:t>http://sciencepowerpoint.com/Evolution_Natural_Selection_Unit.html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12" marB="45712"/>
                </a:tc>
              </a:tr>
              <a:tr h="39621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Botany</a:t>
                      </a:r>
                      <a:r>
                        <a:rPr lang="en-US" sz="1800" baseline="0" dirty="0" smtClean="0"/>
                        <a:t> Topics Unit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12"/>
                        </a:rPr>
                        <a:t>http://sciencepowerpoint.com/Plant_Botany_Unit.html</a:t>
                      </a:r>
                      <a:endParaRPr lang="en-US" sz="1000" dirty="0" smtClean="0"/>
                    </a:p>
                  </a:txBody>
                  <a:tcPr marT="45712" marB="45712"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Ecology Feeding Levels</a:t>
                      </a:r>
                      <a:r>
                        <a:rPr lang="en-US" sz="1800" baseline="0" dirty="0" smtClean="0"/>
                        <a:t> Unit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13"/>
                        </a:rPr>
                        <a:t>http://sciencepowerpoint.com/Ecology_Feeding_Levels_Unit.htm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12" marB="45712"/>
                </a:tc>
              </a:tr>
              <a:tr h="39622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Ecology Interactions Unit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14"/>
                        </a:rPr>
                        <a:t>http://sciencepowerpoint.com/Ecology_Interactions_Unit.html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12" marB="45712"/>
                </a:tc>
              </a:tr>
              <a:tr h="4113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Ecology Abiotic Factors</a:t>
                      </a:r>
                      <a:r>
                        <a:rPr lang="en-US" sz="1800" baseline="0" dirty="0" smtClean="0"/>
                        <a:t> Unit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hlinkClick r:id="rId15"/>
                        </a:rPr>
                        <a:t>http://sciencepowerpoint.com/Ecology_Abiotic_Factors_Unit.html</a:t>
                      </a:r>
                      <a:endParaRPr lang="en-US" sz="1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 smtClean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3810000" y="54864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3175" y="593725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813175" y="63246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51263" y="609600"/>
            <a:ext cx="228600" cy="2286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789363" y="4724400"/>
            <a:ext cx="228600" cy="2286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3771900" y="2743200"/>
            <a:ext cx="228600" cy="2286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Diamond 1"/>
          <p:cNvSpPr/>
          <p:nvPr/>
        </p:nvSpPr>
        <p:spPr>
          <a:xfrm>
            <a:off x="3751263" y="3048000"/>
            <a:ext cx="290512" cy="38100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Diamond 12"/>
          <p:cNvSpPr/>
          <p:nvPr/>
        </p:nvSpPr>
        <p:spPr>
          <a:xfrm>
            <a:off x="3771900" y="3455988"/>
            <a:ext cx="290513" cy="38100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Diamond 13"/>
          <p:cNvSpPr/>
          <p:nvPr/>
        </p:nvSpPr>
        <p:spPr>
          <a:xfrm>
            <a:off x="3789363" y="3865563"/>
            <a:ext cx="292100" cy="38100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Diamond 14"/>
          <p:cNvSpPr/>
          <p:nvPr/>
        </p:nvSpPr>
        <p:spPr>
          <a:xfrm>
            <a:off x="3803650" y="4246563"/>
            <a:ext cx="290513" cy="38100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Diamond 15"/>
          <p:cNvSpPr/>
          <p:nvPr/>
        </p:nvSpPr>
        <p:spPr>
          <a:xfrm>
            <a:off x="3721100" y="1676400"/>
            <a:ext cx="290513" cy="38100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Diamond 16"/>
          <p:cNvSpPr/>
          <p:nvPr/>
        </p:nvSpPr>
        <p:spPr>
          <a:xfrm>
            <a:off x="3719513" y="1295400"/>
            <a:ext cx="292100" cy="38100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Diamond 17"/>
          <p:cNvSpPr/>
          <p:nvPr/>
        </p:nvSpPr>
        <p:spPr>
          <a:xfrm>
            <a:off x="3719513" y="914400"/>
            <a:ext cx="292100" cy="38100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Diamond 18"/>
          <p:cNvSpPr/>
          <p:nvPr/>
        </p:nvSpPr>
        <p:spPr>
          <a:xfrm>
            <a:off x="3803650" y="2762250"/>
            <a:ext cx="158750" cy="190500"/>
          </a:xfrm>
          <a:prstGeom prst="diamond">
            <a:avLst/>
          </a:prstGeom>
          <a:solidFill>
            <a:schemeClr val="bg1"/>
          </a:solidFill>
          <a:ln>
            <a:solidFill>
              <a:schemeClr val="tx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813175" y="5099050"/>
            <a:ext cx="228600" cy="228600"/>
          </a:xfrm>
          <a:prstGeom prst="rect">
            <a:avLst/>
          </a:prstGeom>
          <a:solidFill>
            <a:srgbClr val="00B0F0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810000" y="5105400"/>
            <a:ext cx="228600" cy="228600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9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/>
              <a:t>More Units Available at…</a:t>
            </a:r>
          </a:p>
        </p:txBody>
      </p:sp>
      <p:pic>
        <p:nvPicPr>
          <p:cNvPr id="900099" name="Picture 3" descr="tit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0100" name="Text Box 4"/>
          <p:cNvSpPr txBox="1">
            <a:spLocks noChangeArrowheads="1"/>
          </p:cNvSpPr>
          <p:nvPr/>
        </p:nvSpPr>
        <p:spPr bwMode="auto">
          <a:xfrm>
            <a:off x="457200" y="3886200"/>
            <a:ext cx="8458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en-US">
              <a:latin typeface="Verdana" pitchFamily="34" charset="0"/>
            </a:endParaRPr>
          </a:p>
        </p:txBody>
      </p:sp>
      <p:sp>
        <p:nvSpPr>
          <p:cNvPr id="900101" name="Text Box 5"/>
          <p:cNvSpPr txBox="1">
            <a:spLocks noChangeArrowheads="1"/>
          </p:cNvSpPr>
          <p:nvPr/>
        </p:nvSpPr>
        <p:spPr bwMode="auto">
          <a:xfrm>
            <a:off x="304800" y="2057400"/>
            <a:ext cx="86106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FF9900"/>
                </a:solidFill>
                <a:latin typeface="Verdana" pitchFamily="34" charset="0"/>
              </a:rPr>
              <a:t>Earth Science</a:t>
            </a:r>
            <a:r>
              <a:rPr lang="en-US">
                <a:solidFill>
                  <a:srgbClr val="FF9900"/>
                </a:solidFill>
                <a:latin typeface="Verdana" pitchFamily="34" charset="0"/>
              </a:rPr>
              <a:t>: The Soil Science and Glaciers Unit, The Geology Topics Unit, The Astronomy Topics Unit, The Weather and Climate Unit, and The River Unit, The Water Molecule Unit.</a:t>
            </a:r>
          </a:p>
        </p:txBody>
      </p:sp>
      <p:sp>
        <p:nvSpPr>
          <p:cNvPr id="900102" name="Text Box 6"/>
          <p:cNvSpPr txBox="1">
            <a:spLocks noChangeArrowheads="1"/>
          </p:cNvSpPr>
          <p:nvPr/>
        </p:nvSpPr>
        <p:spPr bwMode="auto">
          <a:xfrm>
            <a:off x="304800" y="3048000"/>
            <a:ext cx="8686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rgbClr val="66FFCC"/>
                </a:solidFill>
                <a:latin typeface="Verdana" pitchFamily="34" charset="0"/>
              </a:rPr>
              <a:t>Physical Science</a:t>
            </a:r>
            <a:r>
              <a:rPr lang="en-US">
                <a:solidFill>
                  <a:srgbClr val="66FFCC"/>
                </a:solidFill>
                <a:latin typeface="Verdana" pitchFamily="34" charset="0"/>
              </a:rPr>
              <a:t>: The Laws of Motion and Machines Unit, The Atoms and Periodic Table Unit, The Energy and the Environment Unit, and The Introduction to Science / Metric Unit.</a:t>
            </a:r>
          </a:p>
        </p:txBody>
      </p:sp>
      <p:sp>
        <p:nvSpPr>
          <p:cNvPr id="900103" name="Text Box 7"/>
          <p:cNvSpPr txBox="1">
            <a:spLocks noChangeArrowheads="1"/>
          </p:cNvSpPr>
          <p:nvPr/>
        </p:nvSpPr>
        <p:spPr bwMode="auto">
          <a:xfrm>
            <a:off x="304800" y="3962400"/>
            <a:ext cx="861060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>
                <a:solidFill>
                  <a:schemeClr val="hlink"/>
                </a:solidFill>
                <a:latin typeface="Verdana" pitchFamily="34" charset="0"/>
              </a:rPr>
              <a:t>Life Science</a:t>
            </a:r>
            <a:r>
              <a:rPr lang="en-US">
                <a:solidFill>
                  <a:schemeClr val="hlink"/>
                </a:solidFill>
                <a:latin typeface="Verdana" pitchFamily="34" charset="0"/>
              </a:rPr>
              <a:t>: The Diseases and Cells Unit, The DNA and Genetics Unit, The Life Topics Unit, The Plant Unit, The Taxonomy and Classification Unit, Ecology: Feeding Levels Unit, Ecology: Interactions Unit, Ecology: Abiotic Factors, The Evolution and Natural Selection Unit and The Human Body and Health Topics Unit.</a:t>
            </a:r>
          </a:p>
        </p:txBody>
      </p:sp>
      <p:sp>
        <p:nvSpPr>
          <p:cNvPr id="900104" name="Rectangle 8"/>
          <p:cNvSpPr>
            <a:spLocks noChangeArrowheads="1"/>
          </p:cNvSpPr>
          <p:nvPr/>
        </p:nvSpPr>
        <p:spPr bwMode="auto">
          <a:xfrm>
            <a:off x="6172200" y="6629400"/>
            <a:ext cx="27432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latin typeface="Verdana" pitchFamily="34" charset="0"/>
              </a:rPr>
              <a:t>Copyright © 2010 Ryan P. Murphy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6086" name="AutoShape 6"/>
          <p:cNvSpPr>
            <a:spLocks noChangeArrowheads="1"/>
          </p:cNvSpPr>
          <p:nvPr/>
        </p:nvSpPr>
        <p:spPr bwMode="auto">
          <a:xfrm>
            <a:off x="6858000" y="609600"/>
            <a:ext cx="2057400" cy="8382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5973763"/>
          </a:xfrm>
        </p:spPr>
        <p:txBody>
          <a:bodyPr/>
          <a:lstStyle/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eaLnBrk="1" hangingPunct="1">
              <a:defRPr/>
            </a:pPr>
            <a:r>
              <a:rPr lang="en-US" sz="2800" dirty="0" smtClean="0"/>
              <a:t>The entire four year curriculum can be found at... </a:t>
            </a:r>
            <a:r>
              <a:rPr lang="en-US" sz="2800" dirty="0" smtClean="0">
                <a:hlinkClick r:id="rId2"/>
              </a:rPr>
              <a:t>http://sciencepowerpoint.com/</a:t>
            </a:r>
            <a:r>
              <a:rPr lang="en-US" sz="2800" dirty="0" smtClean="0"/>
              <a:t> Please feel free to contact me with any questions you may have.  Thank you for your interest in this curriculum.</a:t>
            </a:r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 smtClean="0"/>
          </a:p>
          <a:p>
            <a:pPr eaLnBrk="1" hangingPunct="1"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endParaRPr lang="en-US" sz="2800" dirty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Sincerely,</a:t>
            </a:r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/>
              <a:t>  Ryan Murphy </a:t>
            </a:r>
            <a:r>
              <a:rPr lang="en-US" sz="2800" dirty="0" err="1" smtClean="0"/>
              <a:t>M.Ed</a:t>
            </a:r>
            <a:endParaRPr lang="en-US" sz="2800" dirty="0" smtClean="0"/>
          </a:p>
          <a:p>
            <a:pPr marL="0" indent="0" eaLnBrk="1" hangingPunct="1">
              <a:buFontTx/>
              <a:buNone/>
              <a:defRPr/>
            </a:pPr>
            <a:r>
              <a:rPr lang="en-US" sz="2800" dirty="0" smtClean="0">
                <a:hlinkClick r:id="rId3"/>
              </a:rPr>
              <a:t>  www.sciencepowerpoint@gmail.com</a:t>
            </a:r>
            <a:endParaRPr lang="en-US" sz="2800" dirty="0" smtClean="0"/>
          </a:p>
          <a:p>
            <a:pPr eaLnBrk="1" hangingPunct="1">
              <a:defRPr/>
            </a:pPr>
            <a:endParaRPr lang="en-US" sz="2400" dirty="0" smtClean="0"/>
          </a:p>
          <a:p>
            <a:pPr lvl="2" eaLnBrk="1" hangingPunct="1">
              <a:buFontTx/>
              <a:buNone/>
              <a:defRPr/>
            </a:pPr>
            <a:endParaRPr lang="en-US" sz="2000" dirty="0" smtClean="0"/>
          </a:p>
        </p:txBody>
      </p:sp>
      <p:pic>
        <p:nvPicPr>
          <p:cNvPr id="75779" name="Picture 4" descr="C:\Users\Ryan\Desktop\Science from Mur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200" y="3505200"/>
            <a:ext cx="357981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0" name="Rectangle 1"/>
          <p:cNvSpPr>
            <a:spLocks noChangeArrowheads="1"/>
          </p:cNvSpPr>
          <p:nvPr/>
        </p:nvSpPr>
        <p:spPr bwMode="auto">
          <a:xfrm>
            <a:off x="485775" y="6324600"/>
            <a:ext cx="2286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latin typeface="Verdana" pitchFamily="34" charset="0"/>
            </a:endParaRPr>
          </a:p>
        </p:txBody>
      </p:sp>
      <p:pic>
        <p:nvPicPr>
          <p:cNvPr id="75781" name="Picture 4" descr="tit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938"/>
            <a:ext cx="8382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04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7110" name="AutoShape 6"/>
          <p:cNvSpPr>
            <a:spLocks noChangeArrowheads="1"/>
          </p:cNvSpPr>
          <p:nvPr/>
        </p:nvSpPr>
        <p:spPr bwMode="auto">
          <a:xfrm>
            <a:off x="7239000" y="1981200"/>
            <a:ext cx="1752600" cy="609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49158" name="AutoShape 6"/>
          <p:cNvSpPr>
            <a:spLocks noChangeArrowheads="1"/>
          </p:cNvSpPr>
          <p:nvPr/>
        </p:nvSpPr>
        <p:spPr bwMode="auto">
          <a:xfrm>
            <a:off x="6553200" y="3200400"/>
            <a:ext cx="2362200" cy="609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0182" name="AutoShape 6"/>
          <p:cNvSpPr>
            <a:spLocks noChangeArrowheads="1"/>
          </p:cNvSpPr>
          <p:nvPr/>
        </p:nvSpPr>
        <p:spPr bwMode="auto">
          <a:xfrm>
            <a:off x="5867400" y="4114800"/>
            <a:ext cx="2514600" cy="12954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0183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>
            <a:off x="3352800" y="5334000"/>
            <a:ext cx="2209800" cy="10668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2230" name="AutoShape 6"/>
          <p:cNvSpPr>
            <a:spLocks noChangeArrowheads="1"/>
          </p:cNvSpPr>
          <p:nvPr/>
        </p:nvSpPr>
        <p:spPr bwMode="auto">
          <a:xfrm>
            <a:off x="381000" y="4191000"/>
            <a:ext cx="2438400" cy="11430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1" name="Rectangle 7"/>
          <p:cNvSpPr>
            <a:spLocks noChangeArrowheads="1"/>
          </p:cNvSpPr>
          <p:nvPr/>
        </p:nvSpPr>
        <p:spPr bwMode="auto">
          <a:xfrm>
            <a:off x="5029200" y="2819400"/>
            <a:ext cx="304800" cy="13716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172200" y="2438400"/>
            <a:ext cx="381000" cy="8382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2233" name="Picture 9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32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3254" name="AutoShape 6"/>
          <p:cNvSpPr>
            <a:spLocks noChangeArrowheads="1"/>
          </p:cNvSpPr>
          <p:nvPr/>
        </p:nvSpPr>
        <p:spPr bwMode="auto">
          <a:xfrm>
            <a:off x="533400" y="3200400"/>
            <a:ext cx="1524000" cy="3810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4278" name="AutoShape 6"/>
          <p:cNvSpPr>
            <a:spLocks noChangeArrowheads="1"/>
          </p:cNvSpPr>
          <p:nvPr/>
        </p:nvSpPr>
        <p:spPr bwMode="auto">
          <a:xfrm>
            <a:off x="609600" y="2438400"/>
            <a:ext cx="1295400" cy="3810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7848600" cy="5943600"/>
          </a:xfrm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600200" y="1219200"/>
            <a:ext cx="6858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ahoma" pitchFamily="34" charset="0"/>
              </a:rPr>
              <a:t>-Nice neat notes that are legible and use indentations when appropriate.      						-Example of indent.										              	                                                                          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413125" y="3436938"/>
            <a:ext cx="24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ahoma" pitchFamily="34" charset="0"/>
            </a:endParaRPr>
          </a:p>
        </p:txBody>
      </p:sp>
      <p:sp>
        <p:nvSpPr>
          <p:cNvPr id="2726917" name="Text Box 5"/>
          <p:cNvSpPr txBox="1">
            <a:spLocks noChangeArrowheads="1"/>
          </p:cNvSpPr>
          <p:nvPr/>
        </p:nvSpPr>
        <p:spPr bwMode="auto">
          <a:xfrm>
            <a:off x="4343400" y="3886200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53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5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6326" name="AutoShape 6"/>
          <p:cNvSpPr>
            <a:spLocks noChangeArrowheads="1"/>
          </p:cNvSpPr>
          <p:nvPr/>
        </p:nvSpPr>
        <p:spPr bwMode="auto">
          <a:xfrm>
            <a:off x="1905000" y="1905000"/>
            <a:ext cx="1600200" cy="3810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734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7349" name="AutoShape 6"/>
          <p:cNvSpPr>
            <a:spLocks noChangeArrowheads="1"/>
          </p:cNvSpPr>
          <p:nvPr/>
        </p:nvSpPr>
        <p:spPr bwMode="auto">
          <a:xfrm>
            <a:off x="533400" y="990600"/>
            <a:ext cx="1524000" cy="6858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350" name="AutoShape 7"/>
          <p:cNvSpPr>
            <a:spLocks noChangeArrowheads="1"/>
          </p:cNvSpPr>
          <p:nvPr/>
        </p:nvSpPr>
        <p:spPr bwMode="auto">
          <a:xfrm>
            <a:off x="1905000" y="1905000"/>
            <a:ext cx="1600200" cy="3810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7351" name="Object 8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1371600" cy="304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83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5"/>
          <p:cNvSpPr txBox="1">
            <a:spLocks noChangeArrowheads="1"/>
          </p:cNvSpPr>
          <p:nvPr/>
        </p:nvSpPr>
        <p:spPr bwMode="auto">
          <a:xfrm>
            <a:off x="3124200" y="2057400"/>
            <a:ext cx="3200400" cy="3140075"/>
          </a:xfrm>
          <a:prstGeom prst="rect">
            <a:avLst/>
          </a:prstGeom>
          <a:solidFill>
            <a:srgbClr val="99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4000">
                <a:latin typeface="Verdana" pitchFamily="34" charset="0"/>
              </a:rPr>
              <a:t>New Material Added From Mantle</a:t>
            </a:r>
          </a:p>
        </p:txBody>
      </p:sp>
      <p:sp>
        <p:nvSpPr>
          <p:cNvPr id="58373" name="Rectangle 6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8374" name="AutoShape 7"/>
          <p:cNvSpPr>
            <a:spLocks noChangeArrowheads="1"/>
          </p:cNvSpPr>
          <p:nvPr/>
        </p:nvSpPr>
        <p:spPr bwMode="auto">
          <a:xfrm>
            <a:off x="533400" y="990600"/>
            <a:ext cx="1524000" cy="6858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5" name="AutoShape 8"/>
          <p:cNvSpPr>
            <a:spLocks noChangeArrowheads="1"/>
          </p:cNvSpPr>
          <p:nvPr/>
        </p:nvSpPr>
        <p:spPr bwMode="auto">
          <a:xfrm>
            <a:off x="1905000" y="1905000"/>
            <a:ext cx="1600200" cy="3810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99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6" name="Oval 9"/>
          <p:cNvSpPr>
            <a:spLocks noChangeArrowheads="1"/>
          </p:cNvSpPr>
          <p:nvPr/>
        </p:nvSpPr>
        <p:spPr bwMode="auto">
          <a:xfrm>
            <a:off x="381000" y="609600"/>
            <a:ext cx="2743200" cy="2514600"/>
          </a:xfrm>
          <a:prstGeom prst="ellipse">
            <a:avLst/>
          </a:prstGeom>
          <a:noFill/>
          <a:ln w="76200" algn="ctr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8377" name="Picture 19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95400"/>
            <a:ext cx="12954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5939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5939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76350"/>
            <a:ext cx="1295400" cy="3238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04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0421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74763"/>
            <a:ext cx="1219200" cy="325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14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4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1445" name="AutoShape 6"/>
          <p:cNvSpPr>
            <a:spLocks noChangeArrowheads="1"/>
          </p:cNvSpPr>
          <p:nvPr/>
        </p:nvSpPr>
        <p:spPr bwMode="auto">
          <a:xfrm>
            <a:off x="2895600" y="609600"/>
            <a:ext cx="2590800" cy="990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1446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71588"/>
            <a:ext cx="1143000" cy="355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447" name="Picture 10" descr="aninotes12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246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8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pic>
        <p:nvPicPr>
          <p:cNvPr id="62470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271588"/>
            <a:ext cx="1295400" cy="328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Freeform 10"/>
          <p:cNvSpPr/>
          <p:nvPr/>
        </p:nvSpPr>
        <p:spPr>
          <a:xfrm>
            <a:off x="5110880" y="1722922"/>
            <a:ext cx="1443924" cy="3513221"/>
          </a:xfrm>
          <a:custGeom>
            <a:avLst/>
            <a:gdLst>
              <a:gd name="connsiteX0" fmla="*/ 9760 w 1443924"/>
              <a:gd name="connsiteY0" fmla="*/ 0 h 3513221"/>
              <a:gd name="connsiteX1" fmla="*/ 125263 w 1443924"/>
              <a:gd name="connsiteY1" fmla="*/ 28876 h 3513221"/>
              <a:gd name="connsiteX2" fmla="*/ 183015 w 1443924"/>
              <a:gd name="connsiteY2" fmla="*/ 48126 h 3513221"/>
              <a:gd name="connsiteX3" fmla="*/ 211891 w 1443924"/>
              <a:gd name="connsiteY3" fmla="*/ 57752 h 3513221"/>
              <a:gd name="connsiteX4" fmla="*/ 414021 w 1443924"/>
              <a:gd name="connsiteY4" fmla="*/ 77002 h 3513221"/>
              <a:gd name="connsiteX5" fmla="*/ 529524 w 1443924"/>
              <a:gd name="connsiteY5" fmla="*/ 96253 h 3513221"/>
              <a:gd name="connsiteX6" fmla="*/ 625777 w 1443924"/>
              <a:gd name="connsiteY6" fmla="*/ 115503 h 3513221"/>
              <a:gd name="connsiteX7" fmla="*/ 673903 w 1443924"/>
              <a:gd name="connsiteY7" fmla="*/ 125129 h 3513221"/>
              <a:gd name="connsiteX8" fmla="*/ 750905 w 1443924"/>
              <a:gd name="connsiteY8" fmla="*/ 144379 h 3513221"/>
              <a:gd name="connsiteX9" fmla="*/ 876034 w 1443924"/>
              <a:gd name="connsiteY9" fmla="*/ 163630 h 3513221"/>
              <a:gd name="connsiteX10" fmla="*/ 924160 w 1443924"/>
              <a:gd name="connsiteY10" fmla="*/ 173255 h 3513221"/>
              <a:gd name="connsiteX11" fmla="*/ 1001162 w 1443924"/>
              <a:gd name="connsiteY11" fmla="*/ 182880 h 3513221"/>
              <a:gd name="connsiteX12" fmla="*/ 1058914 w 1443924"/>
              <a:gd name="connsiteY12" fmla="*/ 202131 h 3513221"/>
              <a:gd name="connsiteX13" fmla="*/ 1087789 w 1443924"/>
              <a:gd name="connsiteY13" fmla="*/ 211756 h 3513221"/>
              <a:gd name="connsiteX14" fmla="*/ 1184042 w 1443924"/>
              <a:gd name="connsiteY14" fmla="*/ 231006 h 3513221"/>
              <a:gd name="connsiteX15" fmla="*/ 1241794 w 1443924"/>
              <a:gd name="connsiteY15" fmla="*/ 250257 h 3513221"/>
              <a:gd name="connsiteX16" fmla="*/ 1261044 w 1443924"/>
              <a:gd name="connsiteY16" fmla="*/ 279133 h 3513221"/>
              <a:gd name="connsiteX17" fmla="*/ 1289920 w 1443924"/>
              <a:gd name="connsiteY17" fmla="*/ 288758 h 3513221"/>
              <a:gd name="connsiteX18" fmla="*/ 1318796 w 1443924"/>
              <a:gd name="connsiteY18" fmla="*/ 308009 h 3513221"/>
              <a:gd name="connsiteX19" fmla="*/ 1386173 w 1443924"/>
              <a:gd name="connsiteY19" fmla="*/ 394636 h 3513221"/>
              <a:gd name="connsiteX20" fmla="*/ 1424674 w 1443924"/>
              <a:gd name="connsiteY20" fmla="*/ 510139 h 3513221"/>
              <a:gd name="connsiteX21" fmla="*/ 1434299 w 1443924"/>
              <a:gd name="connsiteY21" fmla="*/ 539015 h 3513221"/>
              <a:gd name="connsiteX22" fmla="*/ 1443924 w 1443924"/>
              <a:gd name="connsiteY22" fmla="*/ 567891 h 3513221"/>
              <a:gd name="connsiteX23" fmla="*/ 1424674 w 1443924"/>
              <a:gd name="connsiteY23" fmla="*/ 760396 h 3513221"/>
              <a:gd name="connsiteX24" fmla="*/ 1415048 w 1443924"/>
              <a:gd name="connsiteY24" fmla="*/ 789272 h 3513221"/>
              <a:gd name="connsiteX25" fmla="*/ 1376547 w 1443924"/>
              <a:gd name="connsiteY25" fmla="*/ 847023 h 3513221"/>
              <a:gd name="connsiteX26" fmla="*/ 1357297 w 1443924"/>
              <a:gd name="connsiteY26" fmla="*/ 875899 h 3513221"/>
              <a:gd name="connsiteX27" fmla="*/ 1347672 w 1443924"/>
              <a:gd name="connsiteY27" fmla="*/ 904775 h 3513221"/>
              <a:gd name="connsiteX28" fmla="*/ 1328421 w 1443924"/>
              <a:gd name="connsiteY28" fmla="*/ 1001027 h 3513221"/>
              <a:gd name="connsiteX29" fmla="*/ 1309171 w 1443924"/>
              <a:gd name="connsiteY29" fmla="*/ 1058779 h 3513221"/>
              <a:gd name="connsiteX30" fmla="*/ 1289920 w 1443924"/>
              <a:gd name="connsiteY30" fmla="*/ 1126156 h 3513221"/>
              <a:gd name="connsiteX31" fmla="*/ 1261044 w 1443924"/>
              <a:gd name="connsiteY31" fmla="*/ 1222409 h 3513221"/>
              <a:gd name="connsiteX32" fmla="*/ 1251419 w 1443924"/>
              <a:gd name="connsiteY32" fmla="*/ 1251284 h 3513221"/>
              <a:gd name="connsiteX33" fmla="*/ 1232168 w 1443924"/>
              <a:gd name="connsiteY33" fmla="*/ 1280160 h 3513221"/>
              <a:gd name="connsiteX34" fmla="*/ 1222543 w 1443924"/>
              <a:gd name="connsiteY34" fmla="*/ 1318661 h 3513221"/>
              <a:gd name="connsiteX35" fmla="*/ 1184042 w 1443924"/>
              <a:gd name="connsiteY35" fmla="*/ 1376413 h 3513221"/>
              <a:gd name="connsiteX36" fmla="*/ 1164792 w 1443924"/>
              <a:gd name="connsiteY36" fmla="*/ 1405289 h 3513221"/>
              <a:gd name="connsiteX37" fmla="*/ 1155166 w 1443924"/>
              <a:gd name="connsiteY37" fmla="*/ 1434164 h 3513221"/>
              <a:gd name="connsiteX38" fmla="*/ 1107040 w 1443924"/>
              <a:gd name="connsiteY38" fmla="*/ 1491916 h 3513221"/>
              <a:gd name="connsiteX39" fmla="*/ 1058914 w 1443924"/>
              <a:gd name="connsiteY39" fmla="*/ 1568918 h 3513221"/>
              <a:gd name="connsiteX40" fmla="*/ 1030038 w 1443924"/>
              <a:gd name="connsiteY40" fmla="*/ 1626670 h 3513221"/>
              <a:gd name="connsiteX41" fmla="*/ 1020413 w 1443924"/>
              <a:gd name="connsiteY41" fmla="*/ 1655545 h 3513221"/>
              <a:gd name="connsiteX42" fmla="*/ 981912 w 1443924"/>
              <a:gd name="connsiteY42" fmla="*/ 1713297 h 3513221"/>
              <a:gd name="connsiteX43" fmla="*/ 943411 w 1443924"/>
              <a:gd name="connsiteY43" fmla="*/ 1771049 h 3513221"/>
              <a:gd name="connsiteX44" fmla="*/ 933785 w 1443924"/>
              <a:gd name="connsiteY44" fmla="*/ 1799924 h 3513221"/>
              <a:gd name="connsiteX45" fmla="*/ 924160 w 1443924"/>
              <a:gd name="connsiteY45" fmla="*/ 1838425 h 3513221"/>
              <a:gd name="connsiteX46" fmla="*/ 904909 w 1443924"/>
              <a:gd name="connsiteY46" fmla="*/ 1867301 h 3513221"/>
              <a:gd name="connsiteX47" fmla="*/ 895284 w 1443924"/>
              <a:gd name="connsiteY47" fmla="*/ 1896177 h 3513221"/>
              <a:gd name="connsiteX48" fmla="*/ 856783 w 1443924"/>
              <a:gd name="connsiteY48" fmla="*/ 1953929 h 3513221"/>
              <a:gd name="connsiteX49" fmla="*/ 837533 w 1443924"/>
              <a:gd name="connsiteY49" fmla="*/ 2011680 h 3513221"/>
              <a:gd name="connsiteX50" fmla="*/ 827907 w 1443924"/>
              <a:gd name="connsiteY50" fmla="*/ 2040556 h 3513221"/>
              <a:gd name="connsiteX51" fmla="*/ 808657 w 1443924"/>
              <a:gd name="connsiteY51" fmla="*/ 2069432 h 3513221"/>
              <a:gd name="connsiteX52" fmla="*/ 779781 w 1443924"/>
              <a:gd name="connsiteY52" fmla="*/ 2127183 h 3513221"/>
              <a:gd name="connsiteX53" fmla="*/ 731655 w 1443924"/>
              <a:gd name="connsiteY53" fmla="*/ 2213811 h 3513221"/>
              <a:gd name="connsiteX54" fmla="*/ 712404 w 1443924"/>
              <a:gd name="connsiteY54" fmla="*/ 2242686 h 3513221"/>
              <a:gd name="connsiteX55" fmla="*/ 673903 w 1443924"/>
              <a:gd name="connsiteY55" fmla="*/ 2300438 h 3513221"/>
              <a:gd name="connsiteX56" fmla="*/ 664278 w 1443924"/>
              <a:gd name="connsiteY56" fmla="*/ 2329314 h 3513221"/>
              <a:gd name="connsiteX57" fmla="*/ 645027 w 1443924"/>
              <a:gd name="connsiteY57" fmla="*/ 2358190 h 3513221"/>
              <a:gd name="connsiteX58" fmla="*/ 625777 w 1443924"/>
              <a:gd name="connsiteY58" fmla="*/ 2396691 h 3513221"/>
              <a:gd name="connsiteX59" fmla="*/ 587276 w 1443924"/>
              <a:gd name="connsiteY59" fmla="*/ 2454442 h 3513221"/>
              <a:gd name="connsiteX60" fmla="*/ 529524 w 1443924"/>
              <a:gd name="connsiteY60" fmla="*/ 2541070 h 3513221"/>
              <a:gd name="connsiteX61" fmla="*/ 510274 w 1443924"/>
              <a:gd name="connsiteY61" fmla="*/ 2569945 h 3513221"/>
              <a:gd name="connsiteX62" fmla="*/ 500648 w 1443924"/>
              <a:gd name="connsiteY62" fmla="*/ 2598821 h 3513221"/>
              <a:gd name="connsiteX63" fmla="*/ 471773 w 1443924"/>
              <a:gd name="connsiteY63" fmla="*/ 2627697 h 3513221"/>
              <a:gd name="connsiteX64" fmla="*/ 433272 w 1443924"/>
              <a:gd name="connsiteY64" fmla="*/ 2675823 h 3513221"/>
              <a:gd name="connsiteX65" fmla="*/ 423646 w 1443924"/>
              <a:gd name="connsiteY65" fmla="*/ 2704699 h 3513221"/>
              <a:gd name="connsiteX66" fmla="*/ 404396 w 1443924"/>
              <a:gd name="connsiteY66" fmla="*/ 2733575 h 3513221"/>
              <a:gd name="connsiteX67" fmla="*/ 375520 w 1443924"/>
              <a:gd name="connsiteY67" fmla="*/ 2791326 h 3513221"/>
              <a:gd name="connsiteX68" fmla="*/ 346644 w 1443924"/>
              <a:gd name="connsiteY68" fmla="*/ 2849078 h 3513221"/>
              <a:gd name="connsiteX69" fmla="*/ 317768 w 1443924"/>
              <a:gd name="connsiteY69" fmla="*/ 2906830 h 3513221"/>
              <a:gd name="connsiteX70" fmla="*/ 308143 w 1443924"/>
              <a:gd name="connsiteY70" fmla="*/ 2935705 h 3513221"/>
              <a:gd name="connsiteX71" fmla="*/ 269642 w 1443924"/>
              <a:gd name="connsiteY71" fmla="*/ 2993457 h 3513221"/>
              <a:gd name="connsiteX72" fmla="*/ 240766 w 1443924"/>
              <a:gd name="connsiteY72" fmla="*/ 3051209 h 3513221"/>
              <a:gd name="connsiteX73" fmla="*/ 211891 w 1443924"/>
              <a:gd name="connsiteY73" fmla="*/ 3080084 h 3513221"/>
              <a:gd name="connsiteX74" fmla="*/ 173389 w 1443924"/>
              <a:gd name="connsiteY74" fmla="*/ 3137836 h 3513221"/>
              <a:gd name="connsiteX75" fmla="*/ 144514 w 1443924"/>
              <a:gd name="connsiteY75" fmla="*/ 3205213 h 3513221"/>
              <a:gd name="connsiteX76" fmla="*/ 115638 w 1443924"/>
              <a:gd name="connsiteY76" fmla="*/ 3262964 h 3513221"/>
              <a:gd name="connsiteX77" fmla="*/ 96387 w 1443924"/>
              <a:gd name="connsiteY77" fmla="*/ 3320716 h 3513221"/>
              <a:gd name="connsiteX78" fmla="*/ 86762 w 1443924"/>
              <a:gd name="connsiteY78" fmla="*/ 3349592 h 3513221"/>
              <a:gd name="connsiteX79" fmla="*/ 67512 w 1443924"/>
              <a:gd name="connsiteY79" fmla="*/ 3378467 h 3513221"/>
              <a:gd name="connsiteX80" fmla="*/ 57886 w 1443924"/>
              <a:gd name="connsiteY80" fmla="*/ 3407343 h 3513221"/>
              <a:gd name="connsiteX81" fmla="*/ 9760 w 1443924"/>
              <a:gd name="connsiteY81" fmla="*/ 3465095 h 3513221"/>
              <a:gd name="connsiteX82" fmla="*/ 135 w 1443924"/>
              <a:gd name="connsiteY82" fmla="*/ 3513221 h 3513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</a:cxnLst>
            <a:rect l="l" t="t" r="r" b="b"/>
            <a:pathLst>
              <a:path w="1443924" h="3513221">
                <a:moveTo>
                  <a:pt x="9760" y="0"/>
                </a:moveTo>
                <a:cubicBezTo>
                  <a:pt x="87531" y="12961"/>
                  <a:pt x="48994" y="3453"/>
                  <a:pt x="125263" y="28876"/>
                </a:cubicBezTo>
                <a:lnTo>
                  <a:pt x="183015" y="48126"/>
                </a:lnTo>
                <a:cubicBezTo>
                  <a:pt x="192640" y="51335"/>
                  <a:pt x="201847" y="56317"/>
                  <a:pt x="211891" y="57752"/>
                </a:cubicBezTo>
                <a:cubicBezTo>
                  <a:pt x="323847" y="73745"/>
                  <a:pt x="256638" y="65761"/>
                  <a:pt x="414021" y="77002"/>
                </a:cubicBezTo>
                <a:cubicBezTo>
                  <a:pt x="500660" y="98661"/>
                  <a:pt x="394337" y="73722"/>
                  <a:pt x="529524" y="96253"/>
                </a:cubicBezTo>
                <a:cubicBezTo>
                  <a:pt x="561798" y="101632"/>
                  <a:pt x="593693" y="109086"/>
                  <a:pt x="625777" y="115503"/>
                </a:cubicBezTo>
                <a:cubicBezTo>
                  <a:pt x="641819" y="118711"/>
                  <a:pt x="658032" y="121161"/>
                  <a:pt x="673903" y="125129"/>
                </a:cubicBezTo>
                <a:cubicBezTo>
                  <a:pt x="699570" y="131546"/>
                  <a:pt x="724714" y="140637"/>
                  <a:pt x="750905" y="144379"/>
                </a:cubicBezTo>
                <a:cubicBezTo>
                  <a:pt x="801403" y="151593"/>
                  <a:pt x="827044" y="154722"/>
                  <a:pt x="876034" y="163630"/>
                </a:cubicBezTo>
                <a:cubicBezTo>
                  <a:pt x="892130" y="166557"/>
                  <a:pt x="907991" y="170767"/>
                  <a:pt x="924160" y="173255"/>
                </a:cubicBezTo>
                <a:cubicBezTo>
                  <a:pt x="949726" y="177188"/>
                  <a:pt x="975495" y="179672"/>
                  <a:pt x="1001162" y="182880"/>
                </a:cubicBezTo>
                <a:lnTo>
                  <a:pt x="1058914" y="202131"/>
                </a:lnTo>
                <a:cubicBezTo>
                  <a:pt x="1068539" y="205339"/>
                  <a:pt x="1077840" y="209766"/>
                  <a:pt x="1087789" y="211756"/>
                </a:cubicBezTo>
                <a:cubicBezTo>
                  <a:pt x="1119873" y="218173"/>
                  <a:pt x="1153001" y="220659"/>
                  <a:pt x="1184042" y="231006"/>
                </a:cubicBezTo>
                <a:lnTo>
                  <a:pt x="1241794" y="250257"/>
                </a:lnTo>
                <a:cubicBezTo>
                  <a:pt x="1248211" y="259882"/>
                  <a:pt x="1252011" y="271906"/>
                  <a:pt x="1261044" y="279133"/>
                </a:cubicBezTo>
                <a:cubicBezTo>
                  <a:pt x="1268967" y="285471"/>
                  <a:pt x="1280845" y="284221"/>
                  <a:pt x="1289920" y="288758"/>
                </a:cubicBezTo>
                <a:cubicBezTo>
                  <a:pt x="1300267" y="293931"/>
                  <a:pt x="1309171" y="301592"/>
                  <a:pt x="1318796" y="308009"/>
                </a:cubicBezTo>
                <a:cubicBezTo>
                  <a:pt x="1364848" y="377086"/>
                  <a:pt x="1340937" y="349400"/>
                  <a:pt x="1386173" y="394636"/>
                </a:cubicBezTo>
                <a:lnTo>
                  <a:pt x="1424674" y="510139"/>
                </a:lnTo>
                <a:lnTo>
                  <a:pt x="1434299" y="539015"/>
                </a:lnTo>
                <a:lnTo>
                  <a:pt x="1443924" y="567891"/>
                </a:lnTo>
                <a:cubicBezTo>
                  <a:pt x="1438327" y="651853"/>
                  <a:pt x="1442023" y="691002"/>
                  <a:pt x="1424674" y="760396"/>
                </a:cubicBezTo>
                <a:cubicBezTo>
                  <a:pt x="1422213" y="770239"/>
                  <a:pt x="1419975" y="780403"/>
                  <a:pt x="1415048" y="789272"/>
                </a:cubicBezTo>
                <a:cubicBezTo>
                  <a:pt x="1403812" y="809496"/>
                  <a:pt x="1389381" y="827773"/>
                  <a:pt x="1376547" y="847023"/>
                </a:cubicBezTo>
                <a:cubicBezTo>
                  <a:pt x="1370130" y="856648"/>
                  <a:pt x="1360955" y="864925"/>
                  <a:pt x="1357297" y="875899"/>
                </a:cubicBezTo>
                <a:cubicBezTo>
                  <a:pt x="1354089" y="885524"/>
                  <a:pt x="1350459" y="895019"/>
                  <a:pt x="1347672" y="904775"/>
                </a:cubicBezTo>
                <a:cubicBezTo>
                  <a:pt x="1315678" y="1016751"/>
                  <a:pt x="1366236" y="849763"/>
                  <a:pt x="1328421" y="1001027"/>
                </a:cubicBezTo>
                <a:cubicBezTo>
                  <a:pt x="1323500" y="1020713"/>
                  <a:pt x="1314093" y="1039093"/>
                  <a:pt x="1309171" y="1058779"/>
                </a:cubicBezTo>
                <a:cubicBezTo>
                  <a:pt x="1279065" y="1179192"/>
                  <a:pt x="1317548" y="1029456"/>
                  <a:pt x="1289920" y="1126156"/>
                </a:cubicBezTo>
                <a:cubicBezTo>
                  <a:pt x="1260831" y="1227972"/>
                  <a:pt x="1306786" y="1085183"/>
                  <a:pt x="1261044" y="1222409"/>
                </a:cubicBezTo>
                <a:cubicBezTo>
                  <a:pt x="1257836" y="1232034"/>
                  <a:pt x="1257047" y="1242842"/>
                  <a:pt x="1251419" y="1251284"/>
                </a:cubicBezTo>
                <a:lnTo>
                  <a:pt x="1232168" y="1280160"/>
                </a:lnTo>
                <a:cubicBezTo>
                  <a:pt x="1228960" y="1292994"/>
                  <a:pt x="1228459" y="1306829"/>
                  <a:pt x="1222543" y="1318661"/>
                </a:cubicBezTo>
                <a:cubicBezTo>
                  <a:pt x="1212196" y="1339355"/>
                  <a:pt x="1196876" y="1357162"/>
                  <a:pt x="1184042" y="1376413"/>
                </a:cubicBezTo>
                <a:cubicBezTo>
                  <a:pt x="1177625" y="1386038"/>
                  <a:pt x="1168450" y="1394315"/>
                  <a:pt x="1164792" y="1405289"/>
                </a:cubicBezTo>
                <a:cubicBezTo>
                  <a:pt x="1161583" y="1414914"/>
                  <a:pt x="1159703" y="1425089"/>
                  <a:pt x="1155166" y="1434164"/>
                </a:cubicBezTo>
                <a:cubicBezTo>
                  <a:pt x="1141764" y="1460968"/>
                  <a:pt x="1128330" y="1470626"/>
                  <a:pt x="1107040" y="1491916"/>
                </a:cubicBezTo>
                <a:cubicBezTo>
                  <a:pt x="1084131" y="1560641"/>
                  <a:pt x="1104672" y="1538411"/>
                  <a:pt x="1058914" y="1568918"/>
                </a:cubicBezTo>
                <a:cubicBezTo>
                  <a:pt x="1034717" y="1641503"/>
                  <a:pt x="1067357" y="1552030"/>
                  <a:pt x="1030038" y="1626670"/>
                </a:cubicBezTo>
                <a:cubicBezTo>
                  <a:pt x="1025501" y="1635745"/>
                  <a:pt x="1025340" y="1646676"/>
                  <a:pt x="1020413" y="1655545"/>
                </a:cubicBezTo>
                <a:cubicBezTo>
                  <a:pt x="1009177" y="1675770"/>
                  <a:pt x="994746" y="1694046"/>
                  <a:pt x="981912" y="1713297"/>
                </a:cubicBezTo>
                <a:lnTo>
                  <a:pt x="943411" y="1771049"/>
                </a:lnTo>
                <a:cubicBezTo>
                  <a:pt x="940202" y="1780674"/>
                  <a:pt x="936572" y="1790169"/>
                  <a:pt x="933785" y="1799924"/>
                </a:cubicBezTo>
                <a:cubicBezTo>
                  <a:pt x="930151" y="1812644"/>
                  <a:pt x="929371" y="1826266"/>
                  <a:pt x="924160" y="1838425"/>
                </a:cubicBezTo>
                <a:cubicBezTo>
                  <a:pt x="919603" y="1849058"/>
                  <a:pt x="911326" y="1857676"/>
                  <a:pt x="904909" y="1867301"/>
                </a:cubicBezTo>
                <a:cubicBezTo>
                  <a:pt x="901701" y="1876926"/>
                  <a:pt x="900211" y="1887308"/>
                  <a:pt x="895284" y="1896177"/>
                </a:cubicBezTo>
                <a:cubicBezTo>
                  <a:pt x="884048" y="1916402"/>
                  <a:pt x="856783" y="1953929"/>
                  <a:pt x="856783" y="1953929"/>
                </a:cubicBezTo>
                <a:lnTo>
                  <a:pt x="837533" y="2011680"/>
                </a:lnTo>
                <a:cubicBezTo>
                  <a:pt x="834324" y="2021305"/>
                  <a:pt x="833535" y="2032114"/>
                  <a:pt x="827907" y="2040556"/>
                </a:cubicBezTo>
                <a:cubicBezTo>
                  <a:pt x="821490" y="2050181"/>
                  <a:pt x="813830" y="2059085"/>
                  <a:pt x="808657" y="2069432"/>
                </a:cubicBezTo>
                <a:cubicBezTo>
                  <a:pt x="768812" y="2149124"/>
                  <a:pt x="834947" y="2044436"/>
                  <a:pt x="779781" y="2127183"/>
                </a:cubicBezTo>
                <a:cubicBezTo>
                  <a:pt x="762840" y="2178007"/>
                  <a:pt x="775783" y="2147620"/>
                  <a:pt x="731655" y="2213811"/>
                </a:cubicBezTo>
                <a:lnTo>
                  <a:pt x="712404" y="2242686"/>
                </a:lnTo>
                <a:cubicBezTo>
                  <a:pt x="689518" y="2311346"/>
                  <a:pt x="721970" y="2228337"/>
                  <a:pt x="673903" y="2300438"/>
                </a:cubicBezTo>
                <a:cubicBezTo>
                  <a:pt x="668275" y="2308880"/>
                  <a:pt x="668815" y="2320239"/>
                  <a:pt x="664278" y="2329314"/>
                </a:cubicBezTo>
                <a:cubicBezTo>
                  <a:pt x="659105" y="2339661"/>
                  <a:pt x="650766" y="2348146"/>
                  <a:pt x="645027" y="2358190"/>
                </a:cubicBezTo>
                <a:cubicBezTo>
                  <a:pt x="637908" y="2370648"/>
                  <a:pt x="633159" y="2384387"/>
                  <a:pt x="625777" y="2396691"/>
                </a:cubicBezTo>
                <a:cubicBezTo>
                  <a:pt x="613874" y="2416530"/>
                  <a:pt x="600110" y="2435192"/>
                  <a:pt x="587276" y="2454442"/>
                </a:cubicBezTo>
                <a:lnTo>
                  <a:pt x="529524" y="2541070"/>
                </a:lnTo>
                <a:cubicBezTo>
                  <a:pt x="523107" y="2550695"/>
                  <a:pt x="513932" y="2558971"/>
                  <a:pt x="510274" y="2569945"/>
                </a:cubicBezTo>
                <a:cubicBezTo>
                  <a:pt x="507065" y="2579570"/>
                  <a:pt x="506276" y="2590379"/>
                  <a:pt x="500648" y="2598821"/>
                </a:cubicBezTo>
                <a:cubicBezTo>
                  <a:pt x="493097" y="2610147"/>
                  <a:pt x="481398" y="2618072"/>
                  <a:pt x="471773" y="2627697"/>
                </a:cubicBezTo>
                <a:cubicBezTo>
                  <a:pt x="447577" y="2700279"/>
                  <a:pt x="483029" y="2613627"/>
                  <a:pt x="433272" y="2675823"/>
                </a:cubicBezTo>
                <a:cubicBezTo>
                  <a:pt x="426934" y="2683746"/>
                  <a:pt x="428183" y="2695624"/>
                  <a:pt x="423646" y="2704699"/>
                </a:cubicBezTo>
                <a:cubicBezTo>
                  <a:pt x="418473" y="2715046"/>
                  <a:pt x="409569" y="2723228"/>
                  <a:pt x="404396" y="2733575"/>
                </a:cubicBezTo>
                <a:cubicBezTo>
                  <a:pt x="364554" y="2813262"/>
                  <a:pt x="430681" y="2708589"/>
                  <a:pt x="375520" y="2791326"/>
                </a:cubicBezTo>
                <a:cubicBezTo>
                  <a:pt x="351327" y="2863906"/>
                  <a:pt x="383962" y="2774442"/>
                  <a:pt x="346644" y="2849078"/>
                </a:cubicBezTo>
                <a:cubicBezTo>
                  <a:pt x="306793" y="2928779"/>
                  <a:pt x="372939" y="2824075"/>
                  <a:pt x="317768" y="2906830"/>
                </a:cubicBezTo>
                <a:cubicBezTo>
                  <a:pt x="314560" y="2916455"/>
                  <a:pt x="313070" y="2926836"/>
                  <a:pt x="308143" y="2935705"/>
                </a:cubicBezTo>
                <a:cubicBezTo>
                  <a:pt x="296907" y="2955930"/>
                  <a:pt x="269642" y="2993457"/>
                  <a:pt x="269642" y="2993457"/>
                </a:cubicBezTo>
                <a:cubicBezTo>
                  <a:pt x="259995" y="3022399"/>
                  <a:pt x="261499" y="3026329"/>
                  <a:pt x="240766" y="3051209"/>
                </a:cubicBezTo>
                <a:cubicBezTo>
                  <a:pt x="232052" y="3061666"/>
                  <a:pt x="220248" y="3069340"/>
                  <a:pt x="211891" y="3080084"/>
                </a:cubicBezTo>
                <a:cubicBezTo>
                  <a:pt x="197686" y="3098347"/>
                  <a:pt x="173389" y="3137836"/>
                  <a:pt x="173389" y="3137836"/>
                </a:cubicBezTo>
                <a:cubicBezTo>
                  <a:pt x="150820" y="3205546"/>
                  <a:pt x="180191" y="3121968"/>
                  <a:pt x="144514" y="3205213"/>
                </a:cubicBezTo>
                <a:cubicBezTo>
                  <a:pt x="120605" y="3261000"/>
                  <a:pt x="152629" y="3207477"/>
                  <a:pt x="115638" y="3262964"/>
                </a:cubicBezTo>
                <a:lnTo>
                  <a:pt x="96387" y="3320716"/>
                </a:lnTo>
                <a:cubicBezTo>
                  <a:pt x="93179" y="3330341"/>
                  <a:pt x="92390" y="3341150"/>
                  <a:pt x="86762" y="3349592"/>
                </a:cubicBezTo>
                <a:cubicBezTo>
                  <a:pt x="80345" y="3359217"/>
                  <a:pt x="72685" y="3368120"/>
                  <a:pt x="67512" y="3378467"/>
                </a:cubicBezTo>
                <a:cubicBezTo>
                  <a:pt x="62974" y="3387542"/>
                  <a:pt x="62423" y="3398268"/>
                  <a:pt x="57886" y="3407343"/>
                </a:cubicBezTo>
                <a:cubicBezTo>
                  <a:pt x="44484" y="3434146"/>
                  <a:pt x="31049" y="3443806"/>
                  <a:pt x="9760" y="3465095"/>
                </a:cubicBezTo>
                <a:cubicBezTo>
                  <a:pt x="-1894" y="3500058"/>
                  <a:pt x="135" y="3483825"/>
                  <a:pt x="135" y="3513221"/>
                </a:cubicBezTo>
              </a:path>
            </a:pathLst>
          </a:custGeom>
          <a:noFill/>
          <a:effectLst>
            <a:glow rad="127000">
              <a:srgbClr val="FF006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>
            <a:stCxn id="11" idx="82"/>
          </p:cNvCxnSpPr>
          <p:nvPr/>
        </p:nvCxnSpPr>
        <p:spPr>
          <a:xfrm flipH="1" flipV="1">
            <a:off x="5029200" y="4953000"/>
            <a:ext cx="81815" cy="283143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glow rad="127000">
              <a:srgbClr val="FF0066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endCxn id="11" idx="82"/>
          </p:cNvCxnSpPr>
          <p:nvPr/>
        </p:nvCxnSpPr>
        <p:spPr>
          <a:xfrm flipH="1">
            <a:off x="5111015" y="5094571"/>
            <a:ext cx="299185" cy="141572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glow rad="127000">
              <a:srgbClr val="FF0066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34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3494" name="AutoShape 6"/>
          <p:cNvSpPr>
            <a:spLocks noChangeArrowheads="1"/>
          </p:cNvSpPr>
          <p:nvPr/>
        </p:nvSpPr>
        <p:spPr bwMode="auto">
          <a:xfrm>
            <a:off x="3352800" y="5334000"/>
            <a:ext cx="2209800" cy="990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17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4518" name="AutoShape 6"/>
          <p:cNvSpPr>
            <a:spLocks noChangeArrowheads="1"/>
          </p:cNvSpPr>
          <p:nvPr/>
        </p:nvSpPr>
        <p:spPr bwMode="auto">
          <a:xfrm>
            <a:off x="381000" y="4191000"/>
            <a:ext cx="2362200" cy="11430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4519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7848600" cy="5943600"/>
          </a:xfrm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1600200" y="1219200"/>
            <a:ext cx="68580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ahoma" pitchFamily="34" charset="0"/>
              </a:rPr>
              <a:t>-Nice neat notes that are legible and use indentations when appropriate.      						-Example of indent.										              -Skip a line between topics			              	                                                                          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3413125" y="3436938"/>
            <a:ext cx="24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ahoma" pitchFamily="34" charset="0"/>
            </a:endParaRPr>
          </a:p>
        </p:txBody>
      </p:sp>
      <p:sp>
        <p:nvSpPr>
          <p:cNvPr id="2725893" name="Text Box 5"/>
          <p:cNvSpPr txBox="1">
            <a:spLocks noChangeArrowheads="1"/>
          </p:cNvSpPr>
          <p:nvPr/>
        </p:nvSpPr>
        <p:spPr bwMode="auto">
          <a:xfrm>
            <a:off x="4343400" y="3886200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839453" y="4629752"/>
            <a:ext cx="1405288" cy="654517"/>
          </a:xfrm>
          <a:custGeom>
            <a:avLst/>
            <a:gdLst>
              <a:gd name="connsiteX0" fmla="*/ 0 w 1405288"/>
              <a:gd name="connsiteY0" fmla="*/ 105877 h 654517"/>
              <a:gd name="connsiteX1" fmla="*/ 48126 w 1405288"/>
              <a:gd name="connsiteY1" fmla="*/ 96252 h 654517"/>
              <a:gd name="connsiteX2" fmla="*/ 77002 w 1405288"/>
              <a:gd name="connsiteY2" fmla="*/ 86627 h 654517"/>
              <a:gd name="connsiteX3" fmla="*/ 221381 w 1405288"/>
              <a:gd name="connsiteY3" fmla="*/ 67376 h 654517"/>
              <a:gd name="connsiteX4" fmla="*/ 250256 w 1405288"/>
              <a:gd name="connsiteY4" fmla="*/ 57751 h 654517"/>
              <a:gd name="connsiteX5" fmla="*/ 356134 w 1405288"/>
              <a:gd name="connsiteY5" fmla="*/ 38501 h 654517"/>
              <a:gd name="connsiteX6" fmla="*/ 770021 w 1405288"/>
              <a:gd name="connsiteY6" fmla="*/ 28875 h 654517"/>
              <a:gd name="connsiteX7" fmla="*/ 866273 w 1405288"/>
              <a:gd name="connsiteY7" fmla="*/ 9625 h 654517"/>
              <a:gd name="connsiteX8" fmla="*/ 1001027 w 1405288"/>
              <a:gd name="connsiteY8" fmla="*/ 0 h 654517"/>
              <a:gd name="connsiteX9" fmla="*/ 1289785 w 1405288"/>
              <a:gd name="connsiteY9" fmla="*/ 9625 h 654517"/>
              <a:gd name="connsiteX10" fmla="*/ 1347536 w 1405288"/>
              <a:gd name="connsiteY10" fmla="*/ 28875 h 654517"/>
              <a:gd name="connsiteX11" fmla="*/ 1386038 w 1405288"/>
              <a:gd name="connsiteY11" fmla="*/ 86627 h 654517"/>
              <a:gd name="connsiteX12" fmla="*/ 1405288 w 1405288"/>
              <a:gd name="connsiteY12" fmla="*/ 115503 h 654517"/>
              <a:gd name="connsiteX13" fmla="*/ 1386038 w 1405288"/>
              <a:gd name="connsiteY13" fmla="*/ 211755 h 654517"/>
              <a:gd name="connsiteX14" fmla="*/ 1366787 w 1405288"/>
              <a:gd name="connsiteY14" fmla="*/ 240631 h 654517"/>
              <a:gd name="connsiteX15" fmla="*/ 1318661 w 1405288"/>
              <a:gd name="connsiteY15" fmla="*/ 298383 h 654517"/>
              <a:gd name="connsiteX16" fmla="*/ 1299410 w 1405288"/>
              <a:gd name="connsiteY16" fmla="*/ 356134 h 654517"/>
              <a:gd name="connsiteX17" fmla="*/ 1289785 w 1405288"/>
              <a:gd name="connsiteY17" fmla="*/ 385010 h 654517"/>
              <a:gd name="connsiteX18" fmla="*/ 1232033 w 1405288"/>
              <a:gd name="connsiteY18" fmla="*/ 471637 h 654517"/>
              <a:gd name="connsiteX19" fmla="*/ 1212783 w 1405288"/>
              <a:gd name="connsiteY19" fmla="*/ 500513 h 654517"/>
              <a:gd name="connsiteX20" fmla="*/ 1183907 w 1405288"/>
              <a:gd name="connsiteY20" fmla="*/ 529389 h 654517"/>
              <a:gd name="connsiteX21" fmla="*/ 1164656 w 1405288"/>
              <a:gd name="connsiteY21" fmla="*/ 587141 h 654517"/>
              <a:gd name="connsiteX22" fmla="*/ 1155031 w 1405288"/>
              <a:gd name="connsiteY22" fmla="*/ 616016 h 654517"/>
              <a:gd name="connsiteX23" fmla="*/ 1126155 w 1405288"/>
              <a:gd name="connsiteY23" fmla="*/ 654517 h 65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05288" h="654517">
                <a:moveTo>
                  <a:pt x="0" y="105877"/>
                </a:moveTo>
                <a:cubicBezTo>
                  <a:pt x="16042" y="102669"/>
                  <a:pt x="32255" y="100220"/>
                  <a:pt x="48126" y="96252"/>
                </a:cubicBezTo>
                <a:cubicBezTo>
                  <a:pt x="57969" y="93791"/>
                  <a:pt x="67098" y="88828"/>
                  <a:pt x="77002" y="86627"/>
                </a:cubicBezTo>
                <a:cubicBezTo>
                  <a:pt x="120203" y="77027"/>
                  <a:pt x="179681" y="72010"/>
                  <a:pt x="221381" y="67376"/>
                </a:cubicBezTo>
                <a:cubicBezTo>
                  <a:pt x="231006" y="64168"/>
                  <a:pt x="240501" y="60538"/>
                  <a:pt x="250256" y="57751"/>
                </a:cubicBezTo>
                <a:cubicBezTo>
                  <a:pt x="282328" y="48588"/>
                  <a:pt x="324434" y="39769"/>
                  <a:pt x="356134" y="38501"/>
                </a:cubicBezTo>
                <a:cubicBezTo>
                  <a:pt x="494023" y="32985"/>
                  <a:pt x="632059" y="32084"/>
                  <a:pt x="770021" y="28875"/>
                </a:cubicBezTo>
                <a:cubicBezTo>
                  <a:pt x="806125" y="19849"/>
                  <a:pt x="826941" y="13558"/>
                  <a:pt x="866273" y="9625"/>
                </a:cubicBezTo>
                <a:cubicBezTo>
                  <a:pt x="911082" y="5144"/>
                  <a:pt x="956109" y="3208"/>
                  <a:pt x="1001027" y="0"/>
                </a:cubicBezTo>
                <a:cubicBezTo>
                  <a:pt x="1097280" y="3208"/>
                  <a:pt x="1193812" y="1627"/>
                  <a:pt x="1289785" y="9625"/>
                </a:cubicBezTo>
                <a:cubicBezTo>
                  <a:pt x="1310007" y="11310"/>
                  <a:pt x="1347536" y="28875"/>
                  <a:pt x="1347536" y="28875"/>
                </a:cubicBezTo>
                <a:lnTo>
                  <a:pt x="1386038" y="86627"/>
                </a:lnTo>
                <a:lnTo>
                  <a:pt x="1405288" y="115503"/>
                </a:lnTo>
                <a:cubicBezTo>
                  <a:pt x="1401741" y="140331"/>
                  <a:pt x="1399477" y="184877"/>
                  <a:pt x="1386038" y="211755"/>
                </a:cubicBezTo>
                <a:cubicBezTo>
                  <a:pt x="1380864" y="222102"/>
                  <a:pt x="1374193" y="231744"/>
                  <a:pt x="1366787" y="240631"/>
                </a:cubicBezTo>
                <a:cubicBezTo>
                  <a:pt x="1345197" y="266538"/>
                  <a:pt x="1332318" y="267655"/>
                  <a:pt x="1318661" y="298383"/>
                </a:cubicBezTo>
                <a:cubicBezTo>
                  <a:pt x="1310420" y="316926"/>
                  <a:pt x="1305827" y="336884"/>
                  <a:pt x="1299410" y="356134"/>
                </a:cubicBezTo>
                <a:cubicBezTo>
                  <a:pt x="1296202" y="365759"/>
                  <a:pt x="1295413" y="376568"/>
                  <a:pt x="1289785" y="385010"/>
                </a:cubicBezTo>
                <a:lnTo>
                  <a:pt x="1232033" y="471637"/>
                </a:lnTo>
                <a:cubicBezTo>
                  <a:pt x="1225616" y="481262"/>
                  <a:pt x="1220963" y="492333"/>
                  <a:pt x="1212783" y="500513"/>
                </a:cubicBezTo>
                <a:lnTo>
                  <a:pt x="1183907" y="529389"/>
                </a:lnTo>
                <a:lnTo>
                  <a:pt x="1164656" y="587141"/>
                </a:lnTo>
                <a:cubicBezTo>
                  <a:pt x="1161448" y="596766"/>
                  <a:pt x="1160659" y="607574"/>
                  <a:pt x="1155031" y="616016"/>
                </a:cubicBezTo>
                <a:cubicBezTo>
                  <a:pt x="1133264" y="648667"/>
                  <a:pt x="1143961" y="636713"/>
                  <a:pt x="1126155" y="654517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127000">
              <a:srgbClr val="FF006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886200" y="5001126"/>
            <a:ext cx="81815" cy="283143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glow rad="127000">
              <a:srgbClr val="FF0066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968015" y="5142698"/>
            <a:ext cx="276726" cy="146985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glow rad="127000">
              <a:srgbClr val="FF0066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5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6566" name="AutoShape 6"/>
          <p:cNvSpPr>
            <a:spLocks noChangeArrowheads="1"/>
          </p:cNvSpPr>
          <p:nvPr/>
        </p:nvSpPr>
        <p:spPr bwMode="auto">
          <a:xfrm>
            <a:off x="3352800" y="5334000"/>
            <a:ext cx="2209800" cy="990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758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7590" name="AutoShape 6"/>
          <p:cNvSpPr>
            <a:spLocks noChangeArrowheads="1"/>
          </p:cNvSpPr>
          <p:nvPr/>
        </p:nvSpPr>
        <p:spPr bwMode="auto">
          <a:xfrm>
            <a:off x="381000" y="4191000"/>
            <a:ext cx="2438400" cy="11430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7591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3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2839453" y="4629752"/>
            <a:ext cx="1405288" cy="654517"/>
          </a:xfrm>
          <a:custGeom>
            <a:avLst/>
            <a:gdLst>
              <a:gd name="connsiteX0" fmla="*/ 0 w 1405288"/>
              <a:gd name="connsiteY0" fmla="*/ 105877 h 654517"/>
              <a:gd name="connsiteX1" fmla="*/ 48126 w 1405288"/>
              <a:gd name="connsiteY1" fmla="*/ 96252 h 654517"/>
              <a:gd name="connsiteX2" fmla="*/ 77002 w 1405288"/>
              <a:gd name="connsiteY2" fmla="*/ 86627 h 654517"/>
              <a:gd name="connsiteX3" fmla="*/ 221381 w 1405288"/>
              <a:gd name="connsiteY3" fmla="*/ 67376 h 654517"/>
              <a:gd name="connsiteX4" fmla="*/ 250256 w 1405288"/>
              <a:gd name="connsiteY4" fmla="*/ 57751 h 654517"/>
              <a:gd name="connsiteX5" fmla="*/ 356134 w 1405288"/>
              <a:gd name="connsiteY5" fmla="*/ 38501 h 654517"/>
              <a:gd name="connsiteX6" fmla="*/ 770021 w 1405288"/>
              <a:gd name="connsiteY6" fmla="*/ 28875 h 654517"/>
              <a:gd name="connsiteX7" fmla="*/ 866273 w 1405288"/>
              <a:gd name="connsiteY7" fmla="*/ 9625 h 654517"/>
              <a:gd name="connsiteX8" fmla="*/ 1001027 w 1405288"/>
              <a:gd name="connsiteY8" fmla="*/ 0 h 654517"/>
              <a:gd name="connsiteX9" fmla="*/ 1289785 w 1405288"/>
              <a:gd name="connsiteY9" fmla="*/ 9625 h 654517"/>
              <a:gd name="connsiteX10" fmla="*/ 1347536 w 1405288"/>
              <a:gd name="connsiteY10" fmla="*/ 28875 h 654517"/>
              <a:gd name="connsiteX11" fmla="*/ 1386038 w 1405288"/>
              <a:gd name="connsiteY11" fmla="*/ 86627 h 654517"/>
              <a:gd name="connsiteX12" fmla="*/ 1405288 w 1405288"/>
              <a:gd name="connsiteY12" fmla="*/ 115503 h 654517"/>
              <a:gd name="connsiteX13" fmla="*/ 1386038 w 1405288"/>
              <a:gd name="connsiteY13" fmla="*/ 211755 h 654517"/>
              <a:gd name="connsiteX14" fmla="*/ 1366787 w 1405288"/>
              <a:gd name="connsiteY14" fmla="*/ 240631 h 654517"/>
              <a:gd name="connsiteX15" fmla="*/ 1318661 w 1405288"/>
              <a:gd name="connsiteY15" fmla="*/ 298383 h 654517"/>
              <a:gd name="connsiteX16" fmla="*/ 1299410 w 1405288"/>
              <a:gd name="connsiteY16" fmla="*/ 356134 h 654517"/>
              <a:gd name="connsiteX17" fmla="*/ 1289785 w 1405288"/>
              <a:gd name="connsiteY17" fmla="*/ 385010 h 654517"/>
              <a:gd name="connsiteX18" fmla="*/ 1232033 w 1405288"/>
              <a:gd name="connsiteY18" fmla="*/ 471637 h 654517"/>
              <a:gd name="connsiteX19" fmla="*/ 1212783 w 1405288"/>
              <a:gd name="connsiteY19" fmla="*/ 500513 h 654517"/>
              <a:gd name="connsiteX20" fmla="*/ 1183907 w 1405288"/>
              <a:gd name="connsiteY20" fmla="*/ 529389 h 654517"/>
              <a:gd name="connsiteX21" fmla="*/ 1164656 w 1405288"/>
              <a:gd name="connsiteY21" fmla="*/ 587141 h 654517"/>
              <a:gd name="connsiteX22" fmla="*/ 1155031 w 1405288"/>
              <a:gd name="connsiteY22" fmla="*/ 616016 h 654517"/>
              <a:gd name="connsiteX23" fmla="*/ 1126155 w 1405288"/>
              <a:gd name="connsiteY23" fmla="*/ 654517 h 65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05288" h="654517">
                <a:moveTo>
                  <a:pt x="0" y="105877"/>
                </a:moveTo>
                <a:cubicBezTo>
                  <a:pt x="16042" y="102669"/>
                  <a:pt x="32255" y="100220"/>
                  <a:pt x="48126" y="96252"/>
                </a:cubicBezTo>
                <a:cubicBezTo>
                  <a:pt x="57969" y="93791"/>
                  <a:pt x="67098" y="88828"/>
                  <a:pt x="77002" y="86627"/>
                </a:cubicBezTo>
                <a:cubicBezTo>
                  <a:pt x="120203" y="77027"/>
                  <a:pt x="179681" y="72010"/>
                  <a:pt x="221381" y="67376"/>
                </a:cubicBezTo>
                <a:cubicBezTo>
                  <a:pt x="231006" y="64168"/>
                  <a:pt x="240501" y="60538"/>
                  <a:pt x="250256" y="57751"/>
                </a:cubicBezTo>
                <a:cubicBezTo>
                  <a:pt x="282328" y="48588"/>
                  <a:pt x="324434" y="39769"/>
                  <a:pt x="356134" y="38501"/>
                </a:cubicBezTo>
                <a:cubicBezTo>
                  <a:pt x="494023" y="32985"/>
                  <a:pt x="632059" y="32084"/>
                  <a:pt x="770021" y="28875"/>
                </a:cubicBezTo>
                <a:cubicBezTo>
                  <a:pt x="806125" y="19849"/>
                  <a:pt x="826941" y="13558"/>
                  <a:pt x="866273" y="9625"/>
                </a:cubicBezTo>
                <a:cubicBezTo>
                  <a:pt x="911082" y="5144"/>
                  <a:pt x="956109" y="3208"/>
                  <a:pt x="1001027" y="0"/>
                </a:cubicBezTo>
                <a:cubicBezTo>
                  <a:pt x="1097280" y="3208"/>
                  <a:pt x="1193812" y="1627"/>
                  <a:pt x="1289785" y="9625"/>
                </a:cubicBezTo>
                <a:cubicBezTo>
                  <a:pt x="1310007" y="11310"/>
                  <a:pt x="1347536" y="28875"/>
                  <a:pt x="1347536" y="28875"/>
                </a:cubicBezTo>
                <a:lnTo>
                  <a:pt x="1386038" y="86627"/>
                </a:lnTo>
                <a:lnTo>
                  <a:pt x="1405288" y="115503"/>
                </a:lnTo>
                <a:cubicBezTo>
                  <a:pt x="1401741" y="140331"/>
                  <a:pt x="1399477" y="184877"/>
                  <a:pt x="1386038" y="211755"/>
                </a:cubicBezTo>
                <a:cubicBezTo>
                  <a:pt x="1380864" y="222102"/>
                  <a:pt x="1374193" y="231744"/>
                  <a:pt x="1366787" y="240631"/>
                </a:cubicBezTo>
                <a:cubicBezTo>
                  <a:pt x="1345197" y="266538"/>
                  <a:pt x="1332318" y="267655"/>
                  <a:pt x="1318661" y="298383"/>
                </a:cubicBezTo>
                <a:cubicBezTo>
                  <a:pt x="1310420" y="316926"/>
                  <a:pt x="1305827" y="336884"/>
                  <a:pt x="1299410" y="356134"/>
                </a:cubicBezTo>
                <a:cubicBezTo>
                  <a:pt x="1296202" y="365759"/>
                  <a:pt x="1295413" y="376568"/>
                  <a:pt x="1289785" y="385010"/>
                </a:cubicBezTo>
                <a:lnTo>
                  <a:pt x="1232033" y="471637"/>
                </a:lnTo>
                <a:cubicBezTo>
                  <a:pt x="1225616" y="481262"/>
                  <a:pt x="1220963" y="492333"/>
                  <a:pt x="1212783" y="500513"/>
                </a:cubicBezTo>
                <a:lnTo>
                  <a:pt x="1183907" y="529389"/>
                </a:lnTo>
                <a:lnTo>
                  <a:pt x="1164656" y="587141"/>
                </a:lnTo>
                <a:cubicBezTo>
                  <a:pt x="1161448" y="596766"/>
                  <a:pt x="1160659" y="607574"/>
                  <a:pt x="1155031" y="616016"/>
                </a:cubicBezTo>
                <a:cubicBezTo>
                  <a:pt x="1133264" y="648667"/>
                  <a:pt x="1143961" y="636713"/>
                  <a:pt x="1126155" y="654517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127000">
              <a:srgbClr val="FF006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886200" y="5001126"/>
            <a:ext cx="81815" cy="283143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glow rad="127000">
              <a:srgbClr val="FF0066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3968015" y="5142698"/>
            <a:ext cx="276726" cy="146985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glow rad="127000">
              <a:srgbClr val="FF0066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6963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7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69638" name="AutoShape 6"/>
          <p:cNvSpPr>
            <a:spLocks noChangeArrowheads="1"/>
          </p:cNvSpPr>
          <p:nvPr/>
        </p:nvSpPr>
        <p:spPr bwMode="auto">
          <a:xfrm>
            <a:off x="3352800" y="5334000"/>
            <a:ext cx="2209800" cy="990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0662" name="AutoShape 6"/>
          <p:cNvSpPr>
            <a:spLocks noChangeArrowheads="1"/>
          </p:cNvSpPr>
          <p:nvPr/>
        </p:nvSpPr>
        <p:spPr bwMode="auto">
          <a:xfrm>
            <a:off x="381000" y="4191000"/>
            <a:ext cx="2438400" cy="11430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663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2733575" y="1501534"/>
            <a:ext cx="4052236" cy="2723957"/>
          </a:xfrm>
          <a:custGeom>
            <a:avLst/>
            <a:gdLst>
              <a:gd name="connsiteX0" fmla="*/ 0 w 4052236"/>
              <a:gd name="connsiteY0" fmla="*/ 2723957 h 2723957"/>
              <a:gd name="connsiteX1" fmla="*/ 48126 w 4052236"/>
              <a:gd name="connsiteY1" fmla="*/ 2646954 h 2723957"/>
              <a:gd name="connsiteX2" fmla="*/ 77002 w 4052236"/>
              <a:gd name="connsiteY2" fmla="*/ 2618079 h 2723957"/>
              <a:gd name="connsiteX3" fmla="*/ 115503 w 4052236"/>
              <a:gd name="connsiteY3" fmla="*/ 2560327 h 2723957"/>
              <a:gd name="connsiteX4" fmla="*/ 163629 w 4052236"/>
              <a:gd name="connsiteY4" fmla="*/ 2473700 h 2723957"/>
              <a:gd name="connsiteX5" fmla="*/ 192505 w 4052236"/>
              <a:gd name="connsiteY5" fmla="*/ 2454449 h 2723957"/>
              <a:gd name="connsiteX6" fmla="*/ 231006 w 4052236"/>
              <a:gd name="connsiteY6" fmla="*/ 2396698 h 2723957"/>
              <a:gd name="connsiteX7" fmla="*/ 250257 w 4052236"/>
              <a:gd name="connsiteY7" fmla="*/ 2338946 h 2723957"/>
              <a:gd name="connsiteX8" fmla="*/ 298383 w 4052236"/>
              <a:gd name="connsiteY8" fmla="*/ 2252319 h 2723957"/>
              <a:gd name="connsiteX9" fmla="*/ 327259 w 4052236"/>
              <a:gd name="connsiteY9" fmla="*/ 2223443 h 2723957"/>
              <a:gd name="connsiteX10" fmla="*/ 365760 w 4052236"/>
              <a:gd name="connsiteY10" fmla="*/ 2165691 h 2723957"/>
              <a:gd name="connsiteX11" fmla="*/ 375385 w 4052236"/>
              <a:gd name="connsiteY11" fmla="*/ 2136815 h 2723957"/>
              <a:gd name="connsiteX12" fmla="*/ 413886 w 4052236"/>
              <a:gd name="connsiteY12" fmla="*/ 2079064 h 2723957"/>
              <a:gd name="connsiteX13" fmla="*/ 442762 w 4052236"/>
              <a:gd name="connsiteY13" fmla="*/ 2021312 h 2723957"/>
              <a:gd name="connsiteX14" fmla="*/ 471638 w 4052236"/>
              <a:gd name="connsiteY14" fmla="*/ 2002062 h 2723957"/>
              <a:gd name="connsiteX15" fmla="*/ 539014 w 4052236"/>
              <a:gd name="connsiteY15" fmla="*/ 1925060 h 2723957"/>
              <a:gd name="connsiteX16" fmla="*/ 616017 w 4052236"/>
              <a:gd name="connsiteY16" fmla="*/ 1809557 h 2723957"/>
              <a:gd name="connsiteX17" fmla="*/ 635267 w 4052236"/>
              <a:gd name="connsiteY17" fmla="*/ 1780681 h 2723957"/>
              <a:gd name="connsiteX18" fmla="*/ 654518 w 4052236"/>
              <a:gd name="connsiteY18" fmla="*/ 1751805 h 2723957"/>
              <a:gd name="connsiteX19" fmla="*/ 693019 w 4052236"/>
              <a:gd name="connsiteY19" fmla="*/ 1694053 h 2723957"/>
              <a:gd name="connsiteX20" fmla="*/ 702644 w 4052236"/>
              <a:gd name="connsiteY20" fmla="*/ 1665178 h 2723957"/>
              <a:gd name="connsiteX21" fmla="*/ 750770 w 4052236"/>
              <a:gd name="connsiteY21" fmla="*/ 1617051 h 2723957"/>
              <a:gd name="connsiteX22" fmla="*/ 760396 w 4052236"/>
              <a:gd name="connsiteY22" fmla="*/ 1588175 h 2723957"/>
              <a:gd name="connsiteX23" fmla="*/ 798897 w 4052236"/>
              <a:gd name="connsiteY23" fmla="*/ 1530424 h 2723957"/>
              <a:gd name="connsiteX24" fmla="*/ 827772 w 4052236"/>
              <a:gd name="connsiteY24" fmla="*/ 1472672 h 2723957"/>
              <a:gd name="connsiteX25" fmla="*/ 856648 w 4052236"/>
              <a:gd name="connsiteY25" fmla="*/ 1453422 h 2723957"/>
              <a:gd name="connsiteX26" fmla="*/ 895149 w 4052236"/>
              <a:gd name="connsiteY26" fmla="*/ 1405295 h 2723957"/>
              <a:gd name="connsiteX27" fmla="*/ 962526 w 4052236"/>
              <a:gd name="connsiteY27" fmla="*/ 1337919 h 2723957"/>
              <a:gd name="connsiteX28" fmla="*/ 1001027 w 4052236"/>
              <a:gd name="connsiteY28" fmla="*/ 1280167 h 2723957"/>
              <a:gd name="connsiteX29" fmla="*/ 1068404 w 4052236"/>
              <a:gd name="connsiteY29" fmla="*/ 1193540 h 2723957"/>
              <a:gd name="connsiteX30" fmla="*/ 1078029 w 4052236"/>
              <a:gd name="connsiteY30" fmla="*/ 1164664 h 2723957"/>
              <a:gd name="connsiteX31" fmla="*/ 1126156 w 4052236"/>
              <a:gd name="connsiteY31" fmla="*/ 1106912 h 2723957"/>
              <a:gd name="connsiteX32" fmla="*/ 1135781 w 4052236"/>
              <a:gd name="connsiteY32" fmla="*/ 1078037 h 2723957"/>
              <a:gd name="connsiteX33" fmla="*/ 1164657 w 4052236"/>
              <a:gd name="connsiteY33" fmla="*/ 1058786 h 2723957"/>
              <a:gd name="connsiteX34" fmla="*/ 1222408 w 4052236"/>
              <a:gd name="connsiteY34" fmla="*/ 1001034 h 2723957"/>
              <a:gd name="connsiteX35" fmla="*/ 1280160 w 4052236"/>
              <a:gd name="connsiteY35" fmla="*/ 962533 h 2723957"/>
              <a:gd name="connsiteX36" fmla="*/ 1299410 w 4052236"/>
              <a:gd name="connsiteY36" fmla="*/ 933658 h 2723957"/>
              <a:gd name="connsiteX37" fmla="*/ 1328286 w 4052236"/>
              <a:gd name="connsiteY37" fmla="*/ 924032 h 2723957"/>
              <a:gd name="connsiteX38" fmla="*/ 1357162 w 4052236"/>
              <a:gd name="connsiteY38" fmla="*/ 904782 h 2723957"/>
              <a:gd name="connsiteX39" fmla="*/ 1414913 w 4052236"/>
              <a:gd name="connsiteY39" fmla="*/ 866281 h 2723957"/>
              <a:gd name="connsiteX40" fmla="*/ 1472665 w 4052236"/>
              <a:gd name="connsiteY40" fmla="*/ 827780 h 2723957"/>
              <a:gd name="connsiteX41" fmla="*/ 1491916 w 4052236"/>
              <a:gd name="connsiteY41" fmla="*/ 798904 h 2723957"/>
              <a:gd name="connsiteX42" fmla="*/ 1549667 w 4052236"/>
              <a:gd name="connsiteY42" fmla="*/ 760403 h 2723957"/>
              <a:gd name="connsiteX43" fmla="*/ 1578543 w 4052236"/>
              <a:gd name="connsiteY43" fmla="*/ 741152 h 2723957"/>
              <a:gd name="connsiteX44" fmla="*/ 1597793 w 4052236"/>
              <a:gd name="connsiteY44" fmla="*/ 712277 h 2723957"/>
              <a:gd name="connsiteX45" fmla="*/ 1655545 w 4052236"/>
              <a:gd name="connsiteY45" fmla="*/ 673775 h 2723957"/>
              <a:gd name="connsiteX46" fmla="*/ 1713297 w 4052236"/>
              <a:gd name="connsiteY46" fmla="*/ 644900 h 2723957"/>
              <a:gd name="connsiteX47" fmla="*/ 1771048 w 4052236"/>
              <a:gd name="connsiteY47" fmla="*/ 606399 h 2723957"/>
              <a:gd name="connsiteX48" fmla="*/ 1799924 w 4052236"/>
              <a:gd name="connsiteY48" fmla="*/ 596773 h 2723957"/>
              <a:gd name="connsiteX49" fmla="*/ 1857676 w 4052236"/>
              <a:gd name="connsiteY49" fmla="*/ 567898 h 2723957"/>
              <a:gd name="connsiteX50" fmla="*/ 1886551 w 4052236"/>
              <a:gd name="connsiteY50" fmla="*/ 548647 h 2723957"/>
              <a:gd name="connsiteX51" fmla="*/ 1944303 w 4052236"/>
              <a:gd name="connsiteY51" fmla="*/ 529397 h 2723957"/>
              <a:gd name="connsiteX52" fmla="*/ 1973179 w 4052236"/>
              <a:gd name="connsiteY52" fmla="*/ 519771 h 2723957"/>
              <a:gd name="connsiteX53" fmla="*/ 2088682 w 4052236"/>
              <a:gd name="connsiteY53" fmla="*/ 481270 h 2723957"/>
              <a:gd name="connsiteX54" fmla="*/ 2175309 w 4052236"/>
              <a:gd name="connsiteY54" fmla="*/ 452394 h 2723957"/>
              <a:gd name="connsiteX55" fmla="*/ 2204185 w 4052236"/>
              <a:gd name="connsiteY55" fmla="*/ 442769 h 2723957"/>
              <a:gd name="connsiteX56" fmla="*/ 2261937 w 4052236"/>
              <a:gd name="connsiteY56" fmla="*/ 413893 h 2723957"/>
              <a:gd name="connsiteX57" fmla="*/ 2319688 w 4052236"/>
              <a:gd name="connsiteY57" fmla="*/ 404268 h 2723957"/>
              <a:gd name="connsiteX58" fmla="*/ 2348564 w 4052236"/>
              <a:gd name="connsiteY58" fmla="*/ 394643 h 2723957"/>
              <a:gd name="connsiteX59" fmla="*/ 2406316 w 4052236"/>
              <a:gd name="connsiteY59" fmla="*/ 385018 h 2723957"/>
              <a:gd name="connsiteX60" fmla="*/ 2483318 w 4052236"/>
              <a:gd name="connsiteY60" fmla="*/ 365767 h 2723957"/>
              <a:gd name="connsiteX61" fmla="*/ 2541069 w 4052236"/>
              <a:gd name="connsiteY61" fmla="*/ 356142 h 2723957"/>
              <a:gd name="connsiteX62" fmla="*/ 2608446 w 4052236"/>
              <a:gd name="connsiteY62" fmla="*/ 336891 h 2723957"/>
              <a:gd name="connsiteX63" fmla="*/ 2646947 w 4052236"/>
              <a:gd name="connsiteY63" fmla="*/ 327266 h 2723957"/>
              <a:gd name="connsiteX64" fmla="*/ 2704699 w 4052236"/>
              <a:gd name="connsiteY64" fmla="*/ 308015 h 2723957"/>
              <a:gd name="connsiteX65" fmla="*/ 2733574 w 4052236"/>
              <a:gd name="connsiteY65" fmla="*/ 298390 h 2723957"/>
              <a:gd name="connsiteX66" fmla="*/ 2762450 w 4052236"/>
              <a:gd name="connsiteY66" fmla="*/ 288765 h 2723957"/>
              <a:gd name="connsiteX67" fmla="*/ 2791326 w 4052236"/>
              <a:gd name="connsiteY67" fmla="*/ 279140 h 2723957"/>
              <a:gd name="connsiteX68" fmla="*/ 2887579 w 4052236"/>
              <a:gd name="connsiteY68" fmla="*/ 250264 h 2723957"/>
              <a:gd name="connsiteX69" fmla="*/ 2916454 w 4052236"/>
              <a:gd name="connsiteY69" fmla="*/ 240639 h 2723957"/>
              <a:gd name="connsiteX70" fmla="*/ 2945330 w 4052236"/>
              <a:gd name="connsiteY70" fmla="*/ 231013 h 2723957"/>
              <a:gd name="connsiteX71" fmla="*/ 3041583 w 4052236"/>
              <a:gd name="connsiteY71" fmla="*/ 211763 h 2723957"/>
              <a:gd name="connsiteX72" fmla="*/ 3089709 w 4052236"/>
              <a:gd name="connsiteY72" fmla="*/ 202138 h 2723957"/>
              <a:gd name="connsiteX73" fmla="*/ 3176337 w 4052236"/>
              <a:gd name="connsiteY73" fmla="*/ 182887 h 2723957"/>
              <a:gd name="connsiteX74" fmla="*/ 3291840 w 4052236"/>
              <a:gd name="connsiteY74" fmla="*/ 163637 h 2723957"/>
              <a:gd name="connsiteX75" fmla="*/ 3359217 w 4052236"/>
              <a:gd name="connsiteY75" fmla="*/ 154011 h 2723957"/>
              <a:gd name="connsiteX76" fmla="*/ 3388092 w 4052236"/>
              <a:gd name="connsiteY76" fmla="*/ 144386 h 2723957"/>
              <a:gd name="connsiteX77" fmla="*/ 3493970 w 4052236"/>
              <a:gd name="connsiteY77" fmla="*/ 125135 h 2723957"/>
              <a:gd name="connsiteX78" fmla="*/ 3522846 w 4052236"/>
              <a:gd name="connsiteY78" fmla="*/ 115510 h 2723957"/>
              <a:gd name="connsiteX79" fmla="*/ 3657600 w 4052236"/>
              <a:gd name="connsiteY79" fmla="*/ 96260 h 2723957"/>
              <a:gd name="connsiteX80" fmla="*/ 3724977 w 4052236"/>
              <a:gd name="connsiteY80" fmla="*/ 77009 h 2723957"/>
              <a:gd name="connsiteX81" fmla="*/ 3821229 w 4052236"/>
              <a:gd name="connsiteY81" fmla="*/ 57759 h 2723957"/>
              <a:gd name="connsiteX82" fmla="*/ 3907857 w 4052236"/>
              <a:gd name="connsiteY82" fmla="*/ 28883 h 2723957"/>
              <a:gd name="connsiteX83" fmla="*/ 3936732 w 4052236"/>
              <a:gd name="connsiteY83" fmla="*/ 19258 h 2723957"/>
              <a:gd name="connsiteX84" fmla="*/ 3994484 w 4052236"/>
              <a:gd name="connsiteY84" fmla="*/ 9632 h 2723957"/>
              <a:gd name="connsiteX85" fmla="*/ 4052236 w 4052236"/>
              <a:gd name="connsiteY85" fmla="*/ 7 h 2723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4052236" h="2723957">
                <a:moveTo>
                  <a:pt x="0" y="2723957"/>
                </a:moveTo>
                <a:cubicBezTo>
                  <a:pt x="16042" y="2698289"/>
                  <a:pt x="26723" y="2668357"/>
                  <a:pt x="48126" y="2646954"/>
                </a:cubicBezTo>
                <a:cubicBezTo>
                  <a:pt x="57751" y="2637329"/>
                  <a:pt x="68645" y="2628824"/>
                  <a:pt x="77002" y="2618079"/>
                </a:cubicBezTo>
                <a:cubicBezTo>
                  <a:pt x="91206" y="2599816"/>
                  <a:pt x="115503" y="2560327"/>
                  <a:pt x="115503" y="2560327"/>
                </a:cubicBezTo>
                <a:cubicBezTo>
                  <a:pt x="125533" y="2530236"/>
                  <a:pt x="135259" y="2492613"/>
                  <a:pt x="163629" y="2473700"/>
                </a:cubicBezTo>
                <a:lnTo>
                  <a:pt x="192505" y="2454449"/>
                </a:lnTo>
                <a:cubicBezTo>
                  <a:pt x="224346" y="2358922"/>
                  <a:pt x="170925" y="2504842"/>
                  <a:pt x="231006" y="2396698"/>
                </a:cubicBezTo>
                <a:cubicBezTo>
                  <a:pt x="240861" y="2378960"/>
                  <a:pt x="243840" y="2358197"/>
                  <a:pt x="250257" y="2338946"/>
                </a:cubicBezTo>
                <a:cubicBezTo>
                  <a:pt x="262361" y="2302634"/>
                  <a:pt x="265284" y="2285418"/>
                  <a:pt x="298383" y="2252319"/>
                </a:cubicBezTo>
                <a:cubicBezTo>
                  <a:pt x="308008" y="2242694"/>
                  <a:pt x="318902" y="2234188"/>
                  <a:pt x="327259" y="2223443"/>
                </a:cubicBezTo>
                <a:cubicBezTo>
                  <a:pt x="341463" y="2205180"/>
                  <a:pt x="365760" y="2165691"/>
                  <a:pt x="365760" y="2165691"/>
                </a:cubicBezTo>
                <a:cubicBezTo>
                  <a:pt x="368968" y="2156066"/>
                  <a:pt x="370458" y="2145684"/>
                  <a:pt x="375385" y="2136815"/>
                </a:cubicBezTo>
                <a:cubicBezTo>
                  <a:pt x="386621" y="2116590"/>
                  <a:pt x="406570" y="2101013"/>
                  <a:pt x="413886" y="2079064"/>
                </a:cubicBezTo>
                <a:cubicBezTo>
                  <a:pt x="421714" y="2055578"/>
                  <a:pt x="424102" y="2039971"/>
                  <a:pt x="442762" y="2021312"/>
                </a:cubicBezTo>
                <a:cubicBezTo>
                  <a:pt x="450942" y="2013132"/>
                  <a:pt x="462013" y="2008479"/>
                  <a:pt x="471638" y="2002062"/>
                </a:cubicBezTo>
                <a:cubicBezTo>
                  <a:pt x="516556" y="1934685"/>
                  <a:pt x="490888" y="1957144"/>
                  <a:pt x="539014" y="1925060"/>
                </a:cubicBezTo>
                <a:lnTo>
                  <a:pt x="616017" y="1809557"/>
                </a:lnTo>
                <a:lnTo>
                  <a:pt x="635267" y="1780681"/>
                </a:lnTo>
                <a:lnTo>
                  <a:pt x="654518" y="1751805"/>
                </a:lnTo>
                <a:cubicBezTo>
                  <a:pt x="677403" y="1683147"/>
                  <a:pt x="644953" y="1766151"/>
                  <a:pt x="693019" y="1694053"/>
                </a:cubicBezTo>
                <a:cubicBezTo>
                  <a:pt x="698647" y="1685611"/>
                  <a:pt x="698107" y="1674253"/>
                  <a:pt x="702644" y="1665178"/>
                </a:cubicBezTo>
                <a:cubicBezTo>
                  <a:pt x="718686" y="1633093"/>
                  <a:pt x="721894" y="1636302"/>
                  <a:pt x="750770" y="1617051"/>
                </a:cubicBezTo>
                <a:cubicBezTo>
                  <a:pt x="753979" y="1607426"/>
                  <a:pt x="755469" y="1597044"/>
                  <a:pt x="760396" y="1588175"/>
                </a:cubicBezTo>
                <a:cubicBezTo>
                  <a:pt x="771632" y="1567951"/>
                  <a:pt x="798897" y="1530424"/>
                  <a:pt x="798897" y="1530424"/>
                </a:cubicBezTo>
                <a:cubicBezTo>
                  <a:pt x="806725" y="1506940"/>
                  <a:pt x="809114" y="1491330"/>
                  <a:pt x="827772" y="1472672"/>
                </a:cubicBezTo>
                <a:cubicBezTo>
                  <a:pt x="835952" y="1464492"/>
                  <a:pt x="847023" y="1459839"/>
                  <a:pt x="856648" y="1453422"/>
                </a:cubicBezTo>
                <a:cubicBezTo>
                  <a:pt x="878323" y="1388396"/>
                  <a:pt x="848263" y="1458878"/>
                  <a:pt x="895149" y="1405295"/>
                </a:cubicBezTo>
                <a:cubicBezTo>
                  <a:pt x="958746" y="1332613"/>
                  <a:pt x="903164" y="1357706"/>
                  <a:pt x="962526" y="1337919"/>
                </a:cubicBezTo>
                <a:cubicBezTo>
                  <a:pt x="980934" y="1282694"/>
                  <a:pt x="958969" y="1334242"/>
                  <a:pt x="1001027" y="1280167"/>
                </a:cubicBezTo>
                <a:cubicBezTo>
                  <a:pt x="1081613" y="1176555"/>
                  <a:pt x="1002850" y="1259092"/>
                  <a:pt x="1068404" y="1193540"/>
                </a:cubicBezTo>
                <a:cubicBezTo>
                  <a:pt x="1071612" y="1183915"/>
                  <a:pt x="1073492" y="1173739"/>
                  <a:pt x="1078029" y="1164664"/>
                </a:cubicBezTo>
                <a:cubicBezTo>
                  <a:pt x="1091429" y="1137864"/>
                  <a:pt x="1104870" y="1128198"/>
                  <a:pt x="1126156" y="1106912"/>
                </a:cubicBezTo>
                <a:cubicBezTo>
                  <a:pt x="1129364" y="1097287"/>
                  <a:pt x="1129443" y="1085959"/>
                  <a:pt x="1135781" y="1078037"/>
                </a:cubicBezTo>
                <a:cubicBezTo>
                  <a:pt x="1143008" y="1069004"/>
                  <a:pt x="1156011" y="1066472"/>
                  <a:pt x="1164657" y="1058786"/>
                </a:cubicBezTo>
                <a:cubicBezTo>
                  <a:pt x="1185005" y="1040699"/>
                  <a:pt x="1199756" y="1016135"/>
                  <a:pt x="1222408" y="1001034"/>
                </a:cubicBezTo>
                <a:lnTo>
                  <a:pt x="1280160" y="962533"/>
                </a:lnTo>
                <a:cubicBezTo>
                  <a:pt x="1286577" y="952908"/>
                  <a:pt x="1290377" y="940884"/>
                  <a:pt x="1299410" y="933658"/>
                </a:cubicBezTo>
                <a:cubicBezTo>
                  <a:pt x="1307333" y="927320"/>
                  <a:pt x="1319211" y="928569"/>
                  <a:pt x="1328286" y="924032"/>
                </a:cubicBezTo>
                <a:cubicBezTo>
                  <a:pt x="1338633" y="918859"/>
                  <a:pt x="1348275" y="912188"/>
                  <a:pt x="1357162" y="904782"/>
                </a:cubicBezTo>
                <a:cubicBezTo>
                  <a:pt x="1405230" y="864726"/>
                  <a:pt x="1364167" y="883196"/>
                  <a:pt x="1414913" y="866281"/>
                </a:cubicBezTo>
                <a:cubicBezTo>
                  <a:pt x="1434164" y="853447"/>
                  <a:pt x="1459831" y="847031"/>
                  <a:pt x="1472665" y="827780"/>
                </a:cubicBezTo>
                <a:cubicBezTo>
                  <a:pt x="1479082" y="818155"/>
                  <a:pt x="1483210" y="806522"/>
                  <a:pt x="1491916" y="798904"/>
                </a:cubicBezTo>
                <a:cubicBezTo>
                  <a:pt x="1509328" y="783669"/>
                  <a:pt x="1530417" y="773237"/>
                  <a:pt x="1549667" y="760403"/>
                </a:cubicBezTo>
                <a:lnTo>
                  <a:pt x="1578543" y="741152"/>
                </a:lnTo>
                <a:cubicBezTo>
                  <a:pt x="1584960" y="731527"/>
                  <a:pt x="1589087" y="719894"/>
                  <a:pt x="1597793" y="712277"/>
                </a:cubicBezTo>
                <a:cubicBezTo>
                  <a:pt x="1615205" y="697041"/>
                  <a:pt x="1636294" y="686609"/>
                  <a:pt x="1655545" y="673775"/>
                </a:cubicBezTo>
                <a:cubicBezTo>
                  <a:pt x="1692860" y="648898"/>
                  <a:pt x="1673449" y="658182"/>
                  <a:pt x="1713297" y="644900"/>
                </a:cubicBezTo>
                <a:cubicBezTo>
                  <a:pt x="1732547" y="632066"/>
                  <a:pt x="1749099" y="613716"/>
                  <a:pt x="1771048" y="606399"/>
                </a:cubicBezTo>
                <a:cubicBezTo>
                  <a:pt x="1780673" y="603190"/>
                  <a:pt x="1790849" y="601310"/>
                  <a:pt x="1799924" y="596773"/>
                </a:cubicBezTo>
                <a:cubicBezTo>
                  <a:pt x="1874552" y="559459"/>
                  <a:pt x="1785102" y="592088"/>
                  <a:pt x="1857676" y="567898"/>
                </a:cubicBezTo>
                <a:cubicBezTo>
                  <a:pt x="1867301" y="561481"/>
                  <a:pt x="1875980" y="553345"/>
                  <a:pt x="1886551" y="548647"/>
                </a:cubicBezTo>
                <a:cubicBezTo>
                  <a:pt x="1905094" y="540406"/>
                  <a:pt x="1925052" y="535814"/>
                  <a:pt x="1944303" y="529397"/>
                </a:cubicBezTo>
                <a:lnTo>
                  <a:pt x="1973179" y="519771"/>
                </a:lnTo>
                <a:lnTo>
                  <a:pt x="2088682" y="481270"/>
                </a:lnTo>
                <a:lnTo>
                  <a:pt x="2175309" y="452394"/>
                </a:lnTo>
                <a:cubicBezTo>
                  <a:pt x="2184934" y="449186"/>
                  <a:pt x="2195743" y="448397"/>
                  <a:pt x="2204185" y="442769"/>
                </a:cubicBezTo>
                <a:cubicBezTo>
                  <a:pt x="2230142" y="425465"/>
                  <a:pt x="2232051" y="420534"/>
                  <a:pt x="2261937" y="413893"/>
                </a:cubicBezTo>
                <a:cubicBezTo>
                  <a:pt x="2280988" y="409659"/>
                  <a:pt x="2300637" y="408501"/>
                  <a:pt x="2319688" y="404268"/>
                </a:cubicBezTo>
                <a:cubicBezTo>
                  <a:pt x="2329592" y="402067"/>
                  <a:pt x="2338660" y="396844"/>
                  <a:pt x="2348564" y="394643"/>
                </a:cubicBezTo>
                <a:cubicBezTo>
                  <a:pt x="2367615" y="390409"/>
                  <a:pt x="2387233" y="389107"/>
                  <a:pt x="2406316" y="385018"/>
                </a:cubicBezTo>
                <a:cubicBezTo>
                  <a:pt x="2432186" y="379474"/>
                  <a:pt x="2457221" y="370116"/>
                  <a:pt x="2483318" y="365767"/>
                </a:cubicBezTo>
                <a:cubicBezTo>
                  <a:pt x="2502568" y="362559"/>
                  <a:pt x="2521932" y="359969"/>
                  <a:pt x="2541069" y="356142"/>
                </a:cubicBezTo>
                <a:cubicBezTo>
                  <a:pt x="2591230" y="346110"/>
                  <a:pt x="2565626" y="349125"/>
                  <a:pt x="2608446" y="336891"/>
                </a:cubicBezTo>
                <a:cubicBezTo>
                  <a:pt x="2621166" y="333257"/>
                  <a:pt x="2634276" y="331067"/>
                  <a:pt x="2646947" y="327266"/>
                </a:cubicBezTo>
                <a:cubicBezTo>
                  <a:pt x="2666383" y="321435"/>
                  <a:pt x="2685448" y="314432"/>
                  <a:pt x="2704699" y="308015"/>
                </a:cubicBezTo>
                <a:lnTo>
                  <a:pt x="2733574" y="298390"/>
                </a:lnTo>
                <a:lnTo>
                  <a:pt x="2762450" y="288765"/>
                </a:lnTo>
                <a:cubicBezTo>
                  <a:pt x="2772075" y="285557"/>
                  <a:pt x="2781483" y="281601"/>
                  <a:pt x="2791326" y="279140"/>
                </a:cubicBezTo>
                <a:cubicBezTo>
                  <a:pt x="2849511" y="264593"/>
                  <a:pt x="2817280" y="273696"/>
                  <a:pt x="2887579" y="250264"/>
                </a:cubicBezTo>
                <a:lnTo>
                  <a:pt x="2916454" y="240639"/>
                </a:lnTo>
                <a:cubicBezTo>
                  <a:pt x="2926079" y="237430"/>
                  <a:pt x="2935381" y="233003"/>
                  <a:pt x="2945330" y="231013"/>
                </a:cubicBezTo>
                <a:lnTo>
                  <a:pt x="3041583" y="211763"/>
                </a:lnTo>
                <a:cubicBezTo>
                  <a:pt x="3057625" y="208555"/>
                  <a:pt x="3074189" y="207312"/>
                  <a:pt x="3089709" y="202138"/>
                </a:cubicBezTo>
                <a:cubicBezTo>
                  <a:pt x="3137100" y="186340"/>
                  <a:pt x="3108577" y="194180"/>
                  <a:pt x="3176337" y="182887"/>
                </a:cubicBezTo>
                <a:cubicBezTo>
                  <a:pt x="3235027" y="163324"/>
                  <a:pt x="3188678" y="176533"/>
                  <a:pt x="3291840" y="163637"/>
                </a:cubicBezTo>
                <a:cubicBezTo>
                  <a:pt x="3314352" y="160823"/>
                  <a:pt x="3336758" y="157220"/>
                  <a:pt x="3359217" y="154011"/>
                </a:cubicBezTo>
                <a:cubicBezTo>
                  <a:pt x="3368842" y="150803"/>
                  <a:pt x="3378188" y="146587"/>
                  <a:pt x="3388092" y="144386"/>
                </a:cubicBezTo>
                <a:cubicBezTo>
                  <a:pt x="3465356" y="127217"/>
                  <a:pt x="3423878" y="142658"/>
                  <a:pt x="3493970" y="125135"/>
                </a:cubicBezTo>
                <a:cubicBezTo>
                  <a:pt x="3503813" y="122674"/>
                  <a:pt x="3512854" y="117273"/>
                  <a:pt x="3522846" y="115510"/>
                </a:cubicBezTo>
                <a:cubicBezTo>
                  <a:pt x="3567530" y="107625"/>
                  <a:pt x="3657600" y="96260"/>
                  <a:pt x="3657600" y="96260"/>
                </a:cubicBezTo>
                <a:cubicBezTo>
                  <a:pt x="3687905" y="86158"/>
                  <a:pt x="3691132" y="84261"/>
                  <a:pt x="3724977" y="77009"/>
                </a:cubicBezTo>
                <a:cubicBezTo>
                  <a:pt x="3756970" y="70153"/>
                  <a:pt x="3790189" y="68106"/>
                  <a:pt x="3821229" y="57759"/>
                </a:cubicBezTo>
                <a:lnTo>
                  <a:pt x="3907857" y="28883"/>
                </a:lnTo>
                <a:cubicBezTo>
                  <a:pt x="3917482" y="25675"/>
                  <a:pt x="3926724" y="20926"/>
                  <a:pt x="3936732" y="19258"/>
                </a:cubicBezTo>
                <a:lnTo>
                  <a:pt x="3994484" y="9632"/>
                </a:lnTo>
                <a:cubicBezTo>
                  <a:pt x="4050881" y="-622"/>
                  <a:pt x="4025245" y="7"/>
                  <a:pt x="4052236" y="7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127000">
              <a:srgbClr val="FF006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6629400" y="1500832"/>
            <a:ext cx="156411" cy="251768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glow rad="127000">
              <a:srgbClr val="FF0066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6477000" y="1295400"/>
            <a:ext cx="383006" cy="205432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glow rad="127000">
              <a:srgbClr val="FF0066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709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2710" name="AutoShape 6"/>
          <p:cNvSpPr>
            <a:spLocks noChangeArrowheads="1"/>
          </p:cNvSpPr>
          <p:nvPr/>
        </p:nvSpPr>
        <p:spPr bwMode="auto">
          <a:xfrm>
            <a:off x="6858000" y="685800"/>
            <a:ext cx="2057400" cy="7620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3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3734" name="AutoShape 6"/>
          <p:cNvSpPr>
            <a:spLocks noChangeArrowheads="1"/>
          </p:cNvSpPr>
          <p:nvPr/>
        </p:nvSpPr>
        <p:spPr bwMode="auto">
          <a:xfrm>
            <a:off x="7239000" y="2057400"/>
            <a:ext cx="1752600" cy="609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475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4758" name="AutoShape 6"/>
          <p:cNvSpPr>
            <a:spLocks noChangeArrowheads="1"/>
          </p:cNvSpPr>
          <p:nvPr/>
        </p:nvSpPr>
        <p:spPr bwMode="auto">
          <a:xfrm>
            <a:off x="6553200" y="3200400"/>
            <a:ext cx="2438400" cy="609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7848600" cy="5943600"/>
          </a:xfrm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600200" y="1219200"/>
            <a:ext cx="6858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ahoma" pitchFamily="34" charset="0"/>
              </a:rPr>
              <a:t>-Nice neat notes that are legible and use indentations when appropriate.      						-Example of indent.										              -Skip a line between topics			              -Don’t skip pages					          	                                                                          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413125" y="3436938"/>
            <a:ext cx="24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ahoma" pitchFamily="34" charset="0"/>
            </a:endParaRPr>
          </a:p>
        </p:txBody>
      </p:sp>
      <p:sp>
        <p:nvSpPr>
          <p:cNvPr id="2724869" name="Text Box 5"/>
          <p:cNvSpPr txBox="1">
            <a:spLocks noChangeArrowheads="1"/>
          </p:cNvSpPr>
          <p:nvPr/>
        </p:nvSpPr>
        <p:spPr bwMode="auto">
          <a:xfrm>
            <a:off x="4343400" y="3886200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57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5782" name="AutoShape 6"/>
          <p:cNvSpPr>
            <a:spLocks noChangeArrowheads="1"/>
          </p:cNvSpPr>
          <p:nvPr/>
        </p:nvSpPr>
        <p:spPr bwMode="auto">
          <a:xfrm>
            <a:off x="5867400" y="4114800"/>
            <a:ext cx="2514600" cy="1371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5783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680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2" name="Freeform 1"/>
          <p:cNvSpPr/>
          <p:nvPr/>
        </p:nvSpPr>
        <p:spPr>
          <a:xfrm>
            <a:off x="5192486" y="1567543"/>
            <a:ext cx="1948543" cy="2601686"/>
          </a:xfrm>
          <a:custGeom>
            <a:avLst/>
            <a:gdLst>
              <a:gd name="connsiteX0" fmla="*/ 1077685 w 1948543"/>
              <a:gd name="connsiteY0" fmla="*/ 2601686 h 2601686"/>
              <a:gd name="connsiteX1" fmla="*/ 1066800 w 1948543"/>
              <a:gd name="connsiteY1" fmla="*/ 2547257 h 2601686"/>
              <a:gd name="connsiteX2" fmla="*/ 1012371 w 1948543"/>
              <a:gd name="connsiteY2" fmla="*/ 2503714 h 2601686"/>
              <a:gd name="connsiteX3" fmla="*/ 957943 w 1948543"/>
              <a:gd name="connsiteY3" fmla="*/ 2460171 h 2601686"/>
              <a:gd name="connsiteX4" fmla="*/ 936171 w 1948543"/>
              <a:gd name="connsiteY4" fmla="*/ 2438400 h 2601686"/>
              <a:gd name="connsiteX5" fmla="*/ 870857 w 1948543"/>
              <a:gd name="connsiteY5" fmla="*/ 2416628 h 2601686"/>
              <a:gd name="connsiteX6" fmla="*/ 838200 w 1948543"/>
              <a:gd name="connsiteY6" fmla="*/ 2405743 h 2601686"/>
              <a:gd name="connsiteX7" fmla="*/ 805543 w 1948543"/>
              <a:gd name="connsiteY7" fmla="*/ 2394857 h 2601686"/>
              <a:gd name="connsiteX8" fmla="*/ 751114 w 1948543"/>
              <a:gd name="connsiteY8" fmla="*/ 2362200 h 2601686"/>
              <a:gd name="connsiteX9" fmla="*/ 696685 w 1948543"/>
              <a:gd name="connsiteY9" fmla="*/ 2329543 h 2601686"/>
              <a:gd name="connsiteX10" fmla="*/ 642257 w 1948543"/>
              <a:gd name="connsiteY10" fmla="*/ 2275114 h 2601686"/>
              <a:gd name="connsiteX11" fmla="*/ 620485 w 1948543"/>
              <a:gd name="connsiteY11" fmla="*/ 2253343 h 2601686"/>
              <a:gd name="connsiteX12" fmla="*/ 587828 w 1948543"/>
              <a:gd name="connsiteY12" fmla="*/ 2242457 h 2601686"/>
              <a:gd name="connsiteX13" fmla="*/ 533400 w 1948543"/>
              <a:gd name="connsiteY13" fmla="*/ 2188028 h 2601686"/>
              <a:gd name="connsiteX14" fmla="*/ 511628 w 1948543"/>
              <a:gd name="connsiteY14" fmla="*/ 2166257 h 2601686"/>
              <a:gd name="connsiteX15" fmla="*/ 478971 w 1948543"/>
              <a:gd name="connsiteY15" fmla="*/ 2144486 h 2601686"/>
              <a:gd name="connsiteX16" fmla="*/ 435428 w 1948543"/>
              <a:gd name="connsiteY16" fmla="*/ 2100943 h 2601686"/>
              <a:gd name="connsiteX17" fmla="*/ 402771 w 1948543"/>
              <a:gd name="connsiteY17" fmla="*/ 2090057 h 2601686"/>
              <a:gd name="connsiteX18" fmla="*/ 337457 w 1948543"/>
              <a:gd name="connsiteY18" fmla="*/ 2057400 h 2601686"/>
              <a:gd name="connsiteX19" fmla="*/ 315685 w 1948543"/>
              <a:gd name="connsiteY19" fmla="*/ 2035628 h 2601686"/>
              <a:gd name="connsiteX20" fmla="*/ 250371 w 1948543"/>
              <a:gd name="connsiteY20" fmla="*/ 2013857 h 2601686"/>
              <a:gd name="connsiteX21" fmla="*/ 195943 w 1948543"/>
              <a:gd name="connsiteY21" fmla="*/ 1959428 h 2601686"/>
              <a:gd name="connsiteX22" fmla="*/ 174171 w 1948543"/>
              <a:gd name="connsiteY22" fmla="*/ 1937657 h 2601686"/>
              <a:gd name="connsiteX23" fmla="*/ 141514 w 1948543"/>
              <a:gd name="connsiteY23" fmla="*/ 1915886 h 2601686"/>
              <a:gd name="connsiteX24" fmla="*/ 97971 w 1948543"/>
              <a:gd name="connsiteY24" fmla="*/ 1861457 h 2601686"/>
              <a:gd name="connsiteX25" fmla="*/ 43543 w 1948543"/>
              <a:gd name="connsiteY25" fmla="*/ 1807028 h 2601686"/>
              <a:gd name="connsiteX26" fmla="*/ 10885 w 1948543"/>
              <a:gd name="connsiteY26" fmla="*/ 1752600 h 2601686"/>
              <a:gd name="connsiteX27" fmla="*/ 0 w 1948543"/>
              <a:gd name="connsiteY27" fmla="*/ 1719943 h 2601686"/>
              <a:gd name="connsiteX28" fmla="*/ 21771 w 1948543"/>
              <a:gd name="connsiteY28" fmla="*/ 1491343 h 2601686"/>
              <a:gd name="connsiteX29" fmla="*/ 32657 w 1948543"/>
              <a:gd name="connsiteY29" fmla="*/ 1458686 h 2601686"/>
              <a:gd name="connsiteX30" fmla="*/ 54428 w 1948543"/>
              <a:gd name="connsiteY30" fmla="*/ 1436914 h 2601686"/>
              <a:gd name="connsiteX31" fmla="*/ 119743 w 1948543"/>
              <a:gd name="connsiteY31" fmla="*/ 1349828 h 2601686"/>
              <a:gd name="connsiteX32" fmla="*/ 141514 w 1948543"/>
              <a:gd name="connsiteY32" fmla="*/ 1317171 h 2601686"/>
              <a:gd name="connsiteX33" fmla="*/ 195943 w 1948543"/>
              <a:gd name="connsiteY33" fmla="*/ 1262743 h 2601686"/>
              <a:gd name="connsiteX34" fmla="*/ 239485 w 1948543"/>
              <a:gd name="connsiteY34" fmla="*/ 1208314 h 2601686"/>
              <a:gd name="connsiteX35" fmla="*/ 261257 w 1948543"/>
              <a:gd name="connsiteY35" fmla="*/ 1175657 h 2601686"/>
              <a:gd name="connsiteX36" fmla="*/ 315685 w 1948543"/>
              <a:gd name="connsiteY36" fmla="*/ 1132114 h 2601686"/>
              <a:gd name="connsiteX37" fmla="*/ 337457 w 1948543"/>
              <a:gd name="connsiteY37" fmla="*/ 1099457 h 2601686"/>
              <a:gd name="connsiteX38" fmla="*/ 370114 w 1948543"/>
              <a:gd name="connsiteY38" fmla="*/ 1077686 h 2601686"/>
              <a:gd name="connsiteX39" fmla="*/ 391885 w 1948543"/>
              <a:gd name="connsiteY39" fmla="*/ 1055914 h 2601686"/>
              <a:gd name="connsiteX40" fmla="*/ 457200 w 1948543"/>
              <a:gd name="connsiteY40" fmla="*/ 1012371 h 2601686"/>
              <a:gd name="connsiteX41" fmla="*/ 489857 w 1948543"/>
              <a:gd name="connsiteY41" fmla="*/ 990600 h 2601686"/>
              <a:gd name="connsiteX42" fmla="*/ 533400 w 1948543"/>
              <a:gd name="connsiteY42" fmla="*/ 947057 h 2601686"/>
              <a:gd name="connsiteX43" fmla="*/ 598714 w 1948543"/>
              <a:gd name="connsiteY43" fmla="*/ 914400 h 2601686"/>
              <a:gd name="connsiteX44" fmla="*/ 642257 w 1948543"/>
              <a:gd name="connsiteY44" fmla="*/ 870857 h 2601686"/>
              <a:gd name="connsiteX45" fmla="*/ 707571 w 1948543"/>
              <a:gd name="connsiteY45" fmla="*/ 838200 h 2601686"/>
              <a:gd name="connsiteX46" fmla="*/ 751114 w 1948543"/>
              <a:gd name="connsiteY46" fmla="*/ 794657 h 2601686"/>
              <a:gd name="connsiteX47" fmla="*/ 783771 w 1948543"/>
              <a:gd name="connsiteY47" fmla="*/ 762000 h 2601686"/>
              <a:gd name="connsiteX48" fmla="*/ 816428 w 1948543"/>
              <a:gd name="connsiteY48" fmla="*/ 740228 h 2601686"/>
              <a:gd name="connsiteX49" fmla="*/ 870857 w 1948543"/>
              <a:gd name="connsiteY49" fmla="*/ 696686 h 2601686"/>
              <a:gd name="connsiteX50" fmla="*/ 914400 w 1948543"/>
              <a:gd name="connsiteY50" fmla="*/ 685800 h 2601686"/>
              <a:gd name="connsiteX51" fmla="*/ 979714 w 1948543"/>
              <a:gd name="connsiteY51" fmla="*/ 642257 h 2601686"/>
              <a:gd name="connsiteX52" fmla="*/ 1012371 w 1948543"/>
              <a:gd name="connsiteY52" fmla="*/ 620486 h 2601686"/>
              <a:gd name="connsiteX53" fmla="*/ 1034143 w 1948543"/>
              <a:gd name="connsiteY53" fmla="*/ 598714 h 2601686"/>
              <a:gd name="connsiteX54" fmla="*/ 1099457 w 1948543"/>
              <a:gd name="connsiteY54" fmla="*/ 566057 h 2601686"/>
              <a:gd name="connsiteX55" fmla="*/ 1164771 w 1948543"/>
              <a:gd name="connsiteY55" fmla="*/ 522514 h 2601686"/>
              <a:gd name="connsiteX56" fmla="*/ 1197428 w 1948543"/>
              <a:gd name="connsiteY56" fmla="*/ 500743 h 2601686"/>
              <a:gd name="connsiteX57" fmla="*/ 1219200 w 1948543"/>
              <a:gd name="connsiteY57" fmla="*/ 478971 h 2601686"/>
              <a:gd name="connsiteX58" fmla="*/ 1251857 w 1948543"/>
              <a:gd name="connsiteY58" fmla="*/ 468086 h 2601686"/>
              <a:gd name="connsiteX59" fmla="*/ 1295400 w 1948543"/>
              <a:gd name="connsiteY59" fmla="*/ 424543 h 2601686"/>
              <a:gd name="connsiteX60" fmla="*/ 1317171 w 1948543"/>
              <a:gd name="connsiteY60" fmla="*/ 402771 h 2601686"/>
              <a:gd name="connsiteX61" fmla="*/ 1382485 w 1948543"/>
              <a:gd name="connsiteY61" fmla="*/ 359228 h 2601686"/>
              <a:gd name="connsiteX62" fmla="*/ 1436914 w 1948543"/>
              <a:gd name="connsiteY62" fmla="*/ 315686 h 2601686"/>
              <a:gd name="connsiteX63" fmla="*/ 1458685 w 1948543"/>
              <a:gd name="connsiteY63" fmla="*/ 293914 h 2601686"/>
              <a:gd name="connsiteX64" fmla="*/ 1502228 w 1948543"/>
              <a:gd name="connsiteY64" fmla="*/ 272143 h 2601686"/>
              <a:gd name="connsiteX65" fmla="*/ 1567543 w 1948543"/>
              <a:gd name="connsiteY65" fmla="*/ 239486 h 2601686"/>
              <a:gd name="connsiteX66" fmla="*/ 1621971 w 1948543"/>
              <a:gd name="connsiteY66" fmla="*/ 206828 h 2601686"/>
              <a:gd name="connsiteX67" fmla="*/ 1643743 w 1948543"/>
              <a:gd name="connsiteY67" fmla="*/ 185057 h 2601686"/>
              <a:gd name="connsiteX68" fmla="*/ 1676400 w 1948543"/>
              <a:gd name="connsiteY68" fmla="*/ 174171 h 2601686"/>
              <a:gd name="connsiteX69" fmla="*/ 1741714 w 1948543"/>
              <a:gd name="connsiteY69" fmla="*/ 130628 h 2601686"/>
              <a:gd name="connsiteX70" fmla="*/ 1774371 w 1948543"/>
              <a:gd name="connsiteY70" fmla="*/ 108857 h 2601686"/>
              <a:gd name="connsiteX71" fmla="*/ 1839685 w 1948543"/>
              <a:gd name="connsiteY71" fmla="*/ 76200 h 2601686"/>
              <a:gd name="connsiteX72" fmla="*/ 1872343 w 1948543"/>
              <a:gd name="connsiteY72" fmla="*/ 65314 h 2601686"/>
              <a:gd name="connsiteX73" fmla="*/ 1905000 w 1948543"/>
              <a:gd name="connsiteY73" fmla="*/ 32657 h 2601686"/>
              <a:gd name="connsiteX74" fmla="*/ 1948543 w 1948543"/>
              <a:gd name="connsiteY74" fmla="*/ 0 h 2601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1948543" h="2601686">
                <a:moveTo>
                  <a:pt x="1077685" y="2601686"/>
                </a:moveTo>
                <a:cubicBezTo>
                  <a:pt x="1074057" y="2583543"/>
                  <a:pt x="1074088" y="2564263"/>
                  <a:pt x="1066800" y="2547257"/>
                </a:cubicBezTo>
                <a:cubicBezTo>
                  <a:pt x="1060597" y="2532782"/>
                  <a:pt x="1021928" y="2510086"/>
                  <a:pt x="1012371" y="2503714"/>
                </a:cubicBezTo>
                <a:cubicBezTo>
                  <a:pt x="969011" y="2438673"/>
                  <a:pt x="1016364" y="2495223"/>
                  <a:pt x="957943" y="2460171"/>
                </a:cubicBezTo>
                <a:cubicBezTo>
                  <a:pt x="949142" y="2454891"/>
                  <a:pt x="945351" y="2442990"/>
                  <a:pt x="936171" y="2438400"/>
                </a:cubicBezTo>
                <a:cubicBezTo>
                  <a:pt x="915645" y="2428137"/>
                  <a:pt x="892628" y="2423885"/>
                  <a:pt x="870857" y="2416628"/>
                </a:cubicBezTo>
                <a:lnTo>
                  <a:pt x="838200" y="2405743"/>
                </a:lnTo>
                <a:lnTo>
                  <a:pt x="805543" y="2394857"/>
                </a:lnTo>
                <a:cubicBezTo>
                  <a:pt x="750373" y="2339690"/>
                  <a:pt x="821776" y="2404599"/>
                  <a:pt x="751114" y="2362200"/>
                </a:cubicBezTo>
                <a:cubicBezTo>
                  <a:pt x="676408" y="2317375"/>
                  <a:pt x="789192" y="2360376"/>
                  <a:pt x="696685" y="2329543"/>
                </a:cubicBezTo>
                <a:lnTo>
                  <a:pt x="642257" y="2275114"/>
                </a:lnTo>
                <a:cubicBezTo>
                  <a:pt x="635000" y="2267857"/>
                  <a:pt x="630221" y="2256589"/>
                  <a:pt x="620485" y="2253343"/>
                </a:cubicBezTo>
                <a:lnTo>
                  <a:pt x="587828" y="2242457"/>
                </a:lnTo>
                <a:lnTo>
                  <a:pt x="533400" y="2188028"/>
                </a:lnTo>
                <a:cubicBezTo>
                  <a:pt x="526143" y="2180771"/>
                  <a:pt x="520168" y="2171950"/>
                  <a:pt x="511628" y="2166257"/>
                </a:cubicBezTo>
                <a:cubicBezTo>
                  <a:pt x="500742" y="2159000"/>
                  <a:pt x="488904" y="2153000"/>
                  <a:pt x="478971" y="2144486"/>
                </a:cubicBezTo>
                <a:cubicBezTo>
                  <a:pt x="463386" y="2131128"/>
                  <a:pt x="454901" y="2107434"/>
                  <a:pt x="435428" y="2100943"/>
                </a:cubicBezTo>
                <a:cubicBezTo>
                  <a:pt x="424542" y="2097314"/>
                  <a:pt x="413034" y="2095189"/>
                  <a:pt x="402771" y="2090057"/>
                </a:cubicBezTo>
                <a:cubicBezTo>
                  <a:pt x="318362" y="2047853"/>
                  <a:pt x="419541" y="2084762"/>
                  <a:pt x="337457" y="2057400"/>
                </a:cubicBezTo>
                <a:cubicBezTo>
                  <a:pt x="330200" y="2050143"/>
                  <a:pt x="324865" y="2040218"/>
                  <a:pt x="315685" y="2035628"/>
                </a:cubicBezTo>
                <a:cubicBezTo>
                  <a:pt x="295159" y="2025365"/>
                  <a:pt x="250371" y="2013857"/>
                  <a:pt x="250371" y="2013857"/>
                </a:cubicBezTo>
                <a:lnTo>
                  <a:pt x="195943" y="1959428"/>
                </a:lnTo>
                <a:cubicBezTo>
                  <a:pt x="188686" y="1952171"/>
                  <a:pt x="182711" y="1943350"/>
                  <a:pt x="174171" y="1937657"/>
                </a:cubicBezTo>
                <a:lnTo>
                  <a:pt x="141514" y="1915886"/>
                </a:lnTo>
                <a:cubicBezTo>
                  <a:pt x="122861" y="1859928"/>
                  <a:pt x="144314" y="1902007"/>
                  <a:pt x="97971" y="1861457"/>
                </a:cubicBezTo>
                <a:cubicBezTo>
                  <a:pt x="78662" y="1844561"/>
                  <a:pt x="43543" y="1807028"/>
                  <a:pt x="43543" y="1807028"/>
                </a:cubicBezTo>
                <a:cubicBezTo>
                  <a:pt x="12703" y="1714510"/>
                  <a:pt x="55716" y="1827317"/>
                  <a:pt x="10885" y="1752600"/>
                </a:cubicBezTo>
                <a:cubicBezTo>
                  <a:pt x="4981" y="1742761"/>
                  <a:pt x="3628" y="1730829"/>
                  <a:pt x="0" y="1719943"/>
                </a:cubicBezTo>
                <a:cubicBezTo>
                  <a:pt x="7806" y="1587232"/>
                  <a:pt x="-3144" y="1578543"/>
                  <a:pt x="21771" y="1491343"/>
                </a:cubicBezTo>
                <a:cubicBezTo>
                  <a:pt x="24923" y="1480310"/>
                  <a:pt x="26753" y="1468525"/>
                  <a:pt x="32657" y="1458686"/>
                </a:cubicBezTo>
                <a:cubicBezTo>
                  <a:pt x="37937" y="1449885"/>
                  <a:pt x="47171" y="1444171"/>
                  <a:pt x="54428" y="1436914"/>
                </a:cubicBezTo>
                <a:cubicBezTo>
                  <a:pt x="82752" y="1351943"/>
                  <a:pt x="36350" y="1474919"/>
                  <a:pt x="119743" y="1349828"/>
                </a:cubicBezTo>
                <a:cubicBezTo>
                  <a:pt x="127000" y="1338942"/>
                  <a:pt x="132899" y="1327017"/>
                  <a:pt x="141514" y="1317171"/>
                </a:cubicBezTo>
                <a:cubicBezTo>
                  <a:pt x="158410" y="1297862"/>
                  <a:pt x="181711" y="1284092"/>
                  <a:pt x="195943" y="1262743"/>
                </a:cubicBezTo>
                <a:cubicBezTo>
                  <a:pt x="262943" y="1162242"/>
                  <a:pt x="177449" y="1285860"/>
                  <a:pt x="239485" y="1208314"/>
                </a:cubicBezTo>
                <a:cubicBezTo>
                  <a:pt x="247658" y="1198098"/>
                  <a:pt x="252006" y="1184908"/>
                  <a:pt x="261257" y="1175657"/>
                </a:cubicBezTo>
                <a:cubicBezTo>
                  <a:pt x="317841" y="1119074"/>
                  <a:pt x="272592" y="1185980"/>
                  <a:pt x="315685" y="1132114"/>
                </a:cubicBezTo>
                <a:cubicBezTo>
                  <a:pt x="323858" y="1121898"/>
                  <a:pt x="328206" y="1108708"/>
                  <a:pt x="337457" y="1099457"/>
                </a:cubicBezTo>
                <a:cubicBezTo>
                  <a:pt x="346708" y="1090206"/>
                  <a:pt x="359898" y="1085859"/>
                  <a:pt x="370114" y="1077686"/>
                </a:cubicBezTo>
                <a:cubicBezTo>
                  <a:pt x="378128" y="1071275"/>
                  <a:pt x="383674" y="1062072"/>
                  <a:pt x="391885" y="1055914"/>
                </a:cubicBezTo>
                <a:cubicBezTo>
                  <a:pt x="412818" y="1040214"/>
                  <a:pt x="435428" y="1026885"/>
                  <a:pt x="457200" y="1012371"/>
                </a:cubicBezTo>
                <a:cubicBezTo>
                  <a:pt x="468086" y="1005114"/>
                  <a:pt x="480606" y="999851"/>
                  <a:pt x="489857" y="990600"/>
                </a:cubicBezTo>
                <a:cubicBezTo>
                  <a:pt x="504371" y="976086"/>
                  <a:pt x="513927" y="953548"/>
                  <a:pt x="533400" y="947057"/>
                </a:cubicBezTo>
                <a:cubicBezTo>
                  <a:pt x="565007" y="936521"/>
                  <a:pt x="571858" y="937420"/>
                  <a:pt x="598714" y="914400"/>
                </a:cubicBezTo>
                <a:cubicBezTo>
                  <a:pt x="614299" y="901042"/>
                  <a:pt x="622784" y="877348"/>
                  <a:pt x="642257" y="870857"/>
                </a:cubicBezTo>
                <a:cubicBezTo>
                  <a:pt x="687325" y="855834"/>
                  <a:pt x="665367" y="866336"/>
                  <a:pt x="707571" y="838200"/>
                </a:cubicBezTo>
                <a:cubicBezTo>
                  <a:pt x="728306" y="775996"/>
                  <a:pt x="701351" y="827833"/>
                  <a:pt x="751114" y="794657"/>
                </a:cubicBezTo>
                <a:cubicBezTo>
                  <a:pt x="763923" y="786118"/>
                  <a:pt x="771945" y="771855"/>
                  <a:pt x="783771" y="762000"/>
                </a:cubicBezTo>
                <a:cubicBezTo>
                  <a:pt x="793822" y="753624"/>
                  <a:pt x="806212" y="748401"/>
                  <a:pt x="816428" y="740228"/>
                </a:cubicBezTo>
                <a:cubicBezTo>
                  <a:pt x="843437" y="718621"/>
                  <a:pt x="834778" y="712148"/>
                  <a:pt x="870857" y="696686"/>
                </a:cubicBezTo>
                <a:cubicBezTo>
                  <a:pt x="884608" y="690793"/>
                  <a:pt x="899886" y="689429"/>
                  <a:pt x="914400" y="685800"/>
                </a:cubicBezTo>
                <a:lnTo>
                  <a:pt x="979714" y="642257"/>
                </a:lnTo>
                <a:cubicBezTo>
                  <a:pt x="990600" y="635000"/>
                  <a:pt x="1003120" y="629737"/>
                  <a:pt x="1012371" y="620486"/>
                </a:cubicBezTo>
                <a:cubicBezTo>
                  <a:pt x="1019628" y="613229"/>
                  <a:pt x="1025342" y="603995"/>
                  <a:pt x="1034143" y="598714"/>
                </a:cubicBezTo>
                <a:cubicBezTo>
                  <a:pt x="1104279" y="556631"/>
                  <a:pt x="1028671" y="625045"/>
                  <a:pt x="1099457" y="566057"/>
                </a:cubicBezTo>
                <a:cubicBezTo>
                  <a:pt x="1192317" y="488675"/>
                  <a:pt x="1078685" y="565557"/>
                  <a:pt x="1164771" y="522514"/>
                </a:cubicBezTo>
                <a:cubicBezTo>
                  <a:pt x="1176473" y="516663"/>
                  <a:pt x="1187212" y="508916"/>
                  <a:pt x="1197428" y="500743"/>
                </a:cubicBezTo>
                <a:cubicBezTo>
                  <a:pt x="1205442" y="494332"/>
                  <a:pt x="1210399" y="484251"/>
                  <a:pt x="1219200" y="478971"/>
                </a:cubicBezTo>
                <a:cubicBezTo>
                  <a:pt x="1229039" y="473068"/>
                  <a:pt x="1240971" y="471714"/>
                  <a:pt x="1251857" y="468086"/>
                </a:cubicBezTo>
                <a:lnTo>
                  <a:pt x="1295400" y="424543"/>
                </a:lnTo>
                <a:cubicBezTo>
                  <a:pt x="1302657" y="417286"/>
                  <a:pt x="1308632" y="408464"/>
                  <a:pt x="1317171" y="402771"/>
                </a:cubicBezTo>
                <a:cubicBezTo>
                  <a:pt x="1338942" y="388257"/>
                  <a:pt x="1363982" y="377730"/>
                  <a:pt x="1382485" y="359228"/>
                </a:cubicBezTo>
                <a:cubicBezTo>
                  <a:pt x="1435063" y="306653"/>
                  <a:pt x="1368241" y="370625"/>
                  <a:pt x="1436914" y="315686"/>
                </a:cubicBezTo>
                <a:cubicBezTo>
                  <a:pt x="1444928" y="309275"/>
                  <a:pt x="1450146" y="299607"/>
                  <a:pt x="1458685" y="293914"/>
                </a:cubicBezTo>
                <a:cubicBezTo>
                  <a:pt x="1472187" y="284913"/>
                  <a:pt x="1488139" y="280194"/>
                  <a:pt x="1502228" y="272143"/>
                </a:cubicBezTo>
                <a:cubicBezTo>
                  <a:pt x="1561315" y="238379"/>
                  <a:pt x="1507666" y="259443"/>
                  <a:pt x="1567543" y="239486"/>
                </a:cubicBezTo>
                <a:cubicBezTo>
                  <a:pt x="1622701" y="184325"/>
                  <a:pt x="1551321" y="249218"/>
                  <a:pt x="1621971" y="206828"/>
                </a:cubicBezTo>
                <a:cubicBezTo>
                  <a:pt x="1630772" y="201548"/>
                  <a:pt x="1634942" y="190337"/>
                  <a:pt x="1643743" y="185057"/>
                </a:cubicBezTo>
                <a:cubicBezTo>
                  <a:pt x="1653582" y="179153"/>
                  <a:pt x="1666369" y="179744"/>
                  <a:pt x="1676400" y="174171"/>
                </a:cubicBezTo>
                <a:cubicBezTo>
                  <a:pt x="1699273" y="161464"/>
                  <a:pt x="1719943" y="145142"/>
                  <a:pt x="1741714" y="130628"/>
                </a:cubicBezTo>
                <a:cubicBezTo>
                  <a:pt x="1752600" y="123371"/>
                  <a:pt x="1761960" y="112994"/>
                  <a:pt x="1774371" y="108857"/>
                </a:cubicBezTo>
                <a:cubicBezTo>
                  <a:pt x="1856459" y="81494"/>
                  <a:pt x="1755272" y="118406"/>
                  <a:pt x="1839685" y="76200"/>
                </a:cubicBezTo>
                <a:cubicBezTo>
                  <a:pt x="1849948" y="71068"/>
                  <a:pt x="1861457" y="68943"/>
                  <a:pt x="1872343" y="65314"/>
                </a:cubicBezTo>
                <a:cubicBezTo>
                  <a:pt x="1883229" y="54428"/>
                  <a:pt x="1893173" y="42512"/>
                  <a:pt x="1905000" y="32657"/>
                </a:cubicBezTo>
                <a:cubicBezTo>
                  <a:pt x="1978854" y="-28887"/>
                  <a:pt x="1913922" y="34621"/>
                  <a:pt x="1948543" y="0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127000">
              <a:srgbClr val="FF006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7141029" y="1567543"/>
            <a:ext cx="34663" cy="251768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glow rad="127000">
              <a:srgbClr val="FF0066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629400" y="1531117"/>
            <a:ext cx="528960" cy="62942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glow rad="127000">
              <a:srgbClr val="FF0066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78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7830" name="AutoShape 6"/>
          <p:cNvSpPr>
            <a:spLocks noChangeArrowheads="1"/>
          </p:cNvSpPr>
          <p:nvPr/>
        </p:nvSpPr>
        <p:spPr bwMode="auto">
          <a:xfrm>
            <a:off x="6858000" y="609600"/>
            <a:ext cx="2057400" cy="8382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88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3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8854" name="AutoShape 6"/>
          <p:cNvSpPr>
            <a:spLocks noChangeArrowheads="1"/>
          </p:cNvSpPr>
          <p:nvPr/>
        </p:nvSpPr>
        <p:spPr bwMode="auto">
          <a:xfrm>
            <a:off x="7239000" y="1981200"/>
            <a:ext cx="1752600" cy="609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798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7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79878" name="AutoShape 6"/>
          <p:cNvSpPr>
            <a:spLocks noChangeArrowheads="1"/>
          </p:cNvSpPr>
          <p:nvPr/>
        </p:nvSpPr>
        <p:spPr bwMode="auto">
          <a:xfrm>
            <a:off x="6553200" y="3200400"/>
            <a:ext cx="2438400" cy="609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0902" name="AutoShape 6"/>
          <p:cNvSpPr>
            <a:spLocks noChangeArrowheads="1"/>
          </p:cNvSpPr>
          <p:nvPr/>
        </p:nvSpPr>
        <p:spPr bwMode="auto">
          <a:xfrm>
            <a:off x="5867400" y="4114800"/>
            <a:ext cx="2514600" cy="12954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0903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1926" name="AutoShape 6"/>
          <p:cNvSpPr>
            <a:spLocks noChangeArrowheads="1"/>
          </p:cNvSpPr>
          <p:nvPr/>
        </p:nvSpPr>
        <p:spPr bwMode="auto">
          <a:xfrm>
            <a:off x="3352800" y="5334000"/>
            <a:ext cx="2209800" cy="10668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9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2950" name="AutoShape 6"/>
          <p:cNvSpPr>
            <a:spLocks noChangeArrowheads="1"/>
          </p:cNvSpPr>
          <p:nvPr/>
        </p:nvSpPr>
        <p:spPr bwMode="auto">
          <a:xfrm>
            <a:off x="381000" y="4191000"/>
            <a:ext cx="2438400" cy="12192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2951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397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73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3974" name="Freeform 6"/>
          <p:cNvSpPr>
            <a:spLocks/>
          </p:cNvSpPr>
          <p:nvPr/>
        </p:nvSpPr>
        <p:spPr bwMode="auto">
          <a:xfrm>
            <a:off x="2859088" y="4625975"/>
            <a:ext cx="1393825" cy="685800"/>
          </a:xfrm>
          <a:custGeom>
            <a:avLst/>
            <a:gdLst>
              <a:gd name="T0" fmla="*/ 0 w 878"/>
              <a:gd name="T1" fmla="*/ 2147483647 h 432"/>
              <a:gd name="T2" fmla="*/ 2147483647 w 878"/>
              <a:gd name="T3" fmla="*/ 2147483647 h 432"/>
              <a:gd name="T4" fmla="*/ 2147483647 w 878"/>
              <a:gd name="T5" fmla="*/ 2147483647 h 432"/>
              <a:gd name="T6" fmla="*/ 2147483647 w 878"/>
              <a:gd name="T7" fmla="*/ 2147483647 h 432"/>
              <a:gd name="T8" fmla="*/ 2147483647 w 878"/>
              <a:gd name="T9" fmla="*/ 2147483647 h 432"/>
              <a:gd name="T10" fmla="*/ 2147483647 w 878"/>
              <a:gd name="T11" fmla="*/ 2147483647 h 432"/>
              <a:gd name="T12" fmla="*/ 2147483647 w 878"/>
              <a:gd name="T13" fmla="*/ 2147483647 h 432"/>
              <a:gd name="T14" fmla="*/ 2147483647 w 878"/>
              <a:gd name="T15" fmla="*/ 2147483647 h 432"/>
              <a:gd name="T16" fmla="*/ 2147483647 w 878"/>
              <a:gd name="T17" fmla="*/ 2147483647 h 432"/>
              <a:gd name="T18" fmla="*/ 2147483647 w 878"/>
              <a:gd name="T19" fmla="*/ 2147483647 h 432"/>
              <a:gd name="T20" fmla="*/ 2147483647 w 878"/>
              <a:gd name="T21" fmla="*/ 2147483647 h 432"/>
              <a:gd name="T22" fmla="*/ 2147483647 w 878"/>
              <a:gd name="T23" fmla="*/ 2147483647 h 432"/>
              <a:gd name="T24" fmla="*/ 2147483647 w 878"/>
              <a:gd name="T25" fmla="*/ 2147483647 h 432"/>
              <a:gd name="T26" fmla="*/ 2147483647 w 878"/>
              <a:gd name="T27" fmla="*/ 2147483647 h 432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878" h="432">
                <a:moveTo>
                  <a:pt x="0" y="57"/>
                </a:moveTo>
                <a:cubicBezTo>
                  <a:pt x="101" y="25"/>
                  <a:pt x="266" y="34"/>
                  <a:pt x="366" y="30"/>
                </a:cubicBezTo>
                <a:cubicBezTo>
                  <a:pt x="457" y="0"/>
                  <a:pt x="580" y="10"/>
                  <a:pt x="677" y="3"/>
                </a:cubicBezTo>
                <a:cubicBezTo>
                  <a:pt x="741" y="6"/>
                  <a:pt x="806" y="1"/>
                  <a:pt x="869" y="12"/>
                </a:cubicBezTo>
                <a:cubicBezTo>
                  <a:pt x="878" y="14"/>
                  <a:pt x="878" y="30"/>
                  <a:pt x="878" y="39"/>
                </a:cubicBezTo>
                <a:cubicBezTo>
                  <a:pt x="878" y="66"/>
                  <a:pt x="873" y="94"/>
                  <a:pt x="869" y="121"/>
                </a:cubicBezTo>
                <a:cubicBezTo>
                  <a:pt x="861" y="176"/>
                  <a:pt x="855" y="181"/>
                  <a:pt x="805" y="195"/>
                </a:cubicBezTo>
                <a:cubicBezTo>
                  <a:pt x="769" y="230"/>
                  <a:pt x="772" y="259"/>
                  <a:pt x="732" y="286"/>
                </a:cubicBezTo>
                <a:cubicBezTo>
                  <a:pt x="714" y="333"/>
                  <a:pt x="724" y="380"/>
                  <a:pt x="695" y="423"/>
                </a:cubicBezTo>
                <a:cubicBezTo>
                  <a:pt x="689" y="414"/>
                  <a:pt x="679" y="407"/>
                  <a:pt x="677" y="396"/>
                </a:cubicBezTo>
                <a:cubicBezTo>
                  <a:pt x="675" y="386"/>
                  <a:pt x="676" y="368"/>
                  <a:pt x="686" y="368"/>
                </a:cubicBezTo>
                <a:cubicBezTo>
                  <a:pt x="696" y="368"/>
                  <a:pt x="692" y="387"/>
                  <a:pt x="695" y="396"/>
                </a:cubicBezTo>
                <a:cubicBezTo>
                  <a:pt x="698" y="408"/>
                  <a:pt x="701" y="420"/>
                  <a:pt x="704" y="432"/>
                </a:cubicBezTo>
                <a:cubicBezTo>
                  <a:pt x="765" y="412"/>
                  <a:pt x="740" y="414"/>
                  <a:pt x="777" y="414"/>
                </a:cubicBezTo>
              </a:path>
            </a:pathLst>
          </a:custGeom>
          <a:noFill/>
          <a:ln w="76200" cap="flat" cmpd="sng">
            <a:solidFill>
              <a:srgbClr val="CC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2839453" y="4629752"/>
            <a:ext cx="1405288" cy="654517"/>
          </a:xfrm>
          <a:custGeom>
            <a:avLst/>
            <a:gdLst>
              <a:gd name="connsiteX0" fmla="*/ 0 w 1405288"/>
              <a:gd name="connsiteY0" fmla="*/ 105877 h 654517"/>
              <a:gd name="connsiteX1" fmla="*/ 48126 w 1405288"/>
              <a:gd name="connsiteY1" fmla="*/ 96252 h 654517"/>
              <a:gd name="connsiteX2" fmla="*/ 77002 w 1405288"/>
              <a:gd name="connsiteY2" fmla="*/ 86627 h 654517"/>
              <a:gd name="connsiteX3" fmla="*/ 221381 w 1405288"/>
              <a:gd name="connsiteY3" fmla="*/ 67376 h 654517"/>
              <a:gd name="connsiteX4" fmla="*/ 250256 w 1405288"/>
              <a:gd name="connsiteY4" fmla="*/ 57751 h 654517"/>
              <a:gd name="connsiteX5" fmla="*/ 356134 w 1405288"/>
              <a:gd name="connsiteY5" fmla="*/ 38501 h 654517"/>
              <a:gd name="connsiteX6" fmla="*/ 770021 w 1405288"/>
              <a:gd name="connsiteY6" fmla="*/ 28875 h 654517"/>
              <a:gd name="connsiteX7" fmla="*/ 866273 w 1405288"/>
              <a:gd name="connsiteY7" fmla="*/ 9625 h 654517"/>
              <a:gd name="connsiteX8" fmla="*/ 1001027 w 1405288"/>
              <a:gd name="connsiteY8" fmla="*/ 0 h 654517"/>
              <a:gd name="connsiteX9" fmla="*/ 1289785 w 1405288"/>
              <a:gd name="connsiteY9" fmla="*/ 9625 h 654517"/>
              <a:gd name="connsiteX10" fmla="*/ 1347536 w 1405288"/>
              <a:gd name="connsiteY10" fmla="*/ 28875 h 654517"/>
              <a:gd name="connsiteX11" fmla="*/ 1386038 w 1405288"/>
              <a:gd name="connsiteY11" fmla="*/ 86627 h 654517"/>
              <a:gd name="connsiteX12" fmla="*/ 1405288 w 1405288"/>
              <a:gd name="connsiteY12" fmla="*/ 115503 h 654517"/>
              <a:gd name="connsiteX13" fmla="*/ 1386038 w 1405288"/>
              <a:gd name="connsiteY13" fmla="*/ 211755 h 654517"/>
              <a:gd name="connsiteX14" fmla="*/ 1366787 w 1405288"/>
              <a:gd name="connsiteY14" fmla="*/ 240631 h 654517"/>
              <a:gd name="connsiteX15" fmla="*/ 1318661 w 1405288"/>
              <a:gd name="connsiteY15" fmla="*/ 298383 h 654517"/>
              <a:gd name="connsiteX16" fmla="*/ 1299410 w 1405288"/>
              <a:gd name="connsiteY16" fmla="*/ 356134 h 654517"/>
              <a:gd name="connsiteX17" fmla="*/ 1289785 w 1405288"/>
              <a:gd name="connsiteY17" fmla="*/ 385010 h 654517"/>
              <a:gd name="connsiteX18" fmla="*/ 1232033 w 1405288"/>
              <a:gd name="connsiteY18" fmla="*/ 471637 h 654517"/>
              <a:gd name="connsiteX19" fmla="*/ 1212783 w 1405288"/>
              <a:gd name="connsiteY19" fmla="*/ 500513 h 654517"/>
              <a:gd name="connsiteX20" fmla="*/ 1183907 w 1405288"/>
              <a:gd name="connsiteY20" fmla="*/ 529389 h 654517"/>
              <a:gd name="connsiteX21" fmla="*/ 1164656 w 1405288"/>
              <a:gd name="connsiteY21" fmla="*/ 587141 h 654517"/>
              <a:gd name="connsiteX22" fmla="*/ 1155031 w 1405288"/>
              <a:gd name="connsiteY22" fmla="*/ 616016 h 654517"/>
              <a:gd name="connsiteX23" fmla="*/ 1126155 w 1405288"/>
              <a:gd name="connsiteY23" fmla="*/ 654517 h 654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05288" h="654517">
                <a:moveTo>
                  <a:pt x="0" y="105877"/>
                </a:moveTo>
                <a:cubicBezTo>
                  <a:pt x="16042" y="102669"/>
                  <a:pt x="32255" y="100220"/>
                  <a:pt x="48126" y="96252"/>
                </a:cubicBezTo>
                <a:cubicBezTo>
                  <a:pt x="57969" y="93791"/>
                  <a:pt x="67098" y="88828"/>
                  <a:pt x="77002" y="86627"/>
                </a:cubicBezTo>
                <a:cubicBezTo>
                  <a:pt x="120203" y="77027"/>
                  <a:pt x="179681" y="72010"/>
                  <a:pt x="221381" y="67376"/>
                </a:cubicBezTo>
                <a:cubicBezTo>
                  <a:pt x="231006" y="64168"/>
                  <a:pt x="240501" y="60538"/>
                  <a:pt x="250256" y="57751"/>
                </a:cubicBezTo>
                <a:cubicBezTo>
                  <a:pt x="282328" y="48588"/>
                  <a:pt x="324434" y="39769"/>
                  <a:pt x="356134" y="38501"/>
                </a:cubicBezTo>
                <a:cubicBezTo>
                  <a:pt x="494023" y="32985"/>
                  <a:pt x="632059" y="32084"/>
                  <a:pt x="770021" y="28875"/>
                </a:cubicBezTo>
                <a:cubicBezTo>
                  <a:pt x="806125" y="19849"/>
                  <a:pt x="826941" y="13558"/>
                  <a:pt x="866273" y="9625"/>
                </a:cubicBezTo>
                <a:cubicBezTo>
                  <a:pt x="911082" y="5144"/>
                  <a:pt x="956109" y="3208"/>
                  <a:pt x="1001027" y="0"/>
                </a:cubicBezTo>
                <a:cubicBezTo>
                  <a:pt x="1097280" y="3208"/>
                  <a:pt x="1193812" y="1627"/>
                  <a:pt x="1289785" y="9625"/>
                </a:cubicBezTo>
                <a:cubicBezTo>
                  <a:pt x="1310007" y="11310"/>
                  <a:pt x="1347536" y="28875"/>
                  <a:pt x="1347536" y="28875"/>
                </a:cubicBezTo>
                <a:lnTo>
                  <a:pt x="1386038" y="86627"/>
                </a:lnTo>
                <a:lnTo>
                  <a:pt x="1405288" y="115503"/>
                </a:lnTo>
                <a:cubicBezTo>
                  <a:pt x="1401741" y="140331"/>
                  <a:pt x="1399477" y="184877"/>
                  <a:pt x="1386038" y="211755"/>
                </a:cubicBezTo>
                <a:cubicBezTo>
                  <a:pt x="1380864" y="222102"/>
                  <a:pt x="1374193" y="231744"/>
                  <a:pt x="1366787" y="240631"/>
                </a:cubicBezTo>
                <a:cubicBezTo>
                  <a:pt x="1345197" y="266538"/>
                  <a:pt x="1332318" y="267655"/>
                  <a:pt x="1318661" y="298383"/>
                </a:cubicBezTo>
                <a:cubicBezTo>
                  <a:pt x="1310420" y="316926"/>
                  <a:pt x="1305827" y="336884"/>
                  <a:pt x="1299410" y="356134"/>
                </a:cubicBezTo>
                <a:cubicBezTo>
                  <a:pt x="1296202" y="365759"/>
                  <a:pt x="1295413" y="376568"/>
                  <a:pt x="1289785" y="385010"/>
                </a:cubicBezTo>
                <a:lnTo>
                  <a:pt x="1232033" y="471637"/>
                </a:lnTo>
                <a:cubicBezTo>
                  <a:pt x="1225616" y="481262"/>
                  <a:pt x="1220963" y="492333"/>
                  <a:pt x="1212783" y="500513"/>
                </a:cubicBezTo>
                <a:lnTo>
                  <a:pt x="1183907" y="529389"/>
                </a:lnTo>
                <a:lnTo>
                  <a:pt x="1164656" y="587141"/>
                </a:lnTo>
                <a:cubicBezTo>
                  <a:pt x="1161448" y="596766"/>
                  <a:pt x="1160659" y="607574"/>
                  <a:pt x="1155031" y="616016"/>
                </a:cubicBezTo>
                <a:cubicBezTo>
                  <a:pt x="1133264" y="648667"/>
                  <a:pt x="1143961" y="636713"/>
                  <a:pt x="1126155" y="654517"/>
                </a:cubicBezTo>
              </a:path>
            </a:pathLst>
          </a:custGeom>
          <a:noFill/>
          <a:ln>
            <a:solidFill>
              <a:schemeClr val="bg1"/>
            </a:solidFill>
          </a:ln>
          <a:effectLst>
            <a:glow rad="127000">
              <a:srgbClr val="FF0066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H="1" flipV="1">
            <a:off x="3886200" y="5001126"/>
            <a:ext cx="81815" cy="283143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glow rad="127000">
              <a:srgbClr val="FF0066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3976266" y="5142697"/>
            <a:ext cx="443334" cy="130234"/>
          </a:xfrm>
          <a:prstGeom prst="line">
            <a:avLst/>
          </a:prstGeom>
          <a:ln w="38100">
            <a:solidFill>
              <a:schemeClr val="bg1">
                <a:lumMod val="95000"/>
                <a:lumOff val="5000"/>
              </a:schemeClr>
            </a:solidFill>
          </a:ln>
          <a:effectLst>
            <a:glow rad="127000">
              <a:srgbClr val="FF0066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499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4998" name="AutoShape 6"/>
          <p:cNvSpPr>
            <a:spLocks noChangeArrowheads="1"/>
          </p:cNvSpPr>
          <p:nvPr/>
        </p:nvSpPr>
        <p:spPr bwMode="auto">
          <a:xfrm>
            <a:off x="3352800" y="5334000"/>
            <a:ext cx="2209800" cy="9906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7848600" cy="5943600"/>
          </a:xfrm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00200" y="1219200"/>
            <a:ext cx="6858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ahoma" pitchFamily="34" charset="0"/>
              </a:rPr>
              <a:t>-Nice neat notes that are legible and use indentations when appropriate.      						-Example of indent.										              -Skip a line between topics			              -Don’t skip pages					          	-Make visuals clear and well drawn. 	                                                                          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13125" y="3436938"/>
            <a:ext cx="24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ahoma" pitchFamily="34" charset="0"/>
            </a:endParaRPr>
          </a:p>
        </p:txBody>
      </p:sp>
      <p:sp>
        <p:nvSpPr>
          <p:cNvPr id="2723845" name="Text Box 5"/>
          <p:cNvSpPr txBox="1">
            <a:spLocks noChangeArrowheads="1"/>
          </p:cNvSpPr>
          <p:nvPr/>
        </p:nvSpPr>
        <p:spPr bwMode="auto">
          <a:xfrm>
            <a:off x="4343400" y="3886200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602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6022" name="AutoShape 6"/>
          <p:cNvSpPr>
            <a:spLocks noChangeArrowheads="1"/>
          </p:cNvSpPr>
          <p:nvPr/>
        </p:nvSpPr>
        <p:spPr bwMode="auto">
          <a:xfrm>
            <a:off x="381000" y="4191000"/>
            <a:ext cx="2438400" cy="12192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86023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7046" name="AutoShape 6"/>
          <p:cNvSpPr>
            <a:spLocks noChangeArrowheads="1"/>
          </p:cNvSpPr>
          <p:nvPr/>
        </p:nvSpPr>
        <p:spPr bwMode="auto">
          <a:xfrm>
            <a:off x="533400" y="3200400"/>
            <a:ext cx="1447800" cy="4572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80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9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8070" name="AutoShape 6"/>
          <p:cNvSpPr>
            <a:spLocks noChangeArrowheads="1"/>
          </p:cNvSpPr>
          <p:nvPr/>
        </p:nvSpPr>
        <p:spPr bwMode="auto">
          <a:xfrm>
            <a:off x="609600" y="2438400"/>
            <a:ext cx="1295400" cy="3810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8909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89094" name="AutoShape 6"/>
          <p:cNvSpPr>
            <a:spLocks noChangeArrowheads="1"/>
          </p:cNvSpPr>
          <p:nvPr/>
        </p:nvSpPr>
        <p:spPr bwMode="auto">
          <a:xfrm>
            <a:off x="1905000" y="1905000"/>
            <a:ext cx="1600200" cy="3810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011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7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0118" name="AutoShape 6"/>
          <p:cNvSpPr>
            <a:spLocks noChangeArrowheads="1"/>
          </p:cNvSpPr>
          <p:nvPr/>
        </p:nvSpPr>
        <p:spPr bwMode="auto">
          <a:xfrm>
            <a:off x="2971800" y="609600"/>
            <a:ext cx="2514600" cy="1066800"/>
          </a:xfrm>
          <a:prstGeom prst="roundRect">
            <a:avLst>
              <a:gd name="adj" fmla="val 16667"/>
            </a:avLst>
          </a:prstGeom>
          <a:noFill/>
          <a:ln w="76200" algn="ctr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90119" name="Picture 7" descr="aninotes12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971800"/>
            <a:ext cx="3810000" cy="1282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11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65" name="Rectangle 5"/>
          <p:cNvSpPr>
            <a:spLocks noChangeArrowheads="1"/>
          </p:cNvSpPr>
          <p:nvPr/>
        </p:nvSpPr>
        <p:spPr bwMode="auto">
          <a:xfrm>
            <a:off x="6477000" y="6629400"/>
            <a:ext cx="26670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 eaLnBrk="0" hangingPunct="0"/>
            <a:r>
              <a:rPr lang="en-US" sz="800" b="1">
                <a:solidFill>
                  <a:schemeClr val="bg1"/>
                </a:solidFill>
                <a:latin typeface="Verdana" pitchFamily="34" charset="0"/>
              </a:rPr>
              <a:t>Copyright © 2010 Ryan P. Murphy</a:t>
            </a:r>
            <a:endParaRPr lang="en-US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92166" name="TextBox 1"/>
          <p:cNvSpPr txBox="1">
            <a:spLocks noChangeArrowheads="1"/>
          </p:cNvSpPr>
          <p:nvPr/>
        </p:nvSpPr>
        <p:spPr bwMode="auto">
          <a:xfrm>
            <a:off x="228600" y="6172200"/>
            <a:ext cx="67056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solidFill>
                  <a:srgbClr val="FF0000"/>
                </a:solidFill>
              </a:rPr>
              <a:t>Rock Cycle. Learn more at… </a:t>
            </a:r>
            <a:r>
              <a:rPr lang="en-US">
                <a:hlinkClick r:id="rId3"/>
              </a:rPr>
              <a:t>http://www.learner.org/interactives/rockcycle/diagram.html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31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3188" name="Picture 4" descr="http://www.atpm.com/15.04/vasquez-rocks/images/Vasquez%20Rocks%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54425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you say it with me?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42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4212" name="Picture 4" descr="http://www.atpm.com/15.04/vasquez-rocks/images/Vasquez%20Rocks%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54425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you say it with 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505670"/>
            <a:ext cx="48397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Earth is…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52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5236" name="Picture 4" descr="http://www.atpm.com/15.04/vasquez-rocks/images/Vasquez%20Rocks%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54425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you say it with 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505670"/>
            <a:ext cx="48397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Earth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43" y="722531"/>
            <a:ext cx="21339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50800"/>
                <a:solidFill>
                  <a:schemeClr val="bg1">
                    <a:shade val="50000"/>
                  </a:schemeClr>
                </a:solidFill>
              </a:rPr>
              <a:t>OLD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381000"/>
            <a:ext cx="7848600" cy="5943600"/>
          </a:xfrm>
          <a:ln w="76200">
            <a:solidFill>
              <a:schemeClr val="accent2"/>
            </a:solidFill>
            <a:miter lim="800000"/>
            <a:headEnd/>
            <a:tailEnd/>
          </a:ln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00200" y="1219200"/>
            <a:ext cx="68580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2000">
                <a:solidFill>
                  <a:schemeClr val="accent2"/>
                </a:solidFill>
                <a:latin typeface="Tahoma" pitchFamily="34" charset="0"/>
              </a:rPr>
              <a:t>-Nice neat notes that are legible and use indentations when appropriate.      						-Example of indent.										              -Skip a line between topics			              -Don’t skip pages					          	-Make visuals clear and well drawn. 	                                                                          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413125" y="3436938"/>
            <a:ext cx="24447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3200">
              <a:latin typeface="Tahoma" pitchFamily="34" charset="0"/>
            </a:endParaRPr>
          </a:p>
        </p:txBody>
      </p:sp>
      <p:sp>
        <p:nvSpPr>
          <p:cNvPr id="2723845" name="Text Box 5"/>
          <p:cNvSpPr txBox="1">
            <a:spLocks noChangeArrowheads="1"/>
          </p:cNvSpPr>
          <p:nvPr/>
        </p:nvSpPr>
        <p:spPr bwMode="auto">
          <a:xfrm>
            <a:off x="4343400" y="3886200"/>
            <a:ext cx="152400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endParaRPr lang="en-US" sz="200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ahoma" pitchFamily="34" charset="0"/>
            </a:endParaRPr>
          </a:p>
        </p:txBody>
      </p:sp>
      <p:pic>
        <p:nvPicPr>
          <p:cNvPr id="1127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429000"/>
            <a:ext cx="63246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6260" name="Picture 4" descr="http://www.atpm.com/15.04/vasquez-rocks/images/Vasquez%20Rocks%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54425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you say it with 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505670"/>
            <a:ext cx="48397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Earth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43" y="722531"/>
            <a:ext cx="21339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50800"/>
                <a:solidFill>
                  <a:schemeClr val="bg1">
                    <a:shade val="50000"/>
                  </a:schemeClr>
                </a:solidFill>
              </a:rPr>
              <a:t>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728952"/>
            <a:ext cx="3377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Changing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72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7284" name="Picture 4" descr="http://www.atpm.com/15.04/vasquez-rocks/images/Vasquez%20Rocks%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54425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you say it with 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505670"/>
            <a:ext cx="48397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Earth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43" y="722531"/>
            <a:ext cx="21339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50800"/>
                <a:solidFill>
                  <a:schemeClr val="bg1">
                    <a:shade val="50000"/>
                  </a:schemeClr>
                </a:solidFill>
              </a:rPr>
              <a:t>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728952"/>
            <a:ext cx="3377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Changing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172" y="1752600"/>
            <a:ext cx="26853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Cycling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83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8308" name="Picture 4" descr="http://www.atpm.com/15.04/vasquez-rocks/images/Vasquez%20Rocks%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54425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you say it with 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505670"/>
            <a:ext cx="48397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Earth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43" y="722531"/>
            <a:ext cx="21339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50800"/>
                <a:solidFill>
                  <a:schemeClr val="bg1">
                    <a:shade val="50000"/>
                  </a:schemeClr>
                </a:solidFill>
              </a:rPr>
              <a:t>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728952"/>
            <a:ext cx="3377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Changing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172" y="1752600"/>
            <a:ext cx="26853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Cycling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1769906"/>
            <a:ext cx="41857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Resourceful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99332" name="Picture 4" descr="http://www.atpm.com/15.04/vasquez-rocks/images/Vasquez%20Rocks%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54425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you say it with 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505670"/>
            <a:ext cx="48397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Earth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43" y="722531"/>
            <a:ext cx="21339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50800"/>
                <a:solidFill>
                  <a:schemeClr val="bg1">
                    <a:shade val="50000"/>
                  </a:schemeClr>
                </a:solidFill>
              </a:rPr>
              <a:t>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728952"/>
            <a:ext cx="3377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Changing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172" y="1752600"/>
            <a:ext cx="26853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Cycling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1769906"/>
            <a:ext cx="41857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Resourceful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969" y="3352800"/>
            <a:ext cx="18004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03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0356" name="Picture 4" descr="http://www.atpm.com/15.04/vasquez-rocks/images/Vasquez%20Rocks%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54425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you say it with 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505670"/>
            <a:ext cx="48397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Earth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43" y="722531"/>
            <a:ext cx="21339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50800"/>
                <a:solidFill>
                  <a:schemeClr val="bg1">
                    <a:shade val="50000"/>
                  </a:schemeClr>
                </a:solidFill>
              </a:rPr>
              <a:t>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728952"/>
            <a:ext cx="3377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Changing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172" y="1752600"/>
            <a:ext cx="26853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Cycling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1769906"/>
            <a:ext cx="41857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Resourceful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969" y="3352800"/>
            <a:ext cx="18004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and..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969" y="4887686"/>
            <a:ext cx="68788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present holds the</a:t>
            </a:r>
          </a:p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key to the past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13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1380" name="Picture 4" descr="http://www.atpm.com/15.04/vasquez-rocks/images/Vasquez%20Rocks%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54425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you say it with 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505670"/>
            <a:ext cx="48397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Earth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213543" y="722531"/>
            <a:ext cx="2133919" cy="120032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en-US" sz="7200" b="1" dirty="0">
                <a:ln w="50800"/>
                <a:solidFill>
                  <a:schemeClr val="bg1">
                    <a:shade val="50000"/>
                  </a:schemeClr>
                </a:solidFill>
              </a:rPr>
              <a:t>OLD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728952"/>
            <a:ext cx="3377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Changing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172" y="1752600"/>
            <a:ext cx="26853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Cycling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3124200" y="1769906"/>
            <a:ext cx="4185761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Resourceful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969" y="3352800"/>
            <a:ext cx="18004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and..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969" y="4887686"/>
            <a:ext cx="68788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present holds the</a:t>
            </a:r>
          </a:p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key to the past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884488" y="3352800"/>
            <a:ext cx="5878512" cy="16002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1390" name="Picture 8" descr="http://www.crbond.com/images/cdnew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0" y="3429000"/>
            <a:ext cx="2147888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1" name="TextBox 9"/>
          <p:cNvSpPr txBox="1">
            <a:spLocks noChangeArrowheads="1"/>
          </p:cNvSpPr>
          <p:nvPr/>
        </p:nvSpPr>
        <p:spPr bwMode="auto">
          <a:xfrm>
            <a:off x="3060700" y="3429000"/>
            <a:ext cx="318770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>
                <a:solidFill>
                  <a:srgbClr val="FF5050"/>
                </a:solidFill>
              </a:rPr>
              <a:t>The Big Ideas with the rock cycle are…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04" name="Picture 4" descr="http://www.atpm.com/15.04/vasquez-rocks/images/Vasquez%20Rocks%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54425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you say it with 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505670"/>
            <a:ext cx="48397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Earth is…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728952"/>
            <a:ext cx="3377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Changing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172" y="1752600"/>
            <a:ext cx="26853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Cycling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969" y="3352800"/>
            <a:ext cx="18004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and..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969" y="4887686"/>
            <a:ext cx="68788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present holds the</a:t>
            </a:r>
          </a:p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key to the past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884488" y="3352800"/>
            <a:ext cx="5878512" cy="16002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98813" y="796925"/>
            <a:ext cx="3303587" cy="855663"/>
          </a:xfrm>
          <a:prstGeom prst="roundRect">
            <a:avLst/>
          </a:prstGeom>
          <a:solidFill>
            <a:srgbClr val="FF0000">
              <a:alpha val="16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63525" y="1922463"/>
            <a:ext cx="2860675" cy="727075"/>
          </a:xfrm>
          <a:prstGeom prst="roundRect">
            <a:avLst/>
          </a:prstGeom>
          <a:solidFill>
            <a:srgbClr val="FF9900">
              <a:alpha val="16000"/>
            </a:srgbClr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4025" y="5002213"/>
            <a:ext cx="7121525" cy="1639887"/>
          </a:xfrm>
          <a:prstGeom prst="roundRect">
            <a:avLst/>
          </a:prstGeom>
          <a:solidFill>
            <a:schemeClr val="tx1">
              <a:alpha val="16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34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3428" name="Picture 4" descr="http://www.atpm.com/15.04/vasquez-rocks/images/Vasquez%20Rocks%20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0"/>
            <a:ext cx="91551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400" y="76200"/>
            <a:ext cx="544251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Can you say it with me?</a:t>
            </a:r>
          </a:p>
        </p:txBody>
      </p:sp>
      <p:sp>
        <p:nvSpPr>
          <p:cNvPr id="3" name="Rectangle 2"/>
          <p:cNvSpPr/>
          <p:nvPr/>
        </p:nvSpPr>
        <p:spPr>
          <a:xfrm>
            <a:off x="304800" y="2505670"/>
            <a:ext cx="4839786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The Earth is…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3124200" y="728952"/>
            <a:ext cx="3377849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Changing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75172" y="1752600"/>
            <a:ext cx="268535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99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Cycling</a:t>
            </a:r>
          </a:p>
        </p:txBody>
      </p:sp>
      <p:sp>
        <p:nvSpPr>
          <p:cNvPr id="8" name="Rectangle 7"/>
          <p:cNvSpPr/>
          <p:nvPr/>
        </p:nvSpPr>
        <p:spPr>
          <a:xfrm>
            <a:off x="546969" y="3352800"/>
            <a:ext cx="1800493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and..</a:t>
            </a:r>
          </a:p>
        </p:txBody>
      </p:sp>
      <p:sp>
        <p:nvSpPr>
          <p:cNvPr id="9" name="Rectangle 8"/>
          <p:cNvSpPr/>
          <p:nvPr/>
        </p:nvSpPr>
        <p:spPr>
          <a:xfrm>
            <a:off x="546969" y="4887686"/>
            <a:ext cx="6878806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The present holds the</a:t>
            </a:r>
          </a:p>
          <a:p>
            <a:pPr algn="ctr">
              <a:defRPr/>
            </a:pP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key to the past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2884488" y="3352800"/>
            <a:ext cx="5878512" cy="1600200"/>
          </a:xfrm>
          <a:prstGeom prst="roundRect">
            <a:avLst/>
          </a:prstGeom>
          <a:solidFill>
            <a:schemeClr val="bg1">
              <a:lumMod val="85000"/>
              <a:lumOff val="1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3198813" y="796925"/>
            <a:ext cx="3303587" cy="855663"/>
          </a:xfrm>
          <a:prstGeom prst="roundRect">
            <a:avLst/>
          </a:prstGeom>
          <a:solidFill>
            <a:srgbClr val="FF0000">
              <a:alpha val="16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263525" y="1922463"/>
            <a:ext cx="2860675" cy="727075"/>
          </a:xfrm>
          <a:prstGeom prst="roundRect">
            <a:avLst/>
          </a:prstGeom>
          <a:solidFill>
            <a:srgbClr val="FF9900">
              <a:alpha val="16000"/>
            </a:srgbClr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454025" y="5002213"/>
            <a:ext cx="7121525" cy="1639887"/>
          </a:xfrm>
          <a:prstGeom prst="roundRect">
            <a:avLst/>
          </a:prstGeom>
          <a:solidFill>
            <a:schemeClr val="tx1">
              <a:alpha val="16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3439" name="TextBox 3"/>
          <p:cNvSpPr txBox="1">
            <a:spLocks noChangeArrowheads="1"/>
          </p:cNvSpPr>
          <p:nvPr/>
        </p:nvSpPr>
        <p:spPr bwMode="auto">
          <a:xfrm>
            <a:off x="3060700" y="3460750"/>
            <a:ext cx="5562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800">
                <a:solidFill>
                  <a:srgbClr val="FFCC99"/>
                </a:solidFill>
              </a:rPr>
              <a:t>The rock cycle has been cycling and changing rocks form for millions of years.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Making the Rock Cycle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0445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8610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4452" name="Rectangle 5"/>
          <p:cNvSpPr>
            <a:spLocks noChangeArrowheads="1"/>
          </p:cNvSpPr>
          <p:nvPr/>
        </p:nvSpPr>
        <p:spPr bwMode="auto">
          <a:xfrm>
            <a:off x="3886200" y="50292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3" name="Rectangle 6"/>
          <p:cNvSpPr>
            <a:spLocks noChangeArrowheads="1"/>
          </p:cNvSpPr>
          <p:nvPr/>
        </p:nvSpPr>
        <p:spPr bwMode="auto">
          <a:xfrm rot="5619133">
            <a:off x="4991100" y="52959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4" name="Rectangle 7"/>
          <p:cNvSpPr>
            <a:spLocks noChangeArrowheads="1"/>
          </p:cNvSpPr>
          <p:nvPr/>
        </p:nvSpPr>
        <p:spPr bwMode="auto">
          <a:xfrm rot="-4832260">
            <a:off x="4191000" y="53340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5" name="Rectangle 8"/>
          <p:cNvSpPr>
            <a:spLocks noChangeArrowheads="1"/>
          </p:cNvSpPr>
          <p:nvPr/>
        </p:nvSpPr>
        <p:spPr bwMode="auto">
          <a:xfrm rot="853557">
            <a:off x="4572000" y="47244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6" name="Rectangle 9"/>
          <p:cNvSpPr>
            <a:spLocks noChangeArrowheads="1"/>
          </p:cNvSpPr>
          <p:nvPr/>
        </p:nvSpPr>
        <p:spPr bwMode="auto">
          <a:xfrm rot="-7174391">
            <a:off x="4610100" y="52959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7" name="Rectangle 10"/>
          <p:cNvSpPr>
            <a:spLocks noChangeArrowheads="1"/>
          </p:cNvSpPr>
          <p:nvPr/>
        </p:nvSpPr>
        <p:spPr bwMode="auto">
          <a:xfrm rot="-3147825">
            <a:off x="4762500" y="5448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8" name="Rectangle 11"/>
          <p:cNvSpPr>
            <a:spLocks noChangeArrowheads="1"/>
          </p:cNvSpPr>
          <p:nvPr/>
        </p:nvSpPr>
        <p:spPr bwMode="auto">
          <a:xfrm rot="2609960">
            <a:off x="3848100" y="51435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59" name="Rectangle 12"/>
          <p:cNvSpPr>
            <a:spLocks noChangeArrowheads="1"/>
          </p:cNvSpPr>
          <p:nvPr/>
        </p:nvSpPr>
        <p:spPr bwMode="auto">
          <a:xfrm rot="2252175">
            <a:off x="4610100" y="49149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0" name="Rectangle 13"/>
          <p:cNvSpPr>
            <a:spLocks noChangeArrowheads="1"/>
          </p:cNvSpPr>
          <p:nvPr/>
        </p:nvSpPr>
        <p:spPr bwMode="auto">
          <a:xfrm rot="2252175">
            <a:off x="4762500" y="50673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1" name="Rectangle 14"/>
          <p:cNvSpPr>
            <a:spLocks noChangeArrowheads="1"/>
          </p:cNvSpPr>
          <p:nvPr/>
        </p:nvSpPr>
        <p:spPr bwMode="auto">
          <a:xfrm rot="2252175">
            <a:off x="4914900" y="52197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2" name="Rectangle 15"/>
          <p:cNvSpPr>
            <a:spLocks noChangeArrowheads="1"/>
          </p:cNvSpPr>
          <p:nvPr/>
        </p:nvSpPr>
        <p:spPr bwMode="auto">
          <a:xfrm rot="10403481">
            <a:off x="4343400" y="50292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3" name="Rectangle 16"/>
          <p:cNvSpPr>
            <a:spLocks noChangeArrowheads="1"/>
          </p:cNvSpPr>
          <p:nvPr/>
        </p:nvSpPr>
        <p:spPr bwMode="auto">
          <a:xfrm rot="2252175">
            <a:off x="4191000" y="51816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4" name="Rectangle 17"/>
          <p:cNvSpPr>
            <a:spLocks noChangeArrowheads="1"/>
          </p:cNvSpPr>
          <p:nvPr/>
        </p:nvSpPr>
        <p:spPr bwMode="auto">
          <a:xfrm rot="-4832260">
            <a:off x="4038600" y="51816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5" name="Rectangle 18"/>
          <p:cNvSpPr>
            <a:spLocks noChangeArrowheads="1"/>
          </p:cNvSpPr>
          <p:nvPr/>
        </p:nvSpPr>
        <p:spPr bwMode="auto">
          <a:xfrm rot="-3147825">
            <a:off x="4305300" y="52197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6" name="Rectangle 19"/>
          <p:cNvSpPr>
            <a:spLocks noChangeArrowheads="1"/>
          </p:cNvSpPr>
          <p:nvPr/>
        </p:nvSpPr>
        <p:spPr bwMode="auto">
          <a:xfrm rot="-7174391">
            <a:off x="4229100" y="50673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7" name="Rectangle 20"/>
          <p:cNvSpPr>
            <a:spLocks noChangeArrowheads="1"/>
          </p:cNvSpPr>
          <p:nvPr/>
        </p:nvSpPr>
        <p:spPr bwMode="auto">
          <a:xfrm rot="-1784692">
            <a:off x="38100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8" name="Rectangle 21"/>
          <p:cNvSpPr>
            <a:spLocks noChangeArrowheads="1"/>
          </p:cNvSpPr>
          <p:nvPr/>
        </p:nvSpPr>
        <p:spPr bwMode="auto">
          <a:xfrm rot="-10206584">
            <a:off x="4838700" y="5067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69" name="Rectangle 22"/>
          <p:cNvSpPr>
            <a:spLocks noChangeArrowheads="1"/>
          </p:cNvSpPr>
          <p:nvPr/>
        </p:nvSpPr>
        <p:spPr bwMode="auto">
          <a:xfrm rot="-7113083">
            <a:off x="48768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4470" name="Rectangle 23"/>
          <p:cNvSpPr>
            <a:spLocks noChangeArrowheads="1"/>
          </p:cNvSpPr>
          <p:nvPr/>
        </p:nvSpPr>
        <p:spPr bwMode="auto">
          <a:xfrm>
            <a:off x="0" y="3352800"/>
            <a:ext cx="9144000" cy="350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" y="914400"/>
            <a:ext cx="728917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CC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Can also work as demonstration</a:t>
            </a:r>
            <a:endParaRPr lang="en-US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CC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Making the Rock Cycle</a:t>
            </a:r>
          </a:p>
          <a:p>
            <a:pPr lvl="1" eaLnBrk="1" hangingPunct="1"/>
            <a:r>
              <a:rPr lang="en-US" smtClean="0">
                <a:solidFill>
                  <a:schemeClr val="folHlink"/>
                </a:solidFill>
              </a:rPr>
              <a:t>Table groups need to complete the following.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Step 1: Igneous rock </a:t>
            </a:r>
            <a:r>
              <a:rPr lang="en-US" smtClean="0">
                <a:solidFill>
                  <a:srgbClr val="FF0000"/>
                </a:solidFill>
              </a:rPr>
              <a:t>(Birth of the rock)</a:t>
            </a:r>
          </a:p>
          <a:p>
            <a:pPr lvl="1" eaLnBrk="1" hangingPunct="1"/>
            <a:endParaRPr lang="en-US" smtClean="0">
              <a:solidFill>
                <a:srgbClr val="FF9933"/>
              </a:solidFill>
            </a:endParaRPr>
          </a:p>
          <a:p>
            <a:pPr lvl="1" eaLnBrk="1" hangingPunct="1"/>
            <a:endParaRPr lang="en-US" smtClean="0"/>
          </a:p>
        </p:txBody>
      </p:sp>
      <p:pic>
        <p:nvPicPr>
          <p:cNvPr id="10547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8610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5476" name="Rectangle 5"/>
          <p:cNvSpPr>
            <a:spLocks noChangeArrowheads="1"/>
          </p:cNvSpPr>
          <p:nvPr/>
        </p:nvSpPr>
        <p:spPr bwMode="auto">
          <a:xfrm>
            <a:off x="3886200" y="50292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7" name="Rectangle 6"/>
          <p:cNvSpPr>
            <a:spLocks noChangeArrowheads="1"/>
          </p:cNvSpPr>
          <p:nvPr/>
        </p:nvSpPr>
        <p:spPr bwMode="auto">
          <a:xfrm rot="5619133">
            <a:off x="4991100" y="52959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8" name="Rectangle 7"/>
          <p:cNvSpPr>
            <a:spLocks noChangeArrowheads="1"/>
          </p:cNvSpPr>
          <p:nvPr/>
        </p:nvSpPr>
        <p:spPr bwMode="auto">
          <a:xfrm rot="-4832260">
            <a:off x="4191000" y="53340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Rectangle 8"/>
          <p:cNvSpPr>
            <a:spLocks noChangeArrowheads="1"/>
          </p:cNvSpPr>
          <p:nvPr/>
        </p:nvSpPr>
        <p:spPr bwMode="auto">
          <a:xfrm rot="853557">
            <a:off x="4572000" y="47244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Rectangle 9"/>
          <p:cNvSpPr>
            <a:spLocks noChangeArrowheads="1"/>
          </p:cNvSpPr>
          <p:nvPr/>
        </p:nvSpPr>
        <p:spPr bwMode="auto">
          <a:xfrm rot="-7174391">
            <a:off x="4610100" y="52959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Rectangle 10"/>
          <p:cNvSpPr>
            <a:spLocks noChangeArrowheads="1"/>
          </p:cNvSpPr>
          <p:nvPr/>
        </p:nvSpPr>
        <p:spPr bwMode="auto">
          <a:xfrm rot="-3147825">
            <a:off x="4762500" y="5448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Rectangle 11"/>
          <p:cNvSpPr>
            <a:spLocks noChangeArrowheads="1"/>
          </p:cNvSpPr>
          <p:nvPr/>
        </p:nvSpPr>
        <p:spPr bwMode="auto">
          <a:xfrm rot="2609960">
            <a:off x="3848100" y="51435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3" name="Rectangle 12"/>
          <p:cNvSpPr>
            <a:spLocks noChangeArrowheads="1"/>
          </p:cNvSpPr>
          <p:nvPr/>
        </p:nvSpPr>
        <p:spPr bwMode="auto">
          <a:xfrm rot="2252175">
            <a:off x="4610100" y="49149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4" name="Rectangle 13"/>
          <p:cNvSpPr>
            <a:spLocks noChangeArrowheads="1"/>
          </p:cNvSpPr>
          <p:nvPr/>
        </p:nvSpPr>
        <p:spPr bwMode="auto">
          <a:xfrm rot="2252175">
            <a:off x="4762500" y="50673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5" name="Rectangle 14"/>
          <p:cNvSpPr>
            <a:spLocks noChangeArrowheads="1"/>
          </p:cNvSpPr>
          <p:nvPr/>
        </p:nvSpPr>
        <p:spPr bwMode="auto">
          <a:xfrm rot="2252175">
            <a:off x="4914900" y="52197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6" name="Rectangle 15"/>
          <p:cNvSpPr>
            <a:spLocks noChangeArrowheads="1"/>
          </p:cNvSpPr>
          <p:nvPr/>
        </p:nvSpPr>
        <p:spPr bwMode="auto">
          <a:xfrm rot="10403481">
            <a:off x="4343400" y="50292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7" name="Rectangle 16"/>
          <p:cNvSpPr>
            <a:spLocks noChangeArrowheads="1"/>
          </p:cNvSpPr>
          <p:nvPr/>
        </p:nvSpPr>
        <p:spPr bwMode="auto">
          <a:xfrm rot="2252175">
            <a:off x="4191000" y="51816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8" name="Rectangle 17"/>
          <p:cNvSpPr>
            <a:spLocks noChangeArrowheads="1"/>
          </p:cNvSpPr>
          <p:nvPr/>
        </p:nvSpPr>
        <p:spPr bwMode="auto">
          <a:xfrm rot="-4832260">
            <a:off x="4038600" y="51816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9" name="Rectangle 18"/>
          <p:cNvSpPr>
            <a:spLocks noChangeArrowheads="1"/>
          </p:cNvSpPr>
          <p:nvPr/>
        </p:nvSpPr>
        <p:spPr bwMode="auto">
          <a:xfrm rot="-3147825">
            <a:off x="4305300" y="52197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0" name="Rectangle 19"/>
          <p:cNvSpPr>
            <a:spLocks noChangeArrowheads="1"/>
          </p:cNvSpPr>
          <p:nvPr/>
        </p:nvSpPr>
        <p:spPr bwMode="auto">
          <a:xfrm rot="-7174391">
            <a:off x="4229100" y="50673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1" name="Rectangle 20"/>
          <p:cNvSpPr>
            <a:spLocks noChangeArrowheads="1"/>
          </p:cNvSpPr>
          <p:nvPr/>
        </p:nvSpPr>
        <p:spPr bwMode="auto">
          <a:xfrm rot="-1784692">
            <a:off x="38100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2" name="Rectangle 21"/>
          <p:cNvSpPr>
            <a:spLocks noChangeArrowheads="1"/>
          </p:cNvSpPr>
          <p:nvPr/>
        </p:nvSpPr>
        <p:spPr bwMode="auto">
          <a:xfrm rot="-10206584">
            <a:off x="4838700" y="5067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3" name="Rectangle 22"/>
          <p:cNvSpPr>
            <a:spLocks noChangeArrowheads="1"/>
          </p:cNvSpPr>
          <p:nvPr/>
        </p:nvSpPr>
        <p:spPr bwMode="auto">
          <a:xfrm rot="-7113083">
            <a:off x="48768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94" name="Rectangle 23"/>
          <p:cNvSpPr>
            <a:spLocks noChangeArrowheads="1"/>
          </p:cNvSpPr>
          <p:nvPr/>
        </p:nvSpPr>
        <p:spPr bwMode="auto">
          <a:xfrm>
            <a:off x="0" y="3352800"/>
            <a:ext cx="9144000" cy="3505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333333"/>
                </a:solidFill>
              </a:rPr>
              <a:t>RED SLIDE: These are notes that are very important and should be recorded in your science journal.</a:t>
            </a:r>
          </a:p>
          <a:p>
            <a:pPr eaLnBrk="1" hangingPunct="1"/>
            <a:r>
              <a:rPr lang="en-US" smtClean="0">
                <a:solidFill>
                  <a:srgbClr val="B2B2B2"/>
                </a:solidFill>
              </a:rPr>
              <a:t>BLACK SLIDE:</a:t>
            </a:r>
            <a:r>
              <a:rPr lang="en-US" smtClean="0"/>
              <a:t> Pay attention, follow directions, complete projects as described  and answer required questions neatly.</a:t>
            </a:r>
          </a:p>
        </p:txBody>
      </p:sp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304800" y="3581400"/>
            <a:ext cx="4038600" cy="2971800"/>
          </a:xfrm>
          <a:prstGeom prst="rect">
            <a:avLst/>
          </a:prstGeom>
          <a:solidFill>
            <a:srgbClr val="333333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latin typeface="Tahoma" pitchFamily="34" charset="0"/>
            </a:endParaRPr>
          </a:p>
        </p:txBody>
      </p:sp>
      <p:sp>
        <p:nvSpPr>
          <p:cNvPr id="12292" name="Rectangle 5"/>
          <p:cNvSpPr>
            <a:spLocks noChangeArrowheads="1"/>
          </p:cNvSpPr>
          <p:nvPr/>
        </p:nvSpPr>
        <p:spPr bwMode="auto">
          <a:xfrm>
            <a:off x="4876800" y="3581400"/>
            <a:ext cx="4038600" cy="2971800"/>
          </a:xfrm>
          <a:prstGeom prst="rect">
            <a:avLst/>
          </a:prstGeom>
          <a:solidFill>
            <a:srgbClr val="8000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latin typeface="Tahoma" pitchFamily="34" charset="0"/>
            </a:endParaRPr>
          </a:p>
        </p:txBody>
      </p:sp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5715000" y="6629400"/>
            <a:ext cx="3048000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800" b="1">
                <a:latin typeface="Verdana" pitchFamily="34" charset="0"/>
              </a:rPr>
              <a:t>Copyright © 2010 Ryan P. Murphy</a:t>
            </a:r>
            <a:endParaRPr lang="en-US" sz="3200">
              <a:latin typeface="Tahoma" pitchFamily="34" charset="0"/>
            </a:endParaRPr>
          </a:p>
        </p:txBody>
      </p:sp>
      <p:pic>
        <p:nvPicPr>
          <p:cNvPr id="12294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81400"/>
            <a:ext cx="4038600" cy="2971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533400" y="3810000"/>
            <a:ext cx="3505200" cy="2438400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3200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Making the Rock Cycle</a:t>
            </a:r>
          </a:p>
          <a:p>
            <a:pPr lvl="1" eaLnBrk="1" hangingPunct="1"/>
            <a:r>
              <a:rPr lang="en-US" smtClean="0">
                <a:solidFill>
                  <a:schemeClr val="folHlink"/>
                </a:solidFill>
              </a:rPr>
              <a:t>Table groups need to complete the following.</a:t>
            </a:r>
          </a:p>
          <a:p>
            <a:pPr eaLnBrk="1" hangingPunct="1"/>
            <a:r>
              <a:rPr lang="en-US" smtClean="0">
                <a:solidFill>
                  <a:schemeClr val="folHlink"/>
                </a:solidFill>
              </a:rPr>
              <a:t>Step 1: Igneous rock </a:t>
            </a:r>
            <a:r>
              <a:rPr lang="en-US" smtClean="0">
                <a:solidFill>
                  <a:srgbClr val="FF0000"/>
                </a:solidFill>
              </a:rPr>
              <a:t>(Birth of the rock)</a:t>
            </a:r>
          </a:p>
          <a:p>
            <a:pPr lvl="1" eaLnBrk="1" hangingPunct="1"/>
            <a:r>
              <a:rPr lang="en-US" smtClean="0">
                <a:solidFill>
                  <a:srgbClr val="FF9933"/>
                </a:solidFill>
              </a:rPr>
              <a:t>Volcano erupts chunks of crayons (unwrapped) that pile on top of the earth (Large piece of aluminum foil).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0649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8610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6500" name="Rectangle 5"/>
          <p:cNvSpPr>
            <a:spLocks noChangeArrowheads="1"/>
          </p:cNvSpPr>
          <p:nvPr/>
        </p:nvSpPr>
        <p:spPr bwMode="auto">
          <a:xfrm>
            <a:off x="3886200" y="50292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1" name="Rectangle 6"/>
          <p:cNvSpPr>
            <a:spLocks noChangeArrowheads="1"/>
          </p:cNvSpPr>
          <p:nvPr/>
        </p:nvSpPr>
        <p:spPr bwMode="auto">
          <a:xfrm rot="5619133">
            <a:off x="4991100" y="52959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2" name="Rectangle 7"/>
          <p:cNvSpPr>
            <a:spLocks noChangeArrowheads="1"/>
          </p:cNvSpPr>
          <p:nvPr/>
        </p:nvSpPr>
        <p:spPr bwMode="auto">
          <a:xfrm rot="-4832260">
            <a:off x="4191000" y="53340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3" name="Rectangle 8"/>
          <p:cNvSpPr>
            <a:spLocks noChangeArrowheads="1"/>
          </p:cNvSpPr>
          <p:nvPr/>
        </p:nvSpPr>
        <p:spPr bwMode="auto">
          <a:xfrm rot="853557">
            <a:off x="4572000" y="47244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4" name="Rectangle 9"/>
          <p:cNvSpPr>
            <a:spLocks noChangeArrowheads="1"/>
          </p:cNvSpPr>
          <p:nvPr/>
        </p:nvSpPr>
        <p:spPr bwMode="auto">
          <a:xfrm rot="-7174391">
            <a:off x="4610100" y="52959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5" name="Rectangle 10"/>
          <p:cNvSpPr>
            <a:spLocks noChangeArrowheads="1"/>
          </p:cNvSpPr>
          <p:nvPr/>
        </p:nvSpPr>
        <p:spPr bwMode="auto">
          <a:xfrm rot="-3147825">
            <a:off x="4762500" y="5448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6" name="Rectangle 11"/>
          <p:cNvSpPr>
            <a:spLocks noChangeArrowheads="1"/>
          </p:cNvSpPr>
          <p:nvPr/>
        </p:nvSpPr>
        <p:spPr bwMode="auto">
          <a:xfrm rot="2609960">
            <a:off x="3848100" y="51435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7" name="Rectangle 12"/>
          <p:cNvSpPr>
            <a:spLocks noChangeArrowheads="1"/>
          </p:cNvSpPr>
          <p:nvPr/>
        </p:nvSpPr>
        <p:spPr bwMode="auto">
          <a:xfrm rot="2252175">
            <a:off x="4610100" y="49149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8" name="Rectangle 13"/>
          <p:cNvSpPr>
            <a:spLocks noChangeArrowheads="1"/>
          </p:cNvSpPr>
          <p:nvPr/>
        </p:nvSpPr>
        <p:spPr bwMode="auto">
          <a:xfrm rot="2252175">
            <a:off x="4762500" y="50673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09" name="Rectangle 14"/>
          <p:cNvSpPr>
            <a:spLocks noChangeArrowheads="1"/>
          </p:cNvSpPr>
          <p:nvPr/>
        </p:nvSpPr>
        <p:spPr bwMode="auto">
          <a:xfrm rot="2252175">
            <a:off x="4914900" y="52197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0" name="Rectangle 15"/>
          <p:cNvSpPr>
            <a:spLocks noChangeArrowheads="1"/>
          </p:cNvSpPr>
          <p:nvPr/>
        </p:nvSpPr>
        <p:spPr bwMode="auto">
          <a:xfrm rot="10403481">
            <a:off x="4343400" y="50292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1" name="Rectangle 16"/>
          <p:cNvSpPr>
            <a:spLocks noChangeArrowheads="1"/>
          </p:cNvSpPr>
          <p:nvPr/>
        </p:nvSpPr>
        <p:spPr bwMode="auto">
          <a:xfrm rot="2252175">
            <a:off x="4191000" y="51816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2" name="Rectangle 17"/>
          <p:cNvSpPr>
            <a:spLocks noChangeArrowheads="1"/>
          </p:cNvSpPr>
          <p:nvPr/>
        </p:nvSpPr>
        <p:spPr bwMode="auto">
          <a:xfrm rot="-4832260">
            <a:off x="4038600" y="51816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3" name="Rectangle 18"/>
          <p:cNvSpPr>
            <a:spLocks noChangeArrowheads="1"/>
          </p:cNvSpPr>
          <p:nvPr/>
        </p:nvSpPr>
        <p:spPr bwMode="auto">
          <a:xfrm rot="-3147825">
            <a:off x="4305300" y="52197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4" name="Rectangle 19"/>
          <p:cNvSpPr>
            <a:spLocks noChangeArrowheads="1"/>
          </p:cNvSpPr>
          <p:nvPr/>
        </p:nvSpPr>
        <p:spPr bwMode="auto">
          <a:xfrm rot="-7174391">
            <a:off x="4229100" y="50673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5" name="Rectangle 20"/>
          <p:cNvSpPr>
            <a:spLocks noChangeArrowheads="1"/>
          </p:cNvSpPr>
          <p:nvPr/>
        </p:nvSpPr>
        <p:spPr bwMode="auto">
          <a:xfrm rot="-1784692">
            <a:off x="38100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6" name="Rectangle 21"/>
          <p:cNvSpPr>
            <a:spLocks noChangeArrowheads="1"/>
          </p:cNvSpPr>
          <p:nvPr/>
        </p:nvSpPr>
        <p:spPr bwMode="auto">
          <a:xfrm rot="-10206584">
            <a:off x="4838700" y="5067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517" name="Rectangle 22"/>
          <p:cNvSpPr>
            <a:spLocks noChangeArrowheads="1"/>
          </p:cNvSpPr>
          <p:nvPr/>
        </p:nvSpPr>
        <p:spPr bwMode="auto">
          <a:xfrm rot="-7113083">
            <a:off x="48768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Making the Rock Cycle</a:t>
            </a:r>
          </a:p>
          <a:p>
            <a:pPr lvl="1" eaLnBrk="1" hangingPunct="1"/>
            <a:r>
              <a:rPr lang="en-US" smtClean="0">
                <a:solidFill>
                  <a:srgbClr val="99CCFF"/>
                </a:solidFill>
              </a:rPr>
              <a:t>Wear Safety Goggles.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0752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8610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524" name="Rectangle 5"/>
          <p:cNvSpPr>
            <a:spLocks noChangeArrowheads="1"/>
          </p:cNvSpPr>
          <p:nvPr/>
        </p:nvSpPr>
        <p:spPr bwMode="auto">
          <a:xfrm>
            <a:off x="3886200" y="50292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Rectangle 6"/>
          <p:cNvSpPr>
            <a:spLocks noChangeArrowheads="1"/>
          </p:cNvSpPr>
          <p:nvPr/>
        </p:nvSpPr>
        <p:spPr bwMode="auto">
          <a:xfrm rot="5619133">
            <a:off x="4991100" y="52959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6" name="Rectangle 7"/>
          <p:cNvSpPr>
            <a:spLocks noChangeArrowheads="1"/>
          </p:cNvSpPr>
          <p:nvPr/>
        </p:nvSpPr>
        <p:spPr bwMode="auto">
          <a:xfrm rot="-4832260">
            <a:off x="4191000" y="53340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7" name="Rectangle 8"/>
          <p:cNvSpPr>
            <a:spLocks noChangeArrowheads="1"/>
          </p:cNvSpPr>
          <p:nvPr/>
        </p:nvSpPr>
        <p:spPr bwMode="auto">
          <a:xfrm rot="853557">
            <a:off x="4572000" y="47244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8" name="Rectangle 9"/>
          <p:cNvSpPr>
            <a:spLocks noChangeArrowheads="1"/>
          </p:cNvSpPr>
          <p:nvPr/>
        </p:nvSpPr>
        <p:spPr bwMode="auto">
          <a:xfrm rot="-7174391">
            <a:off x="4610100" y="52959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Rectangle 10"/>
          <p:cNvSpPr>
            <a:spLocks noChangeArrowheads="1"/>
          </p:cNvSpPr>
          <p:nvPr/>
        </p:nvSpPr>
        <p:spPr bwMode="auto">
          <a:xfrm rot="-3147825">
            <a:off x="4762500" y="5448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0" name="Rectangle 11"/>
          <p:cNvSpPr>
            <a:spLocks noChangeArrowheads="1"/>
          </p:cNvSpPr>
          <p:nvPr/>
        </p:nvSpPr>
        <p:spPr bwMode="auto">
          <a:xfrm rot="2609960">
            <a:off x="3848100" y="51435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1" name="Rectangle 12"/>
          <p:cNvSpPr>
            <a:spLocks noChangeArrowheads="1"/>
          </p:cNvSpPr>
          <p:nvPr/>
        </p:nvSpPr>
        <p:spPr bwMode="auto">
          <a:xfrm rot="2252175">
            <a:off x="4610100" y="49149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2" name="Rectangle 13"/>
          <p:cNvSpPr>
            <a:spLocks noChangeArrowheads="1"/>
          </p:cNvSpPr>
          <p:nvPr/>
        </p:nvSpPr>
        <p:spPr bwMode="auto">
          <a:xfrm rot="2252175">
            <a:off x="4762500" y="50673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3" name="Rectangle 14"/>
          <p:cNvSpPr>
            <a:spLocks noChangeArrowheads="1"/>
          </p:cNvSpPr>
          <p:nvPr/>
        </p:nvSpPr>
        <p:spPr bwMode="auto">
          <a:xfrm rot="2252175">
            <a:off x="4914900" y="52197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4" name="Rectangle 15"/>
          <p:cNvSpPr>
            <a:spLocks noChangeArrowheads="1"/>
          </p:cNvSpPr>
          <p:nvPr/>
        </p:nvSpPr>
        <p:spPr bwMode="auto">
          <a:xfrm rot="10403481">
            <a:off x="4343400" y="50292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5" name="Rectangle 16"/>
          <p:cNvSpPr>
            <a:spLocks noChangeArrowheads="1"/>
          </p:cNvSpPr>
          <p:nvPr/>
        </p:nvSpPr>
        <p:spPr bwMode="auto">
          <a:xfrm rot="2252175">
            <a:off x="4191000" y="51816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6" name="Rectangle 17"/>
          <p:cNvSpPr>
            <a:spLocks noChangeArrowheads="1"/>
          </p:cNvSpPr>
          <p:nvPr/>
        </p:nvSpPr>
        <p:spPr bwMode="auto">
          <a:xfrm rot="-4832260">
            <a:off x="4038600" y="51816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7" name="Rectangle 18"/>
          <p:cNvSpPr>
            <a:spLocks noChangeArrowheads="1"/>
          </p:cNvSpPr>
          <p:nvPr/>
        </p:nvSpPr>
        <p:spPr bwMode="auto">
          <a:xfrm rot="-3147825">
            <a:off x="4305300" y="52197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8" name="Rectangle 19"/>
          <p:cNvSpPr>
            <a:spLocks noChangeArrowheads="1"/>
          </p:cNvSpPr>
          <p:nvPr/>
        </p:nvSpPr>
        <p:spPr bwMode="auto">
          <a:xfrm rot="-7174391">
            <a:off x="4229100" y="50673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39" name="Rectangle 20"/>
          <p:cNvSpPr>
            <a:spLocks noChangeArrowheads="1"/>
          </p:cNvSpPr>
          <p:nvPr/>
        </p:nvSpPr>
        <p:spPr bwMode="auto">
          <a:xfrm rot="-1784692">
            <a:off x="38100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0" name="Rectangle 21"/>
          <p:cNvSpPr>
            <a:spLocks noChangeArrowheads="1"/>
          </p:cNvSpPr>
          <p:nvPr/>
        </p:nvSpPr>
        <p:spPr bwMode="auto">
          <a:xfrm rot="-10206584">
            <a:off x="4838700" y="5067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1" name="Rectangle 22"/>
          <p:cNvSpPr>
            <a:spLocks noChangeArrowheads="1"/>
          </p:cNvSpPr>
          <p:nvPr/>
        </p:nvSpPr>
        <p:spPr bwMode="auto">
          <a:xfrm rot="-7113083">
            <a:off x="48768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42" name="Freeform 25"/>
          <p:cNvSpPr>
            <a:spLocks/>
          </p:cNvSpPr>
          <p:nvPr/>
        </p:nvSpPr>
        <p:spPr bwMode="auto">
          <a:xfrm>
            <a:off x="3833813" y="4476750"/>
            <a:ext cx="2185987" cy="1466850"/>
          </a:xfrm>
          <a:custGeom>
            <a:avLst/>
            <a:gdLst>
              <a:gd name="T0" fmla="*/ 2147483647 w 1348"/>
              <a:gd name="T1" fmla="*/ 2147483647 h 899"/>
              <a:gd name="T2" fmla="*/ 2147483647 w 1348"/>
              <a:gd name="T3" fmla="*/ 2147483647 h 899"/>
              <a:gd name="T4" fmla="*/ 2147483647 w 1348"/>
              <a:gd name="T5" fmla="*/ 2147483647 h 899"/>
              <a:gd name="T6" fmla="*/ 2147483647 w 1348"/>
              <a:gd name="T7" fmla="*/ 2147483647 h 899"/>
              <a:gd name="T8" fmla="*/ 2147483647 w 1348"/>
              <a:gd name="T9" fmla="*/ 2147483647 h 899"/>
              <a:gd name="T10" fmla="*/ 2147483647 w 1348"/>
              <a:gd name="T11" fmla="*/ 2147483647 h 899"/>
              <a:gd name="T12" fmla="*/ 0 w 1348"/>
              <a:gd name="T13" fmla="*/ 2147483647 h 899"/>
              <a:gd name="T14" fmla="*/ 2147483647 w 1348"/>
              <a:gd name="T15" fmla="*/ 2147483647 h 899"/>
              <a:gd name="T16" fmla="*/ 2147483647 w 1348"/>
              <a:gd name="T17" fmla="*/ 2147483647 h 899"/>
              <a:gd name="T18" fmla="*/ 2147483647 w 1348"/>
              <a:gd name="T19" fmla="*/ 2147483647 h 899"/>
              <a:gd name="T20" fmla="*/ 2147483647 w 1348"/>
              <a:gd name="T21" fmla="*/ 2147483647 h 899"/>
              <a:gd name="T22" fmla="*/ 2147483647 w 1348"/>
              <a:gd name="T23" fmla="*/ 2147483647 h 899"/>
              <a:gd name="T24" fmla="*/ 2147483647 w 1348"/>
              <a:gd name="T25" fmla="*/ 2147483647 h 899"/>
              <a:gd name="T26" fmla="*/ 2147483647 w 1348"/>
              <a:gd name="T27" fmla="*/ 2147483647 h 899"/>
              <a:gd name="T28" fmla="*/ 2147483647 w 1348"/>
              <a:gd name="T29" fmla="*/ 2147483647 h 899"/>
              <a:gd name="T30" fmla="*/ 2147483647 w 1348"/>
              <a:gd name="T31" fmla="*/ 2147483647 h 899"/>
              <a:gd name="T32" fmla="*/ 2147483647 w 1348"/>
              <a:gd name="T33" fmla="*/ 2147483647 h 899"/>
              <a:gd name="T34" fmla="*/ 2147483647 w 1348"/>
              <a:gd name="T35" fmla="*/ 2147483647 h 899"/>
              <a:gd name="T36" fmla="*/ 2147483647 w 1348"/>
              <a:gd name="T37" fmla="*/ 2147483647 h 899"/>
              <a:gd name="T38" fmla="*/ 2147483647 w 1348"/>
              <a:gd name="T39" fmla="*/ 2147483647 h 899"/>
              <a:gd name="T40" fmla="*/ 2147483647 w 1348"/>
              <a:gd name="T41" fmla="*/ 2147483647 h 899"/>
              <a:gd name="T42" fmla="*/ 2147483647 w 1348"/>
              <a:gd name="T43" fmla="*/ 2147483647 h 899"/>
              <a:gd name="T44" fmla="*/ 2147483647 w 1348"/>
              <a:gd name="T45" fmla="*/ 2147483647 h 899"/>
              <a:gd name="T46" fmla="*/ 2147483647 w 1348"/>
              <a:gd name="T47" fmla="*/ 2147483647 h 899"/>
              <a:gd name="T48" fmla="*/ 2147483647 w 1348"/>
              <a:gd name="T49" fmla="*/ 2147483647 h 899"/>
              <a:gd name="T50" fmla="*/ 2147483647 w 1348"/>
              <a:gd name="T51" fmla="*/ 2147483647 h 899"/>
              <a:gd name="T52" fmla="*/ 2147483647 w 1348"/>
              <a:gd name="T53" fmla="*/ 2147483647 h 899"/>
              <a:gd name="T54" fmla="*/ 2147483647 w 1348"/>
              <a:gd name="T55" fmla="*/ 2147483647 h 899"/>
              <a:gd name="T56" fmla="*/ 2147483647 w 1348"/>
              <a:gd name="T57" fmla="*/ 2147483647 h 899"/>
              <a:gd name="T58" fmla="*/ 2147483647 w 1348"/>
              <a:gd name="T59" fmla="*/ 2147483647 h 899"/>
              <a:gd name="T60" fmla="*/ 2147483647 w 1348"/>
              <a:gd name="T61" fmla="*/ 2147483647 h 8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8154" name="Freeform 26"/>
          <p:cNvSpPr>
            <a:spLocks/>
          </p:cNvSpPr>
          <p:nvPr/>
        </p:nvSpPr>
        <p:spPr bwMode="auto">
          <a:xfrm>
            <a:off x="3810000" y="4495800"/>
            <a:ext cx="2185988" cy="1466850"/>
          </a:xfrm>
          <a:custGeom>
            <a:avLst/>
            <a:gdLst>
              <a:gd name="T0" fmla="*/ 303 w 1348"/>
              <a:gd name="T1" fmla="*/ 141 h 899"/>
              <a:gd name="T2" fmla="*/ 152 w 1348"/>
              <a:gd name="T3" fmla="*/ 151 h 899"/>
              <a:gd name="T4" fmla="*/ 142 w 1348"/>
              <a:gd name="T5" fmla="*/ 181 h 899"/>
              <a:gd name="T6" fmla="*/ 91 w 1348"/>
              <a:gd name="T7" fmla="*/ 191 h 899"/>
              <a:gd name="T8" fmla="*/ 30 w 1348"/>
              <a:gd name="T9" fmla="*/ 262 h 899"/>
              <a:gd name="T10" fmla="*/ 10 w 1348"/>
              <a:gd name="T11" fmla="*/ 323 h 899"/>
              <a:gd name="T12" fmla="*/ 0 w 1348"/>
              <a:gd name="T13" fmla="*/ 353 h 899"/>
              <a:gd name="T14" fmla="*/ 20 w 1348"/>
              <a:gd name="T15" fmla="*/ 484 h 899"/>
              <a:gd name="T16" fmla="*/ 152 w 1348"/>
              <a:gd name="T17" fmla="*/ 616 h 899"/>
              <a:gd name="T18" fmla="*/ 293 w 1348"/>
              <a:gd name="T19" fmla="*/ 707 h 899"/>
              <a:gd name="T20" fmla="*/ 354 w 1348"/>
              <a:gd name="T21" fmla="*/ 889 h 899"/>
              <a:gd name="T22" fmla="*/ 455 w 1348"/>
              <a:gd name="T23" fmla="*/ 899 h 899"/>
              <a:gd name="T24" fmla="*/ 687 w 1348"/>
              <a:gd name="T25" fmla="*/ 889 h 899"/>
              <a:gd name="T26" fmla="*/ 708 w 1348"/>
              <a:gd name="T27" fmla="*/ 868 h 899"/>
              <a:gd name="T28" fmla="*/ 768 w 1348"/>
              <a:gd name="T29" fmla="*/ 848 h 899"/>
              <a:gd name="T30" fmla="*/ 1092 w 1348"/>
              <a:gd name="T31" fmla="*/ 828 h 899"/>
              <a:gd name="T32" fmla="*/ 1213 w 1348"/>
              <a:gd name="T33" fmla="*/ 777 h 899"/>
              <a:gd name="T34" fmla="*/ 1243 w 1348"/>
              <a:gd name="T35" fmla="*/ 767 h 899"/>
              <a:gd name="T36" fmla="*/ 1284 w 1348"/>
              <a:gd name="T37" fmla="*/ 717 h 899"/>
              <a:gd name="T38" fmla="*/ 1344 w 1348"/>
              <a:gd name="T39" fmla="*/ 636 h 899"/>
              <a:gd name="T40" fmla="*/ 1273 w 1348"/>
              <a:gd name="T41" fmla="*/ 454 h 899"/>
              <a:gd name="T42" fmla="*/ 1233 w 1348"/>
              <a:gd name="T43" fmla="*/ 414 h 899"/>
              <a:gd name="T44" fmla="*/ 1213 w 1348"/>
              <a:gd name="T45" fmla="*/ 383 h 899"/>
              <a:gd name="T46" fmla="*/ 1182 w 1348"/>
              <a:gd name="T47" fmla="*/ 363 h 899"/>
              <a:gd name="T48" fmla="*/ 1061 w 1348"/>
              <a:gd name="T49" fmla="*/ 121 h 899"/>
              <a:gd name="T50" fmla="*/ 869 w 1348"/>
              <a:gd name="T51" fmla="*/ 111 h 899"/>
              <a:gd name="T52" fmla="*/ 809 w 1348"/>
              <a:gd name="T53" fmla="*/ 90 h 899"/>
              <a:gd name="T54" fmla="*/ 778 w 1348"/>
              <a:gd name="T55" fmla="*/ 80 h 899"/>
              <a:gd name="T56" fmla="*/ 354 w 1348"/>
              <a:gd name="T57" fmla="*/ 100 h 899"/>
              <a:gd name="T58" fmla="*/ 283 w 1348"/>
              <a:gd name="T59" fmla="*/ 161 h 899"/>
              <a:gd name="T60" fmla="*/ 222 w 1348"/>
              <a:gd name="T61" fmla="*/ 141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gradFill rotWithShape="1">
            <a:gsLst>
              <a:gs pos="0">
                <a:schemeClr val="folHlink">
                  <a:alpha val="67999"/>
                </a:schemeClr>
              </a:gs>
              <a:gs pos="100000">
                <a:schemeClr val="folHlink">
                  <a:gamma/>
                  <a:shade val="46275"/>
                  <a:invGamma/>
                  <a:alpha val="6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7544" name="Freeform 27"/>
          <p:cNvSpPr>
            <a:spLocks/>
          </p:cNvSpPr>
          <p:nvPr/>
        </p:nvSpPr>
        <p:spPr bwMode="auto">
          <a:xfrm>
            <a:off x="3810000" y="4495800"/>
            <a:ext cx="2286000" cy="1466850"/>
          </a:xfrm>
          <a:custGeom>
            <a:avLst/>
            <a:gdLst>
              <a:gd name="T0" fmla="*/ 2147483647 w 1348"/>
              <a:gd name="T1" fmla="*/ 2147483647 h 899"/>
              <a:gd name="T2" fmla="*/ 2147483647 w 1348"/>
              <a:gd name="T3" fmla="*/ 2147483647 h 899"/>
              <a:gd name="T4" fmla="*/ 2147483647 w 1348"/>
              <a:gd name="T5" fmla="*/ 2147483647 h 899"/>
              <a:gd name="T6" fmla="*/ 2147483647 w 1348"/>
              <a:gd name="T7" fmla="*/ 2147483647 h 899"/>
              <a:gd name="T8" fmla="*/ 2147483647 w 1348"/>
              <a:gd name="T9" fmla="*/ 2147483647 h 899"/>
              <a:gd name="T10" fmla="*/ 2147483647 w 1348"/>
              <a:gd name="T11" fmla="*/ 2147483647 h 899"/>
              <a:gd name="T12" fmla="*/ 0 w 1348"/>
              <a:gd name="T13" fmla="*/ 2147483647 h 899"/>
              <a:gd name="T14" fmla="*/ 2147483647 w 1348"/>
              <a:gd name="T15" fmla="*/ 2147483647 h 899"/>
              <a:gd name="T16" fmla="*/ 2147483647 w 1348"/>
              <a:gd name="T17" fmla="*/ 2147483647 h 899"/>
              <a:gd name="T18" fmla="*/ 2147483647 w 1348"/>
              <a:gd name="T19" fmla="*/ 2147483647 h 899"/>
              <a:gd name="T20" fmla="*/ 2147483647 w 1348"/>
              <a:gd name="T21" fmla="*/ 2147483647 h 899"/>
              <a:gd name="T22" fmla="*/ 2147483647 w 1348"/>
              <a:gd name="T23" fmla="*/ 2147483647 h 899"/>
              <a:gd name="T24" fmla="*/ 2147483647 w 1348"/>
              <a:gd name="T25" fmla="*/ 2147483647 h 899"/>
              <a:gd name="T26" fmla="*/ 2147483647 w 1348"/>
              <a:gd name="T27" fmla="*/ 2147483647 h 899"/>
              <a:gd name="T28" fmla="*/ 2147483647 w 1348"/>
              <a:gd name="T29" fmla="*/ 2147483647 h 899"/>
              <a:gd name="T30" fmla="*/ 2147483647 w 1348"/>
              <a:gd name="T31" fmla="*/ 2147483647 h 899"/>
              <a:gd name="T32" fmla="*/ 2147483647 w 1348"/>
              <a:gd name="T33" fmla="*/ 2147483647 h 899"/>
              <a:gd name="T34" fmla="*/ 2147483647 w 1348"/>
              <a:gd name="T35" fmla="*/ 2147483647 h 899"/>
              <a:gd name="T36" fmla="*/ 2147483647 w 1348"/>
              <a:gd name="T37" fmla="*/ 2147483647 h 899"/>
              <a:gd name="T38" fmla="*/ 2147483647 w 1348"/>
              <a:gd name="T39" fmla="*/ 2147483647 h 899"/>
              <a:gd name="T40" fmla="*/ 2147483647 w 1348"/>
              <a:gd name="T41" fmla="*/ 2147483647 h 899"/>
              <a:gd name="T42" fmla="*/ 2147483647 w 1348"/>
              <a:gd name="T43" fmla="*/ 2147483647 h 899"/>
              <a:gd name="T44" fmla="*/ 2147483647 w 1348"/>
              <a:gd name="T45" fmla="*/ 2147483647 h 899"/>
              <a:gd name="T46" fmla="*/ 2147483647 w 1348"/>
              <a:gd name="T47" fmla="*/ 2147483647 h 899"/>
              <a:gd name="T48" fmla="*/ 2147483647 w 1348"/>
              <a:gd name="T49" fmla="*/ 2147483647 h 899"/>
              <a:gd name="T50" fmla="*/ 2147483647 w 1348"/>
              <a:gd name="T51" fmla="*/ 2147483647 h 899"/>
              <a:gd name="T52" fmla="*/ 2147483647 w 1348"/>
              <a:gd name="T53" fmla="*/ 2147483647 h 899"/>
              <a:gd name="T54" fmla="*/ 2147483647 w 1348"/>
              <a:gd name="T55" fmla="*/ 2147483647 h 899"/>
              <a:gd name="T56" fmla="*/ 2147483647 w 1348"/>
              <a:gd name="T57" fmla="*/ 2147483647 h 899"/>
              <a:gd name="T58" fmla="*/ 2147483647 w 1348"/>
              <a:gd name="T59" fmla="*/ 2147483647 h 899"/>
              <a:gd name="T60" fmla="*/ 2147483647 w 1348"/>
              <a:gd name="T61" fmla="*/ 2147483647 h 8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gradFill rotWithShape="1">
            <a:gsLst>
              <a:gs pos="0">
                <a:srgbClr val="FF0000">
                  <a:alpha val="48000"/>
                </a:srgbClr>
              </a:gs>
              <a:gs pos="100000">
                <a:srgbClr val="760000">
                  <a:alpha val="32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Making the Rock Cycle</a:t>
            </a:r>
          </a:p>
          <a:p>
            <a:pPr lvl="1" eaLnBrk="1" hangingPunct="1"/>
            <a:r>
              <a:rPr lang="en-US" smtClean="0">
                <a:solidFill>
                  <a:srgbClr val="99CCFF"/>
                </a:solidFill>
              </a:rPr>
              <a:t>Wear Safety Goggles.</a:t>
            </a:r>
          </a:p>
          <a:p>
            <a:pPr eaLnBrk="1" hangingPunct="1"/>
            <a:r>
              <a:rPr lang="en-US" smtClean="0">
                <a:solidFill>
                  <a:srgbClr val="CC9900"/>
                </a:solidFill>
              </a:rPr>
              <a:t>Step 2: Weathering and Erosion</a:t>
            </a:r>
          </a:p>
          <a:p>
            <a:pPr lvl="1" eaLnBrk="1" hangingPunct="1"/>
            <a:endParaRPr lang="en-US" smtClean="0"/>
          </a:p>
        </p:txBody>
      </p:sp>
      <p:pic>
        <p:nvPicPr>
          <p:cNvPr id="108547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8610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8548" name="Rectangle 5"/>
          <p:cNvSpPr>
            <a:spLocks noChangeArrowheads="1"/>
          </p:cNvSpPr>
          <p:nvPr/>
        </p:nvSpPr>
        <p:spPr bwMode="auto">
          <a:xfrm>
            <a:off x="3886200" y="50292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49" name="Rectangle 6"/>
          <p:cNvSpPr>
            <a:spLocks noChangeArrowheads="1"/>
          </p:cNvSpPr>
          <p:nvPr/>
        </p:nvSpPr>
        <p:spPr bwMode="auto">
          <a:xfrm rot="5619133">
            <a:off x="4991100" y="52959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0" name="Rectangle 7"/>
          <p:cNvSpPr>
            <a:spLocks noChangeArrowheads="1"/>
          </p:cNvSpPr>
          <p:nvPr/>
        </p:nvSpPr>
        <p:spPr bwMode="auto">
          <a:xfrm rot="-4832260">
            <a:off x="4191000" y="53340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1" name="Rectangle 8"/>
          <p:cNvSpPr>
            <a:spLocks noChangeArrowheads="1"/>
          </p:cNvSpPr>
          <p:nvPr/>
        </p:nvSpPr>
        <p:spPr bwMode="auto">
          <a:xfrm rot="853557">
            <a:off x="4572000" y="47244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2" name="Rectangle 9"/>
          <p:cNvSpPr>
            <a:spLocks noChangeArrowheads="1"/>
          </p:cNvSpPr>
          <p:nvPr/>
        </p:nvSpPr>
        <p:spPr bwMode="auto">
          <a:xfrm rot="-7174391">
            <a:off x="4610100" y="52959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3" name="Rectangle 10"/>
          <p:cNvSpPr>
            <a:spLocks noChangeArrowheads="1"/>
          </p:cNvSpPr>
          <p:nvPr/>
        </p:nvSpPr>
        <p:spPr bwMode="auto">
          <a:xfrm rot="-3147825">
            <a:off x="4762500" y="5448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4" name="Rectangle 11"/>
          <p:cNvSpPr>
            <a:spLocks noChangeArrowheads="1"/>
          </p:cNvSpPr>
          <p:nvPr/>
        </p:nvSpPr>
        <p:spPr bwMode="auto">
          <a:xfrm rot="2609960">
            <a:off x="3848100" y="51435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5" name="Rectangle 12"/>
          <p:cNvSpPr>
            <a:spLocks noChangeArrowheads="1"/>
          </p:cNvSpPr>
          <p:nvPr/>
        </p:nvSpPr>
        <p:spPr bwMode="auto">
          <a:xfrm rot="2252175">
            <a:off x="4610100" y="49149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6" name="Rectangle 13"/>
          <p:cNvSpPr>
            <a:spLocks noChangeArrowheads="1"/>
          </p:cNvSpPr>
          <p:nvPr/>
        </p:nvSpPr>
        <p:spPr bwMode="auto">
          <a:xfrm rot="2252175">
            <a:off x="4762500" y="50673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7" name="Rectangle 14"/>
          <p:cNvSpPr>
            <a:spLocks noChangeArrowheads="1"/>
          </p:cNvSpPr>
          <p:nvPr/>
        </p:nvSpPr>
        <p:spPr bwMode="auto">
          <a:xfrm rot="2252175">
            <a:off x="4914900" y="52197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8" name="Rectangle 15"/>
          <p:cNvSpPr>
            <a:spLocks noChangeArrowheads="1"/>
          </p:cNvSpPr>
          <p:nvPr/>
        </p:nvSpPr>
        <p:spPr bwMode="auto">
          <a:xfrm rot="10403481">
            <a:off x="4343400" y="50292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59" name="Rectangle 16"/>
          <p:cNvSpPr>
            <a:spLocks noChangeArrowheads="1"/>
          </p:cNvSpPr>
          <p:nvPr/>
        </p:nvSpPr>
        <p:spPr bwMode="auto">
          <a:xfrm rot="2252175">
            <a:off x="4191000" y="51816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0" name="Rectangle 17"/>
          <p:cNvSpPr>
            <a:spLocks noChangeArrowheads="1"/>
          </p:cNvSpPr>
          <p:nvPr/>
        </p:nvSpPr>
        <p:spPr bwMode="auto">
          <a:xfrm rot="-4832260">
            <a:off x="4038600" y="51816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1" name="Rectangle 18"/>
          <p:cNvSpPr>
            <a:spLocks noChangeArrowheads="1"/>
          </p:cNvSpPr>
          <p:nvPr/>
        </p:nvSpPr>
        <p:spPr bwMode="auto">
          <a:xfrm rot="-3147825">
            <a:off x="4305300" y="52197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2" name="Rectangle 19"/>
          <p:cNvSpPr>
            <a:spLocks noChangeArrowheads="1"/>
          </p:cNvSpPr>
          <p:nvPr/>
        </p:nvSpPr>
        <p:spPr bwMode="auto">
          <a:xfrm rot="-7174391">
            <a:off x="4229100" y="50673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3" name="Rectangle 20"/>
          <p:cNvSpPr>
            <a:spLocks noChangeArrowheads="1"/>
          </p:cNvSpPr>
          <p:nvPr/>
        </p:nvSpPr>
        <p:spPr bwMode="auto">
          <a:xfrm rot="-1784692">
            <a:off x="38100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4" name="Rectangle 21"/>
          <p:cNvSpPr>
            <a:spLocks noChangeArrowheads="1"/>
          </p:cNvSpPr>
          <p:nvPr/>
        </p:nvSpPr>
        <p:spPr bwMode="auto">
          <a:xfrm rot="-10206584">
            <a:off x="4838700" y="5067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5" name="Rectangle 22"/>
          <p:cNvSpPr>
            <a:spLocks noChangeArrowheads="1"/>
          </p:cNvSpPr>
          <p:nvPr/>
        </p:nvSpPr>
        <p:spPr bwMode="auto">
          <a:xfrm rot="-7113083">
            <a:off x="48768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8566" name="Freeform 23"/>
          <p:cNvSpPr>
            <a:spLocks/>
          </p:cNvSpPr>
          <p:nvPr/>
        </p:nvSpPr>
        <p:spPr bwMode="auto">
          <a:xfrm>
            <a:off x="3833813" y="4476750"/>
            <a:ext cx="2185987" cy="1466850"/>
          </a:xfrm>
          <a:custGeom>
            <a:avLst/>
            <a:gdLst>
              <a:gd name="T0" fmla="*/ 2147483647 w 1348"/>
              <a:gd name="T1" fmla="*/ 2147483647 h 899"/>
              <a:gd name="T2" fmla="*/ 2147483647 w 1348"/>
              <a:gd name="T3" fmla="*/ 2147483647 h 899"/>
              <a:gd name="T4" fmla="*/ 2147483647 w 1348"/>
              <a:gd name="T5" fmla="*/ 2147483647 h 899"/>
              <a:gd name="T6" fmla="*/ 2147483647 w 1348"/>
              <a:gd name="T7" fmla="*/ 2147483647 h 899"/>
              <a:gd name="T8" fmla="*/ 2147483647 w 1348"/>
              <a:gd name="T9" fmla="*/ 2147483647 h 899"/>
              <a:gd name="T10" fmla="*/ 2147483647 w 1348"/>
              <a:gd name="T11" fmla="*/ 2147483647 h 899"/>
              <a:gd name="T12" fmla="*/ 0 w 1348"/>
              <a:gd name="T13" fmla="*/ 2147483647 h 899"/>
              <a:gd name="T14" fmla="*/ 2147483647 w 1348"/>
              <a:gd name="T15" fmla="*/ 2147483647 h 899"/>
              <a:gd name="T16" fmla="*/ 2147483647 w 1348"/>
              <a:gd name="T17" fmla="*/ 2147483647 h 899"/>
              <a:gd name="T18" fmla="*/ 2147483647 w 1348"/>
              <a:gd name="T19" fmla="*/ 2147483647 h 899"/>
              <a:gd name="T20" fmla="*/ 2147483647 w 1348"/>
              <a:gd name="T21" fmla="*/ 2147483647 h 899"/>
              <a:gd name="T22" fmla="*/ 2147483647 w 1348"/>
              <a:gd name="T23" fmla="*/ 2147483647 h 899"/>
              <a:gd name="T24" fmla="*/ 2147483647 w 1348"/>
              <a:gd name="T25" fmla="*/ 2147483647 h 899"/>
              <a:gd name="T26" fmla="*/ 2147483647 w 1348"/>
              <a:gd name="T27" fmla="*/ 2147483647 h 899"/>
              <a:gd name="T28" fmla="*/ 2147483647 w 1348"/>
              <a:gd name="T29" fmla="*/ 2147483647 h 899"/>
              <a:gd name="T30" fmla="*/ 2147483647 w 1348"/>
              <a:gd name="T31" fmla="*/ 2147483647 h 899"/>
              <a:gd name="T32" fmla="*/ 2147483647 w 1348"/>
              <a:gd name="T33" fmla="*/ 2147483647 h 899"/>
              <a:gd name="T34" fmla="*/ 2147483647 w 1348"/>
              <a:gd name="T35" fmla="*/ 2147483647 h 899"/>
              <a:gd name="T36" fmla="*/ 2147483647 w 1348"/>
              <a:gd name="T37" fmla="*/ 2147483647 h 899"/>
              <a:gd name="T38" fmla="*/ 2147483647 w 1348"/>
              <a:gd name="T39" fmla="*/ 2147483647 h 899"/>
              <a:gd name="T40" fmla="*/ 2147483647 w 1348"/>
              <a:gd name="T41" fmla="*/ 2147483647 h 899"/>
              <a:gd name="T42" fmla="*/ 2147483647 w 1348"/>
              <a:gd name="T43" fmla="*/ 2147483647 h 899"/>
              <a:gd name="T44" fmla="*/ 2147483647 w 1348"/>
              <a:gd name="T45" fmla="*/ 2147483647 h 899"/>
              <a:gd name="T46" fmla="*/ 2147483647 w 1348"/>
              <a:gd name="T47" fmla="*/ 2147483647 h 899"/>
              <a:gd name="T48" fmla="*/ 2147483647 w 1348"/>
              <a:gd name="T49" fmla="*/ 2147483647 h 899"/>
              <a:gd name="T50" fmla="*/ 2147483647 w 1348"/>
              <a:gd name="T51" fmla="*/ 2147483647 h 899"/>
              <a:gd name="T52" fmla="*/ 2147483647 w 1348"/>
              <a:gd name="T53" fmla="*/ 2147483647 h 899"/>
              <a:gd name="T54" fmla="*/ 2147483647 w 1348"/>
              <a:gd name="T55" fmla="*/ 2147483647 h 899"/>
              <a:gd name="T56" fmla="*/ 2147483647 w 1348"/>
              <a:gd name="T57" fmla="*/ 2147483647 h 899"/>
              <a:gd name="T58" fmla="*/ 2147483647 w 1348"/>
              <a:gd name="T59" fmla="*/ 2147483647 h 899"/>
              <a:gd name="T60" fmla="*/ 2147483647 w 1348"/>
              <a:gd name="T61" fmla="*/ 2147483647 h 8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3272" name="Freeform 24"/>
          <p:cNvSpPr>
            <a:spLocks/>
          </p:cNvSpPr>
          <p:nvPr/>
        </p:nvSpPr>
        <p:spPr bwMode="auto">
          <a:xfrm>
            <a:off x="3810000" y="4495800"/>
            <a:ext cx="2185988" cy="1466850"/>
          </a:xfrm>
          <a:custGeom>
            <a:avLst/>
            <a:gdLst>
              <a:gd name="T0" fmla="*/ 303 w 1348"/>
              <a:gd name="T1" fmla="*/ 141 h 899"/>
              <a:gd name="T2" fmla="*/ 152 w 1348"/>
              <a:gd name="T3" fmla="*/ 151 h 899"/>
              <a:gd name="T4" fmla="*/ 142 w 1348"/>
              <a:gd name="T5" fmla="*/ 181 h 899"/>
              <a:gd name="T6" fmla="*/ 91 w 1348"/>
              <a:gd name="T7" fmla="*/ 191 h 899"/>
              <a:gd name="T8" fmla="*/ 30 w 1348"/>
              <a:gd name="T9" fmla="*/ 262 h 899"/>
              <a:gd name="T10" fmla="*/ 10 w 1348"/>
              <a:gd name="T11" fmla="*/ 323 h 899"/>
              <a:gd name="T12" fmla="*/ 0 w 1348"/>
              <a:gd name="T13" fmla="*/ 353 h 899"/>
              <a:gd name="T14" fmla="*/ 20 w 1348"/>
              <a:gd name="T15" fmla="*/ 484 h 899"/>
              <a:gd name="T16" fmla="*/ 152 w 1348"/>
              <a:gd name="T17" fmla="*/ 616 h 899"/>
              <a:gd name="T18" fmla="*/ 293 w 1348"/>
              <a:gd name="T19" fmla="*/ 707 h 899"/>
              <a:gd name="T20" fmla="*/ 354 w 1348"/>
              <a:gd name="T21" fmla="*/ 889 h 899"/>
              <a:gd name="T22" fmla="*/ 455 w 1348"/>
              <a:gd name="T23" fmla="*/ 899 h 899"/>
              <a:gd name="T24" fmla="*/ 687 w 1348"/>
              <a:gd name="T25" fmla="*/ 889 h 899"/>
              <a:gd name="T26" fmla="*/ 708 w 1348"/>
              <a:gd name="T27" fmla="*/ 868 h 899"/>
              <a:gd name="T28" fmla="*/ 768 w 1348"/>
              <a:gd name="T29" fmla="*/ 848 h 899"/>
              <a:gd name="T30" fmla="*/ 1092 w 1348"/>
              <a:gd name="T31" fmla="*/ 828 h 899"/>
              <a:gd name="T32" fmla="*/ 1213 w 1348"/>
              <a:gd name="T33" fmla="*/ 777 h 899"/>
              <a:gd name="T34" fmla="*/ 1243 w 1348"/>
              <a:gd name="T35" fmla="*/ 767 h 899"/>
              <a:gd name="T36" fmla="*/ 1284 w 1348"/>
              <a:gd name="T37" fmla="*/ 717 h 899"/>
              <a:gd name="T38" fmla="*/ 1344 w 1348"/>
              <a:gd name="T39" fmla="*/ 636 h 899"/>
              <a:gd name="T40" fmla="*/ 1273 w 1348"/>
              <a:gd name="T41" fmla="*/ 454 h 899"/>
              <a:gd name="T42" fmla="*/ 1233 w 1348"/>
              <a:gd name="T43" fmla="*/ 414 h 899"/>
              <a:gd name="T44" fmla="*/ 1213 w 1348"/>
              <a:gd name="T45" fmla="*/ 383 h 899"/>
              <a:gd name="T46" fmla="*/ 1182 w 1348"/>
              <a:gd name="T47" fmla="*/ 363 h 899"/>
              <a:gd name="T48" fmla="*/ 1061 w 1348"/>
              <a:gd name="T49" fmla="*/ 121 h 899"/>
              <a:gd name="T50" fmla="*/ 869 w 1348"/>
              <a:gd name="T51" fmla="*/ 111 h 899"/>
              <a:gd name="T52" fmla="*/ 809 w 1348"/>
              <a:gd name="T53" fmla="*/ 90 h 899"/>
              <a:gd name="T54" fmla="*/ 778 w 1348"/>
              <a:gd name="T55" fmla="*/ 80 h 899"/>
              <a:gd name="T56" fmla="*/ 354 w 1348"/>
              <a:gd name="T57" fmla="*/ 100 h 899"/>
              <a:gd name="T58" fmla="*/ 283 w 1348"/>
              <a:gd name="T59" fmla="*/ 161 h 899"/>
              <a:gd name="T60" fmla="*/ 222 w 1348"/>
              <a:gd name="T61" fmla="*/ 141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gradFill rotWithShape="1">
            <a:gsLst>
              <a:gs pos="0">
                <a:schemeClr val="folHlink">
                  <a:alpha val="67999"/>
                </a:schemeClr>
              </a:gs>
              <a:gs pos="100000">
                <a:schemeClr val="folHlink">
                  <a:gamma/>
                  <a:shade val="46275"/>
                  <a:invGamma/>
                  <a:alpha val="6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8568" name="Freeform 25"/>
          <p:cNvSpPr>
            <a:spLocks/>
          </p:cNvSpPr>
          <p:nvPr/>
        </p:nvSpPr>
        <p:spPr bwMode="auto">
          <a:xfrm>
            <a:off x="3810000" y="4495800"/>
            <a:ext cx="2286000" cy="1466850"/>
          </a:xfrm>
          <a:custGeom>
            <a:avLst/>
            <a:gdLst>
              <a:gd name="T0" fmla="*/ 2147483647 w 1348"/>
              <a:gd name="T1" fmla="*/ 2147483647 h 899"/>
              <a:gd name="T2" fmla="*/ 2147483647 w 1348"/>
              <a:gd name="T3" fmla="*/ 2147483647 h 899"/>
              <a:gd name="T4" fmla="*/ 2147483647 w 1348"/>
              <a:gd name="T5" fmla="*/ 2147483647 h 899"/>
              <a:gd name="T6" fmla="*/ 2147483647 w 1348"/>
              <a:gd name="T7" fmla="*/ 2147483647 h 899"/>
              <a:gd name="T8" fmla="*/ 2147483647 w 1348"/>
              <a:gd name="T9" fmla="*/ 2147483647 h 899"/>
              <a:gd name="T10" fmla="*/ 2147483647 w 1348"/>
              <a:gd name="T11" fmla="*/ 2147483647 h 899"/>
              <a:gd name="T12" fmla="*/ 0 w 1348"/>
              <a:gd name="T13" fmla="*/ 2147483647 h 899"/>
              <a:gd name="T14" fmla="*/ 2147483647 w 1348"/>
              <a:gd name="T15" fmla="*/ 2147483647 h 899"/>
              <a:gd name="T16" fmla="*/ 2147483647 w 1348"/>
              <a:gd name="T17" fmla="*/ 2147483647 h 899"/>
              <a:gd name="T18" fmla="*/ 2147483647 w 1348"/>
              <a:gd name="T19" fmla="*/ 2147483647 h 899"/>
              <a:gd name="T20" fmla="*/ 2147483647 w 1348"/>
              <a:gd name="T21" fmla="*/ 2147483647 h 899"/>
              <a:gd name="T22" fmla="*/ 2147483647 w 1348"/>
              <a:gd name="T23" fmla="*/ 2147483647 h 899"/>
              <a:gd name="T24" fmla="*/ 2147483647 w 1348"/>
              <a:gd name="T25" fmla="*/ 2147483647 h 899"/>
              <a:gd name="T26" fmla="*/ 2147483647 w 1348"/>
              <a:gd name="T27" fmla="*/ 2147483647 h 899"/>
              <a:gd name="T28" fmla="*/ 2147483647 w 1348"/>
              <a:gd name="T29" fmla="*/ 2147483647 h 899"/>
              <a:gd name="T30" fmla="*/ 2147483647 w 1348"/>
              <a:gd name="T31" fmla="*/ 2147483647 h 899"/>
              <a:gd name="T32" fmla="*/ 2147483647 w 1348"/>
              <a:gd name="T33" fmla="*/ 2147483647 h 899"/>
              <a:gd name="T34" fmla="*/ 2147483647 w 1348"/>
              <a:gd name="T35" fmla="*/ 2147483647 h 899"/>
              <a:gd name="T36" fmla="*/ 2147483647 w 1348"/>
              <a:gd name="T37" fmla="*/ 2147483647 h 899"/>
              <a:gd name="T38" fmla="*/ 2147483647 w 1348"/>
              <a:gd name="T39" fmla="*/ 2147483647 h 899"/>
              <a:gd name="T40" fmla="*/ 2147483647 w 1348"/>
              <a:gd name="T41" fmla="*/ 2147483647 h 899"/>
              <a:gd name="T42" fmla="*/ 2147483647 w 1348"/>
              <a:gd name="T43" fmla="*/ 2147483647 h 899"/>
              <a:gd name="T44" fmla="*/ 2147483647 w 1348"/>
              <a:gd name="T45" fmla="*/ 2147483647 h 899"/>
              <a:gd name="T46" fmla="*/ 2147483647 w 1348"/>
              <a:gd name="T47" fmla="*/ 2147483647 h 899"/>
              <a:gd name="T48" fmla="*/ 2147483647 w 1348"/>
              <a:gd name="T49" fmla="*/ 2147483647 h 899"/>
              <a:gd name="T50" fmla="*/ 2147483647 w 1348"/>
              <a:gd name="T51" fmla="*/ 2147483647 h 899"/>
              <a:gd name="T52" fmla="*/ 2147483647 w 1348"/>
              <a:gd name="T53" fmla="*/ 2147483647 h 899"/>
              <a:gd name="T54" fmla="*/ 2147483647 w 1348"/>
              <a:gd name="T55" fmla="*/ 2147483647 h 899"/>
              <a:gd name="T56" fmla="*/ 2147483647 w 1348"/>
              <a:gd name="T57" fmla="*/ 2147483647 h 899"/>
              <a:gd name="T58" fmla="*/ 2147483647 w 1348"/>
              <a:gd name="T59" fmla="*/ 2147483647 h 899"/>
              <a:gd name="T60" fmla="*/ 2147483647 w 1348"/>
              <a:gd name="T61" fmla="*/ 2147483647 h 8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gradFill rotWithShape="1">
            <a:gsLst>
              <a:gs pos="0">
                <a:srgbClr val="FF0000">
                  <a:alpha val="48000"/>
                </a:srgbClr>
              </a:gs>
              <a:gs pos="100000">
                <a:srgbClr val="760000">
                  <a:alpha val="32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Making the Rock Cycle</a:t>
            </a:r>
          </a:p>
          <a:p>
            <a:pPr lvl="1" eaLnBrk="1" hangingPunct="1"/>
            <a:r>
              <a:rPr lang="en-US" smtClean="0">
                <a:solidFill>
                  <a:srgbClr val="99CCFF"/>
                </a:solidFill>
              </a:rPr>
              <a:t>Wear Safety Goggles.</a:t>
            </a:r>
          </a:p>
          <a:p>
            <a:pPr eaLnBrk="1" hangingPunct="1"/>
            <a:r>
              <a:rPr lang="en-US" smtClean="0">
                <a:solidFill>
                  <a:srgbClr val="CC9900"/>
                </a:solidFill>
              </a:rPr>
              <a:t>Step 2: Weathering and Erosion</a:t>
            </a:r>
          </a:p>
          <a:p>
            <a:pPr lvl="1" eaLnBrk="1" hangingPunct="1"/>
            <a:r>
              <a:rPr lang="en-US" smtClean="0">
                <a:solidFill>
                  <a:srgbClr val="99FFCC"/>
                </a:solidFill>
              </a:rPr>
              <a:t>Break chunks of crayon into tiny pieces as well as use plastic knife to create shavings.</a:t>
            </a:r>
          </a:p>
          <a:p>
            <a:pPr lvl="1" eaLnBrk="1" hangingPunct="1"/>
            <a:endParaRPr lang="en-US" smtClean="0">
              <a:solidFill>
                <a:srgbClr val="99FFCC"/>
              </a:solidFill>
            </a:endParaRPr>
          </a:p>
        </p:txBody>
      </p:sp>
      <p:pic>
        <p:nvPicPr>
          <p:cNvPr id="109571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8610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572" name="Rectangle 5"/>
          <p:cNvSpPr>
            <a:spLocks noChangeArrowheads="1"/>
          </p:cNvSpPr>
          <p:nvPr/>
        </p:nvSpPr>
        <p:spPr bwMode="auto">
          <a:xfrm>
            <a:off x="3886200" y="50292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3" name="Rectangle 6"/>
          <p:cNvSpPr>
            <a:spLocks noChangeArrowheads="1"/>
          </p:cNvSpPr>
          <p:nvPr/>
        </p:nvSpPr>
        <p:spPr bwMode="auto">
          <a:xfrm rot="5619133">
            <a:off x="4991100" y="52959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4" name="Rectangle 7"/>
          <p:cNvSpPr>
            <a:spLocks noChangeArrowheads="1"/>
          </p:cNvSpPr>
          <p:nvPr/>
        </p:nvSpPr>
        <p:spPr bwMode="auto">
          <a:xfrm rot="-4832260">
            <a:off x="4191000" y="53340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5" name="Rectangle 8"/>
          <p:cNvSpPr>
            <a:spLocks noChangeArrowheads="1"/>
          </p:cNvSpPr>
          <p:nvPr/>
        </p:nvSpPr>
        <p:spPr bwMode="auto">
          <a:xfrm rot="853557">
            <a:off x="4572000" y="47244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6" name="Rectangle 9"/>
          <p:cNvSpPr>
            <a:spLocks noChangeArrowheads="1"/>
          </p:cNvSpPr>
          <p:nvPr/>
        </p:nvSpPr>
        <p:spPr bwMode="auto">
          <a:xfrm rot="-7174391">
            <a:off x="4610100" y="52959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7" name="Rectangle 10"/>
          <p:cNvSpPr>
            <a:spLocks noChangeArrowheads="1"/>
          </p:cNvSpPr>
          <p:nvPr/>
        </p:nvSpPr>
        <p:spPr bwMode="auto">
          <a:xfrm rot="-3147825">
            <a:off x="4762500" y="5448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8" name="Rectangle 11"/>
          <p:cNvSpPr>
            <a:spLocks noChangeArrowheads="1"/>
          </p:cNvSpPr>
          <p:nvPr/>
        </p:nvSpPr>
        <p:spPr bwMode="auto">
          <a:xfrm rot="2609960">
            <a:off x="3848100" y="51435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79" name="Rectangle 12"/>
          <p:cNvSpPr>
            <a:spLocks noChangeArrowheads="1"/>
          </p:cNvSpPr>
          <p:nvPr/>
        </p:nvSpPr>
        <p:spPr bwMode="auto">
          <a:xfrm rot="2252175">
            <a:off x="4610100" y="49149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0" name="Rectangle 13"/>
          <p:cNvSpPr>
            <a:spLocks noChangeArrowheads="1"/>
          </p:cNvSpPr>
          <p:nvPr/>
        </p:nvSpPr>
        <p:spPr bwMode="auto">
          <a:xfrm rot="2252175">
            <a:off x="4762500" y="50673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1" name="Rectangle 14"/>
          <p:cNvSpPr>
            <a:spLocks noChangeArrowheads="1"/>
          </p:cNvSpPr>
          <p:nvPr/>
        </p:nvSpPr>
        <p:spPr bwMode="auto">
          <a:xfrm rot="2252175">
            <a:off x="4914900" y="52197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2" name="Rectangle 15"/>
          <p:cNvSpPr>
            <a:spLocks noChangeArrowheads="1"/>
          </p:cNvSpPr>
          <p:nvPr/>
        </p:nvSpPr>
        <p:spPr bwMode="auto">
          <a:xfrm rot="10403481">
            <a:off x="4343400" y="50292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3" name="Rectangle 16"/>
          <p:cNvSpPr>
            <a:spLocks noChangeArrowheads="1"/>
          </p:cNvSpPr>
          <p:nvPr/>
        </p:nvSpPr>
        <p:spPr bwMode="auto">
          <a:xfrm rot="2252175">
            <a:off x="4191000" y="51816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4" name="Rectangle 17"/>
          <p:cNvSpPr>
            <a:spLocks noChangeArrowheads="1"/>
          </p:cNvSpPr>
          <p:nvPr/>
        </p:nvSpPr>
        <p:spPr bwMode="auto">
          <a:xfrm rot="-4832260">
            <a:off x="4038600" y="51816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5" name="Rectangle 18"/>
          <p:cNvSpPr>
            <a:spLocks noChangeArrowheads="1"/>
          </p:cNvSpPr>
          <p:nvPr/>
        </p:nvSpPr>
        <p:spPr bwMode="auto">
          <a:xfrm rot="-3147825">
            <a:off x="4305300" y="52197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6" name="Rectangle 19"/>
          <p:cNvSpPr>
            <a:spLocks noChangeArrowheads="1"/>
          </p:cNvSpPr>
          <p:nvPr/>
        </p:nvSpPr>
        <p:spPr bwMode="auto">
          <a:xfrm rot="-7174391">
            <a:off x="4229100" y="50673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7" name="Rectangle 20"/>
          <p:cNvSpPr>
            <a:spLocks noChangeArrowheads="1"/>
          </p:cNvSpPr>
          <p:nvPr/>
        </p:nvSpPr>
        <p:spPr bwMode="auto">
          <a:xfrm rot="-1784692">
            <a:off x="38100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8" name="Rectangle 21"/>
          <p:cNvSpPr>
            <a:spLocks noChangeArrowheads="1"/>
          </p:cNvSpPr>
          <p:nvPr/>
        </p:nvSpPr>
        <p:spPr bwMode="auto">
          <a:xfrm rot="-10206584">
            <a:off x="4838700" y="5067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89" name="Rectangle 22"/>
          <p:cNvSpPr>
            <a:spLocks noChangeArrowheads="1"/>
          </p:cNvSpPr>
          <p:nvPr/>
        </p:nvSpPr>
        <p:spPr bwMode="auto">
          <a:xfrm rot="-7113083">
            <a:off x="48768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9590" name="Freeform 23"/>
          <p:cNvSpPr>
            <a:spLocks/>
          </p:cNvSpPr>
          <p:nvPr/>
        </p:nvSpPr>
        <p:spPr bwMode="auto">
          <a:xfrm>
            <a:off x="3833813" y="4476750"/>
            <a:ext cx="2185987" cy="1466850"/>
          </a:xfrm>
          <a:custGeom>
            <a:avLst/>
            <a:gdLst>
              <a:gd name="T0" fmla="*/ 2147483647 w 1348"/>
              <a:gd name="T1" fmla="*/ 2147483647 h 899"/>
              <a:gd name="T2" fmla="*/ 2147483647 w 1348"/>
              <a:gd name="T3" fmla="*/ 2147483647 h 899"/>
              <a:gd name="T4" fmla="*/ 2147483647 w 1348"/>
              <a:gd name="T5" fmla="*/ 2147483647 h 899"/>
              <a:gd name="T6" fmla="*/ 2147483647 w 1348"/>
              <a:gd name="T7" fmla="*/ 2147483647 h 899"/>
              <a:gd name="T8" fmla="*/ 2147483647 w 1348"/>
              <a:gd name="T9" fmla="*/ 2147483647 h 899"/>
              <a:gd name="T10" fmla="*/ 2147483647 w 1348"/>
              <a:gd name="T11" fmla="*/ 2147483647 h 899"/>
              <a:gd name="T12" fmla="*/ 0 w 1348"/>
              <a:gd name="T13" fmla="*/ 2147483647 h 899"/>
              <a:gd name="T14" fmla="*/ 2147483647 w 1348"/>
              <a:gd name="T15" fmla="*/ 2147483647 h 899"/>
              <a:gd name="T16" fmla="*/ 2147483647 w 1348"/>
              <a:gd name="T17" fmla="*/ 2147483647 h 899"/>
              <a:gd name="T18" fmla="*/ 2147483647 w 1348"/>
              <a:gd name="T19" fmla="*/ 2147483647 h 899"/>
              <a:gd name="T20" fmla="*/ 2147483647 w 1348"/>
              <a:gd name="T21" fmla="*/ 2147483647 h 899"/>
              <a:gd name="T22" fmla="*/ 2147483647 w 1348"/>
              <a:gd name="T23" fmla="*/ 2147483647 h 899"/>
              <a:gd name="T24" fmla="*/ 2147483647 w 1348"/>
              <a:gd name="T25" fmla="*/ 2147483647 h 899"/>
              <a:gd name="T26" fmla="*/ 2147483647 w 1348"/>
              <a:gd name="T27" fmla="*/ 2147483647 h 899"/>
              <a:gd name="T28" fmla="*/ 2147483647 w 1348"/>
              <a:gd name="T29" fmla="*/ 2147483647 h 899"/>
              <a:gd name="T30" fmla="*/ 2147483647 w 1348"/>
              <a:gd name="T31" fmla="*/ 2147483647 h 899"/>
              <a:gd name="T32" fmla="*/ 2147483647 w 1348"/>
              <a:gd name="T33" fmla="*/ 2147483647 h 899"/>
              <a:gd name="T34" fmla="*/ 2147483647 w 1348"/>
              <a:gd name="T35" fmla="*/ 2147483647 h 899"/>
              <a:gd name="T36" fmla="*/ 2147483647 w 1348"/>
              <a:gd name="T37" fmla="*/ 2147483647 h 899"/>
              <a:gd name="T38" fmla="*/ 2147483647 w 1348"/>
              <a:gd name="T39" fmla="*/ 2147483647 h 899"/>
              <a:gd name="T40" fmla="*/ 2147483647 w 1348"/>
              <a:gd name="T41" fmla="*/ 2147483647 h 899"/>
              <a:gd name="T42" fmla="*/ 2147483647 w 1348"/>
              <a:gd name="T43" fmla="*/ 2147483647 h 899"/>
              <a:gd name="T44" fmla="*/ 2147483647 w 1348"/>
              <a:gd name="T45" fmla="*/ 2147483647 h 899"/>
              <a:gd name="T46" fmla="*/ 2147483647 w 1348"/>
              <a:gd name="T47" fmla="*/ 2147483647 h 899"/>
              <a:gd name="T48" fmla="*/ 2147483647 w 1348"/>
              <a:gd name="T49" fmla="*/ 2147483647 h 899"/>
              <a:gd name="T50" fmla="*/ 2147483647 w 1348"/>
              <a:gd name="T51" fmla="*/ 2147483647 h 899"/>
              <a:gd name="T52" fmla="*/ 2147483647 w 1348"/>
              <a:gd name="T53" fmla="*/ 2147483647 h 899"/>
              <a:gd name="T54" fmla="*/ 2147483647 w 1348"/>
              <a:gd name="T55" fmla="*/ 2147483647 h 899"/>
              <a:gd name="T56" fmla="*/ 2147483647 w 1348"/>
              <a:gd name="T57" fmla="*/ 2147483647 h 899"/>
              <a:gd name="T58" fmla="*/ 2147483647 w 1348"/>
              <a:gd name="T59" fmla="*/ 2147483647 h 899"/>
              <a:gd name="T60" fmla="*/ 2147483647 w 1348"/>
              <a:gd name="T61" fmla="*/ 2147483647 h 8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2248" name="Freeform 24"/>
          <p:cNvSpPr>
            <a:spLocks/>
          </p:cNvSpPr>
          <p:nvPr/>
        </p:nvSpPr>
        <p:spPr bwMode="auto">
          <a:xfrm>
            <a:off x="3810000" y="4495800"/>
            <a:ext cx="2185988" cy="1466850"/>
          </a:xfrm>
          <a:custGeom>
            <a:avLst/>
            <a:gdLst>
              <a:gd name="T0" fmla="*/ 303 w 1348"/>
              <a:gd name="T1" fmla="*/ 141 h 899"/>
              <a:gd name="T2" fmla="*/ 152 w 1348"/>
              <a:gd name="T3" fmla="*/ 151 h 899"/>
              <a:gd name="T4" fmla="*/ 142 w 1348"/>
              <a:gd name="T5" fmla="*/ 181 h 899"/>
              <a:gd name="T6" fmla="*/ 91 w 1348"/>
              <a:gd name="T7" fmla="*/ 191 h 899"/>
              <a:gd name="T8" fmla="*/ 30 w 1348"/>
              <a:gd name="T9" fmla="*/ 262 h 899"/>
              <a:gd name="T10" fmla="*/ 10 w 1348"/>
              <a:gd name="T11" fmla="*/ 323 h 899"/>
              <a:gd name="T12" fmla="*/ 0 w 1348"/>
              <a:gd name="T13" fmla="*/ 353 h 899"/>
              <a:gd name="T14" fmla="*/ 20 w 1348"/>
              <a:gd name="T15" fmla="*/ 484 h 899"/>
              <a:gd name="T16" fmla="*/ 152 w 1348"/>
              <a:gd name="T17" fmla="*/ 616 h 899"/>
              <a:gd name="T18" fmla="*/ 293 w 1348"/>
              <a:gd name="T19" fmla="*/ 707 h 899"/>
              <a:gd name="T20" fmla="*/ 354 w 1348"/>
              <a:gd name="T21" fmla="*/ 889 h 899"/>
              <a:gd name="T22" fmla="*/ 455 w 1348"/>
              <a:gd name="T23" fmla="*/ 899 h 899"/>
              <a:gd name="T24" fmla="*/ 687 w 1348"/>
              <a:gd name="T25" fmla="*/ 889 h 899"/>
              <a:gd name="T26" fmla="*/ 708 w 1348"/>
              <a:gd name="T27" fmla="*/ 868 h 899"/>
              <a:gd name="T28" fmla="*/ 768 w 1348"/>
              <a:gd name="T29" fmla="*/ 848 h 899"/>
              <a:gd name="T30" fmla="*/ 1092 w 1348"/>
              <a:gd name="T31" fmla="*/ 828 h 899"/>
              <a:gd name="T32" fmla="*/ 1213 w 1348"/>
              <a:gd name="T33" fmla="*/ 777 h 899"/>
              <a:gd name="T34" fmla="*/ 1243 w 1348"/>
              <a:gd name="T35" fmla="*/ 767 h 899"/>
              <a:gd name="T36" fmla="*/ 1284 w 1348"/>
              <a:gd name="T37" fmla="*/ 717 h 899"/>
              <a:gd name="T38" fmla="*/ 1344 w 1348"/>
              <a:gd name="T39" fmla="*/ 636 h 899"/>
              <a:gd name="T40" fmla="*/ 1273 w 1348"/>
              <a:gd name="T41" fmla="*/ 454 h 899"/>
              <a:gd name="T42" fmla="*/ 1233 w 1348"/>
              <a:gd name="T43" fmla="*/ 414 h 899"/>
              <a:gd name="T44" fmla="*/ 1213 w 1348"/>
              <a:gd name="T45" fmla="*/ 383 h 899"/>
              <a:gd name="T46" fmla="*/ 1182 w 1348"/>
              <a:gd name="T47" fmla="*/ 363 h 899"/>
              <a:gd name="T48" fmla="*/ 1061 w 1348"/>
              <a:gd name="T49" fmla="*/ 121 h 899"/>
              <a:gd name="T50" fmla="*/ 869 w 1348"/>
              <a:gd name="T51" fmla="*/ 111 h 899"/>
              <a:gd name="T52" fmla="*/ 809 w 1348"/>
              <a:gd name="T53" fmla="*/ 90 h 899"/>
              <a:gd name="T54" fmla="*/ 778 w 1348"/>
              <a:gd name="T55" fmla="*/ 80 h 899"/>
              <a:gd name="T56" fmla="*/ 354 w 1348"/>
              <a:gd name="T57" fmla="*/ 100 h 899"/>
              <a:gd name="T58" fmla="*/ 283 w 1348"/>
              <a:gd name="T59" fmla="*/ 161 h 899"/>
              <a:gd name="T60" fmla="*/ 222 w 1348"/>
              <a:gd name="T61" fmla="*/ 141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gradFill rotWithShape="1">
            <a:gsLst>
              <a:gs pos="0">
                <a:schemeClr val="folHlink">
                  <a:alpha val="67999"/>
                </a:schemeClr>
              </a:gs>
              <a:gs pos="100000">
                <a:schemeClr val="folHlink">
                  <a:gamma/>
                  <a:shade val="46275"/>
                  <a:invGamma/>
                  <a:alpha val="6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9592" name="Freeform 25"/>
          <p:cNvSpPr>
            <a:spLocks/>
          </p:cNvSpPr>
          <p:nvPr/>
        </p:nvSpPr>
        <p:spPr bwMode="auto">
          <a:xfrm>
            <a:off x="3810000" y="4495800"/>
            <a:ext cx="2286000" cy="1466850"/>
          </a:xfrm>
          <a:custGeom>
            <a:avLst/>
            <a:gdLst>
              <a:gd name="T0" fmla="*/ 2147483647 w 1348"/>
              <a:gd name="T1" fmla="*/ 2147483647 h 899"/>
              <a:gd name="T2" fmla="*/ 2147483647 w 1348"/>
              <a:gd name="T3" fmla="*/ 2147483647 h 899"/>
              <a:gd name="T4" fmla="*/ 2147483647 w 1348"/>
              <a:gd name="T5" fmla="*/ 2147483647 h 899"/>
              <a:gd name="T6" fmla="*/ 2147483647 w 1348"/>
              <a:gd name="T7" fmla="*/ 2147483647 h 899"/>
              <a:gd name="T8" fmla="*/ 2147483647 w 1348"/>
              <a:gd name="T9" fmla="*/ 2147483647 h 899"/>
              <a:gd name="T10" fmla="*/ 2147483647 w 1348"/>
              <a:gd name="T11" fmla="*/ 2147483647 h 899"/>
              <a:gd name="T12" fmla="*/ 0 w 1348"/>
              <a:gd name="T13" fmla="*/ 2147483647 h 899"/>
              <a:gd name="T14" fmla="*/ 2147483647 w 1348"/>
              <a:gd name="T15" fmla="*/ 2147483647 h 899"/>
              <a:gd name="T16" fmla="*/ 2147483647 w 1348"/>
              <a:gd name="T17" fmla="*/ 2147483647 h 899"/>
              <a:gd name="T18" fmla="*/ 2147483647 w 1348"/>
              <a:gd name="T19" fmla="*/ 2147483647 h 899"/>
              <a:gd name="T20" fmla="*/ 2147483647 w 1348"/>
              <a:gd name="T21" fmla="*/ 2147483647 h 899"/>
              <a:gd name="T22" fmla="*/ 2147483647 w 1348"/>
              <a:gd name="T23" fmla="*/ 2147483647 h 899"/>
              <a:gd name="T24" fmla="*/ 2147483647 w 1348"/>
              <a:gd name="T25" fmla="*/ 2147483647 h 899"/>
              <a:gd name="T26" fmla="*/ 2147483647 w 1348"/>
              <a:gd name="T27" fmla="*/ 2147483647 h 899"/>
              <a:gd name="T28" fmla="*/ 2147483647 w 1348"/>
              <a:gd name="T29" fmla="*/ 2147483647 h 899"/>
              <a:gd name="T30" fmla="*/ 2147483647 w 1348"/>
              <a:gd name="T31" fmla="*/ 2147483647 h 899"/>
              <a:gd name="T32" fmla="*/ 2147483647 w 1348"/>
              <a:gd name="T33" fmla="*/ 2147483647 h 899"/>
              <a:gd name="T34" fmla="*/ 2147483647 w 1348"/>
              <a:gd name="T35" fmla="*/ 2147483647 h 899"/>
              <a:gd name="T36" fmla="*/ 2147483647 w 1348"/>
              <a:gd name="T37" fmla="*/ 2147483647 h 899"/>
              <a:gd name="T38" fmla="*/ 2147483647 w 1348"/>
              <a:gd name="T39" fmla="*/ 2147483647 h 899"/>
              <a:gd name="T40" fmla="*/ 2147483647 w 1348"/>
              <a:gd name="T41" fmla="*/ 2147483647 h 899"/>
              <a:gd name="T42" fmla="*/ 2147483647 w 1348"/>
              <a:gd name="T43" fmla="*/ 2147483647 h 899"/>
              <a:gd name="T44" fmla="*/ 2147483647 w 1348"/>
              <a:gd name="T45" fmla="*/ 2147483647 h 899"/>
              <a:gd name="T46" fmla="*/ 2147483647 w 1348"/>
              <a:gd name="T47" fmla="*/ 2147483647 h 899"/>
              <a:gd name="T48" fmla="*/ 2147483647 w 1348"/>
              <a:gd name="T49" fmla="*/ 2147483647 h 899"/>
              <a:gd name="T50" fmla="*/ 2147483647 w 1348"/>
              <a:gd name="T51" fmla="*/ 2147483647 h 899"/>
              <a:gd name="T52" fmla="*/ 2147483647 w 1348"/>
              <a:gd name="T53" fmla="*/ 2147483647 h 899"/>
              <a:gd name="T54" fmla="*/ 2147483647 w 1348"/>
              <a:gd name="T55" fmla="*/ 2147483647 h 899"/>
              <a:gd name="T56" fmla="*/ 2147483647 w 1348"/>
              <a:gd name="T57" fmla="*/ 2147483647 h 899"/>
              <a:gd name="T58" fmla="*/ 2147483647 w 1348"/>
              <a:gd name="T59" fmla="*/ 2147483647 h 899"/>
              <a:gd name="T60" fmla="*/ 2147483647 w 1348"/>
              <a:gd name="T61" fmla="*/ 2147483647 h 8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gradFill rotWithShape="1">
            <a:gsLst>
              <a:gs pos="0">
                <a:srgbClr val="FF0000">
                  <a:alpha val="48000"/>
                </a:srgbClr>
              </a:gs>
              <a:gs pos="100000">
                <a:srgbClr val="760000">
                  <a:alpha val="32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/>
              <a:t>Activity! Making the Rock Cycle</a:t>
            </a:r>
          </a:p>
          <a:p>
            <a:pPr lvl="1" eaLnBrk="1" hangingPunct="1"/>
            <a:r>
              <a:rPr lang="en-US" smtClean="0">
                <a:solidFill>
                  <a:srgbClr val="99CCFF"/>
                </a:solidFill>
              </a:rPr>
              <a:t>Wear Safety Goggles.</a:t>
            </a:r>
          </a:p>
          <a:p>
            <a:pPr eaLnBrk="1" hangingPunct="1"/>
            <a:r>
              <a:rPr lang="en-US" smtClean="0">
                <a:solidFill>
                  <a:srgbClr val="CC9900"/>
                </a:solidFill>
              </a:rPr>
              <a:t>Step 2: Weathering and Erosion</a:t>
            </a:r>
          </a:p>
          <a:p>
            <a:pPr lvl="1" eaLnBrk="1" hangingPunct="1"/>
            <a:r>
              <a:rPr lang="en-US" smtClean="0">
                <a:solidFill>
                  <a:srgbClr val="99FFCC"/>
                </a:solidFill>
              </a:rPr>
              <a:t>Break chunks of crayon into tiny pieces as well as use plastic knife to create shavings.</a:t>
            </a:r>
          </a:p>
          <a:p>
            <a:pPr lvl="1" eaLnBrk="1" hangingPunct="1"/>
            <a:r>
              <a:rPr lang="en-US" smtClean="0">
                <a:solidFill>
                  <a:srgbClr val="FF66FF"/>
                </a:solidFill>
              </a:rPr>
              <a:t>Wind, Water, Animals, Chemicals, Plants.</a:t>
            </a:r>
          </a:p>
          <a:p>
            <a:pPr lvl="1" eaLnBrk="1" hangingPunct="1"/>
            <a:endParaRPr lang="en-US" smtClean="0">
              <a:solidFill>
                <a:srgbClr val="FF66FF"/>
              </a:solidFill>
            </a:endParaRPr>
          </a:p>
        </p:txBody>
      </p:sp>
      <p:pic>
        <p:nvPicPr>
          <p:cNvPr id="110595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505200"/>
            <a:ext cx="8610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0596" name="Rectangle 5"/>
          <p:cNvSpPr>
            <a:spLocks noChangeArrowheads="1"/>
          </p:cNvSpPr>
          <p:nvPr/>
        </p:nvSpPr>
        <p:spPr bwMode="auto">
          <a:xfrm>
            <a:off x="3886200" y="50292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7" name="Rectangle 6"/>
          <p:cNvSpPr>
            <a:spLocks noChangeArrowheads="1"/>
          </p:cNvSpPr>
          <p:nvPr/>
        </p:nvSpPr>
        <p:spPr bwMode="auto">
          <a:xfrm rot="5619133">
            <a:off x="4991100" y="52959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8" name="Rectangle 7"/>
          <p:cNvSpPr>
            <a:spLocks noChangeArrowheads="1"/>
          </p:cNvSpPr>
          <p:nvPr/>
        </p:nvSpPr>
        <p:spPr bwMode="auto">
          <a:xfrm rot="-4832260">
            <a:off x="4191000" y="53340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599" name="Rectangle 8"/>
          <p:cNvSpPr>
            <a:spLocks noChangeArrowheads="1"/>
          </p:cNvSpPr>
          <p:nvPr/>
        </p:nvSpPr>
        <p:spPr bwMode="auto">
          <a:xfrm rot="853557">
            <a:off x="4572000" y="47244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0" name="Rectangle 9"/>
          <p:cNvSpPr>
            <a:spLocks noChangeArrowheads="1"/>
          </p:cNvSpPr>
          <p:nvPr/>
        </p:nvSpPr>
        <p:spPr bwMode="auto">
          <a:xfrm rot="-7174391">
            <a:off x="4610100" y="52959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1" name="Rectangle 10"/>
          <p:cNvSpPr>
            <a:spLocks noChangeArrowheads="1"/>
          </p:cNvSpPr>
          <p:nvPr/>
        </p:nvSpPr>
        <p:spPr bwMode="auto">
          <a:xfrm rot="-3147825">
            <a:off x="4762500" y="5448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2" name="Rectangle 11"/>
          <p:cNvSpPr>
            <a:spLocks noChangeArrowheads="1"/>
          </p:cNvSpPr>
          <p:nvPr/>
        </p:nvSpPr>
        <p:spPr bwMode="auto">
          <a:xfrm rot="2609960">
            <a:off x="3848100" y="51435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3" name="Rectangle 12"/>
          <p:cNvSpPr>
            <a:spLocks noChangeArrowheads="1"/>
          </p:cNvSpPr>
          <p:nvPr/>
        </p:nvSpPr>
        <p:spPr bwMode="auto">
          <a:xfrm rot="2252175">
            <a:off x="4610100" y="49149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4" name="Rectangle 13"/>
          <p:cNvSpPr>
            <a:spLocks noChangeArrowheads="1"/>
          </p:cNvSpPr>
          <p:nvPr/>
        </p:nvSpPr>
        <p:spPr bwMode="auto">
          <a:xfrm rot="2252175">
            <a:off x="4762500" y="50673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5" name="Rectangle 14"/>
          <p:cNvSpPr>
            <a:spLocks noChangeArrowheads="1"/>
          </p:cNvSpPr>
          <p:nvPr/>
        </p:nvSpPr>
        <p:spPr bwMode="auto">
          <a:xfrm rot="2252175">
            <a:off x="4914900" y="52197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6" name="Rectangle 15"/>
          <p:cNvSpPr>
            <a:spLocks noChangeArrowheads="1"/>
          </p:cNvSpPr>
          <p:nvPr/>
        </p:nvSpPr>
        <p:spPr bwMode="auto">
          <a:xfrm rot="10403481">
            <a:off x="4343400" y="50292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7" name="Rectangle 16"/>
          <p:cNvSpPr>
            <a:spLocks noChangeArrowheads="1"/>
          </p:cNvSpPr>
          <p:nvPr/>
        </p:nvSpPr>
        <p:spPr bwMode="auto">
          <a:xfrm rot="2252175">
            <a:off x="4191000" y="5181600"/>
            <a:ext cx="990600" cy="152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8" name="Rectangle 17"/>
          <p:cNvSpPr>
            <a:spLocks noChangeArrowheads="1"/>
          </p:cNvSpPr>
          <p:nvPr/>
        </p:nvSpPr>
        <p:spPr bwMode="auto">
          <a:xfrm rot="-4832260">
            <a:off x="4038600" y="5181600"/>
            <a:ext cx="990600" cy="152400"/>
          </a:xfrm>
          <a:prstGeom prst="rect">
            <a:avLst/>
          </a:prstGeom>
          <a:solidFill>
            <a:srgbClr val="FF9933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09" name="Rectangle 18"/>
          <p:cNvSpPr>
            <a:spLocks noChangeArrowheads="1"/>
          </p:cNvSpPr>
          <p:nvPr/>
        </p:nvSpPr>
        <p:spPr bwMode="auto">
          <a:xfrm rot="-3147825">
            <a:off x="4305300" y="52197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0" name="Rectangle 19"/>
          <p:cNvSpPr>
            <a:spLocks noChangeArrowheads="1"/>
          </p:cNvSpPr>
          <p:nvPr/>
        </p:nvSpPr>
        <p:spPr bwMode="auto">
          <a:xfrm rot="-7174391">
            <a:off x="4229100" y="50673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1" name="Rectangle 20"/>
          <p:cNvSpPr>
            <a:spLocks noChangeArrowheads="1"/>
          </p:cNvSpPr>
          <p:nvPr/>
        </p:nvSpPr>
        <p:spPr bwMode="auto">
          <a:xfrm rot="-1784692">
            <a:off x="38100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2" name="Rectangle 21"/>
          <p:cNvSpPr>
            <a:spLocks noChangeArrowheads="1"/>
          </p:cNvSpPr>
          <p:nvPr/>
        </p:nvSpPr>
        <p:spPr bwMode="auto">
          <a:xfrm rot="-10206584">
            <a:off x="4838700" y="5067300"/>
            <a:ext cx="990600" cy="152400"/>
          </a:xfrm>
          <a:prstGeom prst="rect">
            <a:avLst/>
          </a:prstGeom>
          <a:solidFill>
            <a:srgbClr val="080808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3" name="Rectangle 22"/>
          <p:cNvSpPr>
            <a:spLocks noChangeArrowheads="1"/>
          </p:cNvSpPr>
          <p:nvPr/>
        </p:nvSpPr>
        <p:spPr bwMode="auto">
          <a:xfrm rot="-7113083">
            <a:off x="4876800" y="5029200"/>
            <a:ext cx="990600" cy="152400"/>
          </a:xfrm>
          <a:prstGeom prst="rect">
            <a:avLst/>
          </a:prstGeom>
          <a:solidFill>
            <a:srgbClr val="FF0000"/>
          </a:solidFill>
          <a:ln w="9525">
            <a:solidFill>
              <a:srgbClr val="FF99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0614" name="Freeform 23"/>
          <p:cNvSpPr>
            <a:spLocks/>
          </p:cNvSpPr>
          <p:nvPr/>
        </p:nvSpPr>
        <p:spPr bwMode="auto">
          <a:xfrm>
            <a:off x="3833813" y="4476750"/>
            <a:ext cx="2185987" cy="1466850"/>
          </a:xfrm>
          <a:custGeom>
            <a:avLst/>
            <a:gdLst>
              <a:gd name="T0" fmla="*/ 2147483647 w 1348"/>
              <a:gd name="T1" fmla="*/ 2147483647 h 899"/>
              <a:gd name="T2" fmla="*/ 2147483647 w 1348"/>
              <a:gd name="T3" fmla="*/ 2147483647 h 899"/>
              <a:gd name="T4" fmla="*/ 2147483647 w 1348"/>
              <a:gd name="T5" fmla="*/ 2147483647 h 899"/>
              <a:gd name="T6" fmla="*/ 2147483647 w 1348"/>
              <a:gd name="T7" fmla="*/ 2147483647 h 899"/>
              <a:gd name="T8" fmla="*/ 2147483647 w 1348"/>
              <a:gd name="T9" fmla="*/ 2147483647 h 899"/>
              <a:gd name="T10" fmla="*/ 2147483647 w 1348"/>
              <a:gd name="T11" fmla="*/ 2147483647 h 899"/>
              <a:gd name="T12" fmla="*/ 0 w 1348"/>
              <a:gd name="T13" fmla="*/ 2147483647 h 899"/>
              <a:gd name="T14" fmla="*/ 2147483647 w 1348"/>
              <a:gd name="T15" fmla="*/ 2147483647 h 899"/>
              <a:gd name="T16" fmla="*/ 2147483647 w 1348"/>
              <a:gd name="T17" fmla="*/ 2147483647 h 899"/>
              <a:gd name="T18" fmla="*/ 2147483647 w 1348"/>
              <a:gd name="T19" fmla="*/ 2147483647 h 899"/>
              <a:gd name="T20" fmla="*/ 2147483647 w 1348"/>
              <a:gd name="T21" fmla="*/ 2147483647 h 899"/>
              <a:gd name="T22" fmla="*/ 2147483647 w 1348"/>
              <a:gd name="T23" fmla="*/ 2147483647 h 899"/>
              <a:gd name="T24" fmla="*/ 2147483647 w 1348"/>
              <a:gd name="T25" fmla="*/ 2147483647 h 899"/>
              <a:gd name="T26" fmla="*/ 2147483647 w 1348"/>
              <a:gd name="T27" fmla="*/ 2147483647 h 899"/>
              <a:gd name="T28" fmla="*/ 2147483647 w 1348"/>
              <a:gd name="T29" fmla="*/ 2147483647 h 899"/>
              <a:gd name="T30" fmla="*/ 2147483647 w 1348"/>
              <a:gd name="T31" fmla="*/ 2147483647 h 899"/>
              <a:gd name="T32" fmla="*/ 2147483647 w 1348"/>
              <a:gd name="T33" fmla="*/ 2147483647 h 899"/>
              <a:gd name="T34" fmla="*/ 2147483647 w 1348"/>
              <a:gd name="T35" fmla="*/ 2147483647 h 899"/>
              <a:gd name="T36" fmla="*/ 2147483647 w 1348"/>
              <a:gd name="T37" fmla="*/ 2147483647 h 899"/>
              <a:gd name="T38" fmla="*/ 2147483647 w 1348"/>
              <a:gd name="T39" fmla="*/ 2147483647 h 899"/>
              <a:gd name="T40" fmla="*/ 2147483647 w 1348"/>
              <a:gd name="T41" fmla="*/ 2147483647 h 899"/>
              <a:gd name="T42" fmla="*/ 2147483647 w 1348"/>
              <a:gd name="T43" fmla="*/ 2147483647 h 899"/>
              <a:gd name="T44" fmla="*/ 2147483647 w 1348"/>
              <a:gd name="T45" fmla="*/ 2147483647 h 899"/>
              <a:gd name="T46" fmla="*/ 2147483647 w 1348"/>
              <a:gd name="T47" fmla="*/ 2147483647 h 899"/>
              <a:gd name="T48" fmla="*/ 2147483647 w 1348"/>
              <a:gd name="T49" fmla="*/ 2147483647 h 899"/>
              <a:gd name="T50" fmla="*/ 2147483647 w 1348"/>
              <a:gd name="T51" fmla="*/ 2147483647 h 899"/>
              <a:gd name="T52" fmla="*/ 2147483647 w 1348"/>
              <a:gd name="T53" fmla="*/ 2147483647 h 899"/>
              <a:gd name="T54" fmla="*/ 2147483647 w 1348"/>
              <a:gd name="T55" fmla="*/ 2147483647 h 899"/>
              <a:gd name="T56" fmla="*/ 2147483647 w 1348"/>
              <a:gd name="T57" fmla="*/ 2147483647 h 899"/>
              <a:gd name="T58" fmla="*/ 2147483647 w 1348"/>
              <a:gd name="T59" fmla="*/ 2147483647 h 899"/>
              <a:gd name="T60" fmla="*/ 2147483647 w 1348"/>
              <a:gd name="T61" fmla="*/ 2147483647 h 8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4296" name="Freeform 24"/>
          <p:cNvSpPr>
            <a:spLocks/>
          </p:cNvSpPr>
          <p:nvPr/>
        </p:nvSpPr>
        <p:spPr bwMode="auto">
          <a:xfrm>
            <a:off x="3810000" y="4495800"/>
            <a:ext cx="2185988" cy="1466850"/>
          </a:xfrm>
          <a:custGeom>
            <a:avLst/>
            <a:gdLst>
              <a:gd name="T0" fmla="*/ 303 w 1348"/>
              <a:gd name="T1" fmla="*/ 141 h 899"/>
              <a:gd name="T2" fmla="*/ 152 w 1348"/>
              <a:gd name="T3" fmla="*/ 151 h 899"/>
              <a:gd name="T4" fmla="*/ 142 w 1348"/>
              <a:gd name="T5" fmla="*/ 181 h 899"/>
              <a:gd name="T6" fmla="*/ 91 w 1348"/>
              <a:gd name="T7" fmla="*/ 191 h 899"/>
              <a:gd name="T8" fmla="*/ 30 w 1348"/>
              <a:gd name="T9" fmla="*/ 262 h 899"/>
              <a:gd name="T10" fmla="*/ 10 w 1348"/>
              <a:gd name="T11" fmla="*/ 323 h 899"/>
              <a:gd name="T12" fmla="*/ 0 w 1348"/>
              <a:gd name="T13" fmla="*/ 353 h 899"/>
              <a:gd name="T14" fmla="*/ 20 w 1348"/>
              <a:gd name="T15" fmla="*/ 484 h 899"/>
              <a:gd name="T16" fmla="*/ 152 w 1348"/>
              <a:gd name="T17" fmla="*/ 616 h 899"/>
              <a:gd name="T18" fmla="*/ 293 w 1348"/>
              <a:gd name="T19" fmla="*/ 707 h 899"/>
              <a:gd name="T20" fmla="*/ 354 w 1348"/>
              <a:gd name="T21" fmla="*/ 889 h 899"/>
              <a:gd name="T22" fmla="*/ 455 w 1348"/>
              <a:gd name="T23" fmla="*/ 899 h 899"/>
              <a:gd name="T24" fmla="*/ 687 w 1348"/>
              <a:gd name="T25" fmla="*/ 889 h 899"/>
              <a:gd name="T26" fmla="*/ 708 w 1348"/>
              <a:gd name="T27" fmla="*/ 868 h 899"/>
              <a:gd name="T28" fmla="*/ 768 w 1348"/>
              <a:gd name="T29" fmla="*/ 848 h 899"/>
              <a:gd name="T30" fmla="*/ 1092 w 1348"/>
              <a:gd name="T31" fmla="*/ 828 h 899"/>
              <a:gd name="T32" fmla="*/ 1213 w 1348"/>
              <a:gd name="T33" fmla="*/ 777 h 899"/>
              <a:gd name="T34" fmla="*/ 1243 w 1348"/>
              <a:gd name="T35" fmla="*/ 767 h 899"/>
              <a:gd name="T36" fmla="*/ 1284 w 1348"/>
              <a:gd name="T37" fmla="*/ 717 h 899"/>
              <a:gd name="T38" fmla="*/ 1344 w 1348"/>
              <a:gd name="T39" fmla="*/ 636 h 899"/>
              <a:gd name="T40" fmla="*/ 1273 w 1348"/>
              <a:gd name="T41" fmla="*/ 454 h 899"/>
              <a:gd name="T42" fmla="*/ 1233 w 1348"/>
              <a:gd name="T43" fmla="*/ 414 h 899"/>
              <a:gd name="T44" fmla="*/ 1213 w 1348"/>
              <a:gd name="T45" fmla="*/ 383 h 899"/>
              <a:gd name="T46" fmla="*/ 1182 w 1348"/>
              <a:gd name="T47" fmla="*/ 363 h 899"/>
              <a:gd name="T48" fmla="*/ 1061 w 1348"/>
              <a:gd name="T49" fmla="*/ 121 h 899"/>
              <a:gd name="T50" fmla="*/ 869 w 1348"/>
              <a:gd name="T51" fmla="*/ 111 h 899"/>
              <a:gd name="T52" fmla="*/ 809 w 1348"/>
              <a:gd name="T53" fmla="*/ 90 h 899"/>
              <a:gd name="T54" fmla="*/ 778 w 1348"/>
              <a:gd name="T55" fmla="*/ 80 h 899"/>
              <a:gd name="T56" fmla="*/ 354 w 1348"/>
              <a:gd name="T57" fmla="*/ 100 h 899"/>
              <a:gd name="T58" fmla="*/ 283 w 1348"/>
              <a:gd name="T59" fmla="*/ 161 h 899"/>
              <a:gd name="T60" fmla="*/ 222 w 1348"/>
              <a:gd name="T61" fmla="*/ 141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gradFill rotWithShape="1">
            <a:gsLst>
              <a:gs pos="0">
                <a:schemeClr val="folHlink">
                  <a:alpha val="67999"/>
                </a:schemeClr>
              </a:gs>
              <a:gs pos="100000">
                <a:schemeClr val="folHlink">
                  <a:gamma/>
                  <a:shade val="46275"/>
                  <a:invGamma/>
                  <a:alpha val="6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0616" name="Freeform 25"/>
          <p:cNvSpPr>
            <a:spLocks/>
          </p:cNvSpPr>
          <p:nvPr/>
        </p:nvSpPr>
        <p:spPr bwMode="auto">
          <a:xfrm>
            <a:off x="3810000" y="4495800"/>
            <a:ext cx="2286000" cy="1466850"/>
          </a:xfrm>
          <a:custGeom>
            <a:avLst/>
            <a:gdLst>
              <a:gd name="T0" fmla="*/ 2147483647 w 1348"/>
              <a:gd name="T1" fmla="*/ 2147483647 h 899"/>
              <a:gd name="T2" fmla="*/ 2147483647 w 1348"/>
              <a:gd name="T3" fmla="*/ 2147483647 h 899"/>
              <a:gd name="T4" fmla="*/ 2147483647 w 1348"/>
              <a:gd name="T5" fmla="*/ 2147483647 h 899"/>
              <a:gd name="T6" fmla="*/ 2147483647 w 1348"/>
              <a:gd name="T7" fmla="*/ 2147483647 h 899"/>
              <a:gd name="T8" fmla="*/ 2147483647 w 1348"/>
              <a:gd name="T9" fmla="*/ 2147483647 h 899"/>
              <a:gd name="T10" fmla="*/ 2147483647 w 1348"/>
              <a:gd name="T11" fmla="*/ 2147483647 h 899"/>
              <a:gd name="T12" fmla="*/ 0 w 1348"/>
              <a:gd name="T13" fmla="*/ 2147483647 h 899"/>
              <a:gd name="T14" fmla="*/ 2147483647 w 1348"/>
              <a:gd name="T15" fmla="*/ 2147483647 h 899"/>
              <a:gd name="T16" fmla="*/ 2147483647 w 1348"/>
              <a:gd name="T17" fmla="*/ 2147483647 h 899"/>
              <a:gd name="T18" fmla="*/ 2147483647 w 1348"/>
              <a:gd name="T19" fmla="*/ 2147483647 h 899"/>
              <a:gd name="T20" fmla="*/ 2147483647 w 1348"/>
              <a:gd name="T21" fmla="*/ 2147483647 h 899"/>
              <a:gd name="T22" fmla="*/ 2147483647 w 1348"/>
              <a:gd name="T23" fmla="*/ 2147483647 h 899"/>
              <a:gd name="T24" fmla="*/ 2147483647 w 1348"/>
              <a:gd name="T25" fmla="*/ 2147483647 h 899"/>
              <a:gd name="T26" fmla="*/ 2147483647 w 1348"/>
              <a:gd name="T27" fmla="*/ 2147483647 h 899"/>
              <a:gd name="T28" fmla="*/ 2147483647 w 1348"/>
              <a:gd name="T29" fmla="*/ 2147483647 h 899"/>
              <a:gd name="T30" fmla="*/ 2147483647 w 1348"/>
              <a:gd name="T31" fmla="*/ 2147483647 h 899"/>
              <a:gd name="T32" fmla="*/ 2147483647 w 1348"/>
              <a:gd name="T33" fmla="*/ 2147483647 h 899"/>
              <a:gd name="T34" fmla="*/ 2147483647 w 1348"/>
              <a:gd name="T35" fmla="*/ 2147483647 h 899"/>
              <a:gd name="T36" fmla="*/ 2147483647 w 1348"/>
              <a:gd name="T37" fmla="*/ 2147483647 h 899"/>
              <a:gd name="T38" fmla="*/ 2147483647 w 1348"/>
              <a:gd name="T39" fmla="*/ 2147483647 h 899"/>
              <a:gd name="T40" fmla="*/ 2147483647 w 1348"/>
              <a:gd name="T41" fmla="*/ 2147483647 h 899"/>
              <a:gd name="T42" fmla="*/ 2147483647 w 1348"/>
              <a:gd name="T43" fmla="*/ 2147483647 h 899"/>
              <a:gd name="T44" fmla="*/ 2147483647 w 1348"/>
              <a:gd name="T45" fmla="*/ 2147483647 h 899"/>
              <a:gd name="T46" fmla="*/ 2147483647 w 1348"/>
              <a:gd name="T47" fmla="*/ 2147483647 h 899"/>
              <a:gd name="T48" fmla="*/ 2147483647 w 1348"/>
              <a:gd name="T49" fmla="*/ 2147483647 h 899"/>
              <a:gd name="T50" fmla="*/ 2147483647 w 1348"/>
              <a:gd name="T51" fmla="*/ 2147483647 h 899"/>
              <a:gd name="T52" fmla="*/ 2147483647 w 1348"/>
              <a:gd name="T53" fmla="*/ 2147483647 h 899"/>
              <a:gd name="T54" fmla="*/ 2147483647 w 1348"/>
              <a:gd name="T55" fmla="*/ 2147483647 h 899"/>
              <a:gd name="T56" fmla="*/ 2147483647 w 1348"/>
              <a:gd name="T57" fmla="*/ 2147483647 h 899"/>
              <a:gd name="T58" fmla="*/ 2147483647 w 1348"/>
              <a:gd name="T59" fmla="*/ 2147483647 h 899"/>
              <a:gd name="T60" fmla="*/ 2147483647 w 1348"/>
              <a:gd name="T61" fmla="*/ 2147483647 h 8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gradFill rotWithShape="1">
            <a:gsLst>
              <a:gs pos="0">
                <a:srgbClr val="FF0000">
                  <a:alpha val="48000"/>
                </a:srgbClr>
              </a:gs>
              <a:gs pos="100000">
                <a:srgbClr val="760000">
                  <a:alpha val="32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6633"/>
                </a:solidFill>
              </a:rPr>
              <a:t>Step 3: Deposition</a:t>
            </a:r>
          </a:p>
          <a:p>
            <a:pPr lvl="1" eaLnBrk="1" hangingPunct="1"/>
            <a:r>
              <a:rPr lang="en-US" smtClean="0">
                <a:solidFill>
                  <a:schemeClr val="hlink"/>
                </a:solidFill>
              </a:rPr>
              <a:t>Move sediments (tiny chunks and shavings around on tin foil to create a pile in the middle).</a:t>
            </a:r>
          </a:p>
          <a:p>
            <a:pPr lvl="1" eaLnBrk="1" hangingPunct="1"/>
            <a:endParaRPr lang="en-US" smtClean="0">
              <a:solidFill>
                <a:schemeClr val="hlink"/>
              </a:solidFill>
            </a:endParaRPr>
          </a:p>
        </p:txBody>
      </p:sp>
      <p:pic>
        <p:nvPicPr>
          <p:cNvPr id="111619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10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1620" name="Freeform 23"/>
          <p:cNvSpPr>
            <a:spLocks/>
          </p:cNvSpPr>
          <p:nvPr/>
        </p:nvSpPr>
        <p:spPr bwMode="auto">
          <a:xfrm>
            <a:off x="3505200" y="3200400"/>
            <a:ext cx="2185988" cy="1466850"/>
          </a:xfrm>
          <a:custGeom>
            <a:avLst/>
            <a:gdLst>
              <a:gd name="T0" fmla="*/ 2147483647 w 1348"/>
              <a:gd name="T1" fmla="*/ 2147483647 h 899"/>
              <a:gd name="T2" fmla="*/ 2147483647 w 1348"/>
              <a:gd name="T3" fmla="*/ 2147483647 h 899"/>
              <a:gd name="T4" fmla="*/ 2147483647 w 1348"/>
              <a:gd name="T5" fmla="*/ 2147483647 h 899"/>
              <a:gd name="T6" fmla="*/ 2147483647 w 1348"/>
              <a:gd name="T7" fmla="*/ 2147483647 h 899"/>
              <a:gd name="T8" fmla="*/ 2147483647 w 1348"/>
              <a:gd name="T9" fmla="*/ 2147483647 h 899"/>
              <a:gd name="T10" fmla="*/ 2147483647 w 1348"/>
              <a:gd name="T11" fmla="*/ 2147483647 h 899"/>
              <a:gd name="T12" fmla="*/ 0 w 1348"/>
              <a:gd name="T13" fmla="*/ 2147483647 h 899"/>
              <a:gd name="T14" fmla="*/ 2147483647 w 1348"/>
              <a:gd name="T15" fmla="*/ 2147483647 h 899"/>
              <a:gd name="T16" fmla="*/ 2147483647 w 1348"/>
              <a:gd name="T17" fmla="*/ 2147483647 h 899"/>
              <a:gd name="T18" fmla="*/ 2147483647 w 1348"/>
              <a:gd name="T19" fmla="*/ 2147483647 h 899"/>
              <a:gd name="T20" fmla="*/ 2147483647 w 1348"/>
              <a:gd name="T21" fmla="*/ 2147483647 h 899"/>
              <a:gd name="T22" fmla="*/ 2147483647 w 1348"/>
              <a:gd name="T23" fmla="*/ 2147483647 h 899"/>
              <a:gd name="T24" fmla="*/ 2147483647 w 1348"/>
              <a:gd name="T25" fmla="*/ 2147483647 h 899"/>
              <a:gd name="T26" fmla="*/ 2147483647 w 1348"/>
              <a:gd name="T27" fmla="*/ 2147483647 h 899"/>
              <a:gd name="T28" fmla="*/ 2147483647 w 1348"/>
              <a:gd name="T29" fmla="*/ 2147483647 h 899"/>
              <a:gd name="T30" fmla="*/ 2147483647 w 1348"/>
              <a:gd name="T31" fmla="*/ 2147483647 h 899"/>
              <a:gd name="T32" fmla="*/ 2147483647 w 1348"/>
              <a:gd name="T33" fmla="*/ 2147483647 h 899"/>
              <a:gd name="T34" fmla="*/ 2147483647 w 1348"/>
              <a:gd name="T35" fmla="*/ 2147483647 h 899"/>
              <a:gd name="T36" fmla="*/ 2147483647 w 1348"/>
              <a:gd name="T37" fmla="*/ 2147483647 h 899"/>
              <a:gd name="T38" fmla="*/ 2147483647 w 1348"/>
              <a:gd name="T39" fmla="*/ 2147483647 h 899"/>
              <a:gd name="T40" fmla="*/ 2147483647 w 1348"/>
              <a:gd name="T41" fmla="*/ 2147483647 h 899"/>
              <a:gd name="T42" fmla="*/ 2147483647 w 1348"/>
              <a:gd name="T43" fmla="*/ 2147483647 h 899"/>
              <a:gd name="T44" fmla="*/ 2147483647 w 1348"/>
              <a:gd name="T45" fmla="*/ 2147483647 h 899"/>
              <a:gd name="T46" fmla="*/ 2147483647 w 1348"/>
              <a:gd name="T47" fmla="*/ 2147483647 h 899"/>
              <a:gd name="T48" fmla="*/ 2147483647 w 1348"/>
              <a:gd name="T49" fmla="*/ 2147483647 h 899"/>
              <a:gd name="T50" fmla="*/ 2147483647 w 1348"/>
              <a:gd name="T51" fmla="*/ 2147483647 h 899"/>
              <a:gd name="T52" fmla="*/ 2147483647 w 1348"/>
              <a:gd name="T53" fmla="*/ 2147483647 h 899"/>
              <a:gd name="T54" fmla="*/ 2147483647 w 1348"/>
              <a:gd name="T55" fmla="*/ 2147483647 h 899"/>
              <a:gd name="T56" fmla="*/ 2147483647 w 1348"/>
              <a:gd name="T57" fmla="*/ 2147483647 h 899"/>
              <a:gd name="T58" fmla="*/ 2147483647 w 1348"/>
              <a:gd name="T59" fmla="*/ 2147483647 h 899"/>
              <a:gd name="T60" fmla="*/ 2147483647 w 1348"/>
              <a:gd name="T61" fmla="*/ 2147483647 h 8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6344" name="Freeform 24"/>
          <p:cNvSpPr>
            <a:spLocks/>
          </p:cNvSpPr>
          <p:nvPr/>
        </p:nvSpPr>
        <p:spPr bwMode="auto">
          <a:xfrm>
            <a:off x="3581400" y="3200400"/>
            <a:ext cx="2185988" cy="1466850"/>
          </a:xfrm>
          <a:custGeom>
            <a:avLst/>
            <a:gdLst>
              <a:gd name="T0" fmla="*/ 303 w 1348"/>
              <a:gd name="T1" fmla="*/ 141 h 899"/>
              <a:gd name="T2" fmla="*/ 152 w 1348"/>
              <a:gd name="T3" fmla="*/ 151 h 899"/>
              <a:gd name="T4" fmla="*/ 142 w 1348"/>
              <a:gd name="T5" fmla="*/ 181 h 899"/>
              <a:gd name="T6" fmla="*/ 91 w 1348"/>
              <a:gd name="T7" fmla="*/ 191 h 899"/>
              <a:gd name="T8" fmla="*/ 30 w 1348"/>
              <a:gd name="T9" fmla="*/ 262 h 899"/>
              <a:gd name="T10" fmla="*/ 10 w 1348"/>
              <a:gd name="T11" fmla="*/ 323 h 899"/>
              <a:gd name="T12" fmla="*/ 0 w 1348"/>
              <a:gd name="T13" fmla="*/ 353 h 899"/>
              <a:gd name="T14" fmla="*/ 20 w 1348"/>
              <a:gd name="T15" fmla="*/ 484 h 899"/>
              <a:gd name="T16" fmla="*/ 152 w 1348"/>
              <a:gd name="T17" fmla="*/ 616 h 899"/>
              <a:gd name="T18" fmla="*/ 293 w 1348"/>
              <a:gd name="T19" fmla="*/ 707 h 899"/>
              <a:gd name="T20" fmla="*/ 354 w 1348"/>
              <a:gd name="T21" fmla="*/ 889 h 899"/>
              <a:gd name="T22" fmla="*/ 455 w 1348"/>
              <a:gd name="T23" fmla="*/ 899 h 899"/>
              <a:gd name="T24" fmla="*/ 687 w 1348"/>
              <a:gd name="T25" fmla="*/ 889 h 899"/>
              <a:gd name="T26" fmla="*/ 708 w 1348"/>
              <a:gd name="T27" fmla="*/ 868 h 899"/>
              <a:gd name="T28" fmla="*/ 768 w 1348"/>
              <a:gd name="T29" fmla="*/ 848 h 899"/>
              <a:gd name="T30" fmla="*/ 1092 w 1348"/>
              <a:gd name="T31" fmla="*/ 828 h 899"/>
              <a:gd name="T32" fmla="*/ 1213 w 1348"/>
              <a:gd name="T33" fmla="*/ 777 h 899"/>
              <a:gd name="T34" fmla="*/ 1243 w 1348"/>
              <a:gd name="T35" fmla="*/ 767 h 899"/>
              <a:gd name="T36" fmla="*/ 1284 w 1348"/>
              <a:gd name="T37" fmla="*/ 717 h 899"/>
              <a:gd name="T38" fmla="*/ 1344 w 1348"/>
              <a:gd name="T39" fmla="*/ 636 h 899"/>
              <a:gd name="T40" fmla="*/ 1273 w 1348"/>
              <a:gd name="T41" fmla="*/ 454 h 899"/>
              <a:gd name="T42" fmla="*/ 1233 w 1348"/>
              <a:gd name="T43" fmla="*/ 414 h 899"/>
              <a:gd name="T44" fmla="*/ 1213 w 1348"/>
              <a:gd name="T45" fmla="*/ 383 h 899"/>
              <a:gd name="T46" fmla="*/ 1182 w 1348"/>
              <a:gd name="T47" fmla="*/ 363 h 899"/>
              <a:gd name="T48" fmla="*/ 1061 w 1348"/>
              <a:gd name="T49" fmla="*/ 121 h 899"/>
              <a:gd name="T50" fmla="*/ 869 w 1348"/>
              <a:gd name="T51" fmla="*/ 111 h 899"/>
              <a:gd name="T52" fmla="*/ 809 w 1348"/>
              <a:gd name="T53" fmla="*/ 90 h 899"/>
              <a:gd name="T54" fmla="*/ 778 w 1348"/>
              <a:gd name="T55" fmla="*/ 80 h 899"/>
              <a:gd name="T56" fmla="*/ 354 w 1348"/>
              <a:gd name="T57" fmla="*/ 100 h 899"/>
              <a:gd name="T58" fmla="*/ 283 w 1348"/>
              <a:gd name="T59" fmla="*/ 161 h 899"/>
              <a:gd name="T60" fmla="*/ 222 w 1348"/>
              <a:gd name="T61" fmla="*/ 141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gradFill rotWithShape="1">
            <a:gsLst>
              <a:gs pos="0">
                <a:schemeClr val="folHlink">
                  <a:alpha val="67999"/>
                </a:schemeClr>
              </a:gs>
              <a:gs pos="100000">
                <a:schemeClr val="folHlink">
                  <a:gamma/>
                  <a:shade val="46275"/>
                  <a:invGamma/>
                  <a:alpha val="6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1622" name="Freeform 25"/>
          <p:cNvSpPr>
            <a:spLocks/>
          </p:cNvSpPr>
          <p:nvPr/>
        </p:nvSpPr>
        <p:spPr bwMode="auto">
          <a:xfrm>
            <a:off x="3505200" y="3276600"/>
            <a:ext cx="2286000" cy="1466850"/>
          </a:xfrm>
          <a:custGeom>
            <a:avLst/>
            <a:gdLst>
              <a:gd name="T0" fmla="*/ 2147483647 w 1348"/>
              <a:gd name="T1" fmla="*/ 2147483647 h 899"/>
              <a:gd name="T2" fmla="*/ 2147483647 w 1348"/>
              <a:gd name="T3" fmla="*/ 2147483647 h 899"/>
              <a:gd name="T4" fmla="*/ 2147483647 w 1348"/>
              <a:gd name="T5" fmla="*/ 2147483647 h 899"/>
              <a:gd name="T6" fmla="*/ 2147483647 w 1348"/>
              <a:gd name="T7" fmla="*/ 2147483647 h 899"/>
              <a:gd name="T8" fmla="*/ 2147483647 w 1348"/>
              <a:gd name="T9" fmla="*/ 2147483647 h 899"/>
              <a:gd name="T10" fmla="*/ 2147483647 w 1348"/>
              <a:gd name="T11" fmla="*/ 2147483647 h 899"/>
              <a:gd name="T12" fmla="*/ 0 w 1348"/>
              <a:gd name="T13" fmla="*/ 2147483647 h 899"/>
              <a:gd name="T14" fmla="*/ 2147483647 w 1348"/>
              <a:gd name="T15" fmla="*/ 2147483647 h 899"/>
              <a:gd name="T16" fmla="*/ 2147483647 w 1348"/>
              <a:gd name="T17" fmla="*/ 2147483647 h 899"/>
              <a:gd name="T18" fmla="*/ 2147483647 w 1348"/>
              <a:gd name="T19" fmla="*/ 2147483647 h 899"/>
              <a:gd name="T20" fmla="*/ 2147483647 w 1348"/>
              <a:gd name="T21" fmla="*/ 2147483647 h 899"/>
              <a:gd name="T22" fmla="*/ 2147483647 w 1348"/>
              <a:gd name="T23" fmla="*/ 2147483647 h 899"/>
              <a:gd name="T24" fmla="*/ 2147483647 w 1348"/>
              <a:gd name="T25" fmla="*/ 2147483647 h 899"/>
              <a:gd name="T26" fmla="*/ 2147483647 w 1348"/>
              <a:gd name="T27" fmla="*/ 2147483647 h 899"/>
              <a:gd name="T28" fmla="*/ 2147483647 w 1348"/>
              <a:gd name="T29" fmla="*/ 2147483647 h 899"/>
              <a:gd name="T30" fmla="*/ 2147483647 w 1348"/>
              <a:gd name="T31" fmla="*/ 2147483647 h 899"/>
              <a:gd name="T32" fmla="*/ 2147483647 w 1348"/>
              <a:gd name="T33" fmla="*/ 2147483647 h 899"/>
              <a:gd name="T34" fmla="*/ 2147483647 w 1348"/>
              <a:gd name="T35" fmla="*/ 2147483647 h 899"/>
              <a:gd name="T36" fmla="*/ 2147483647 w 1348"/>
              <a:gd name="T37" fmla="*/ 2147483647 h 899"/>
              <a:gd name="T38" fmla="*/ 2147483647 w 1348"/>
              <a:gd name="T39" fmla="*/ 2147483647 h 899"/>
              <a:gd name="T40" fmla="*/ 2147483647 w 1348"/>
              <a:gd name="T41" fmla="*/ 2147483647 h 899"/>
              <a:gd name="T42" fmla="*/ 2147483647 w 1348"/>
              <a:gd name="T43" fmla="*/ 2147483647 h 899"/>
              <a:gd name="T44" fmla="*/ 2147483647 w 1348"/>
              <a:gd name="T45" fmla="*/ 2147483647 h 899"/>
              <a:gd name="T46" fmla="*/ 2147483647 w 1348"/>
              <a:gd name="T47" fmla="*/ 2147483647 h 899"/>
              <a:gd name="T48" fmla="*/ 2147483647 w 1348"/>
              <a:gd name="T49" fmla="*/ 2147483647 h 899"/>
              <a:gd name="T50" fmla="*/ 2147483647 w 1348"/>
              <a:gd name="T51" fmla="*/ 2147483647 h 899"/>
              <a:gd name="T52" fmla="*/ 2147483647 w 1348"/>
              <a:gd name="T53" fmla="*/ 2147483647 h 899"/>
              <a:gd name="T54" fmla="*/ 2147483647 w 1348"/>
              <a:gd name="T55" fmla="*/ 2147483647 h 899"/>
              <a:gd name="T56" fmla="*/ 2147483647 w 1348"/>
              <a:gd name="T57" fmla="*/ 2147483647 h 899"/>
              <a:gd name="T58" fmla="*/ 2147483647 w 1348"/>
              <a:gd name="T59" fmla="*/ 2147483647 h 899"/>
              <a:gd name="T60" fmla="*/ 2147483647 w 1348"/>
              <a:gd name="T61" fmla="*/ 2147483647 h 8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gradFill rotWithShape="1">
            <a:gsLst>
              <a:gs pos="0">
                <a:srgbClr val="FF0000">
                  <a:alpha val="48000"/>
                </a:srgbClr>
              </a:gs>
              <a:gs pos="100000">
                <a:srgbClr val="760000">
                  <a:alpha val="32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1623" name="AutoShape 26"/>
          <p:cNvSpPr>
            <a:spLocks noChangeArrowheads="1"/>
          </p:cNvSpPr>
          <p:nvPr/>
        </p:nvSpPr>
        <p:spPr bwMode="auto">
          <a:xfrm>
            <a:off x="1066800" y="37338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4" name="AutoShape 27"/>
          <p:cNvSpPr>
            <a:spLocks noChangeArrowheads="1"/>
          </p:cNvSpPr>
          <p:nvPr/>
        </p:nvSpPr>
        <p:spPr bwMode="auto">
          <a:xfrm rot="-2488289">
            <a:off x="2209800" y="51054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5" name="AutoShape 28"/>
          <p:cNvSpPr>
            <a:spLocks noChangeArrowheads="1"/>
          </p:cNvSpPr>
          <p:nvPr/>
        </p:nvSpPr>
        <p:spPr bwMode="auto">
          <a:xfrm rot="1652164">
            <a:off x="1524000" y="23622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6" name="AutoShape 29"/>
          <p:cNvSpPr>
            <a:spLocks noChangeArrowheads="1"/>
          </p:cNvSpPr>
          <p:nvPr/>
        </p:nvSpPr>
        <p:spPr bwMode="auto">
          <a:xfrm rot="-5400000">
            <a:off x="4114800" y="53340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7" name="AutoShape 30"/>
          <p:cNvSpPr>
            <a:spLocks noChangeArrowheads="1"/>
          </p:cNvSpPr>
          <p:nvPr/>
        </p:nvSpPr>
        <p:spPr bwMode="auto">
          <a:xfrm rot="-7638237">
            <a:off x="5676900" y="49911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8" name="AutoShape 31"/>
          <p:cNvSpPr>
            <a:spLocks noChangeArrowheads="1"/>
          </p:cNvSpPr>
          <p:nvPr/>
        </p:nvSpPr>
        <p:spPr bwMode="auto">
          <a:xfrm rot="10800000">
            <a:off x="6286500" y="36957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29" name="AutoShape 32"/>
          <p:cNvSpPr>
            <a:spLocks noChangeArrowheads="1"/>
          </p:cNvSpPr>
          <p:nvPr/>
        </p:nvSpPr>
        <p:spPr bwMode="auto">
          <a:xfrm rot="9487060">
            <a:off x="5791200" y="24384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1630" name="AutoShape 33"/>
          <p:cNvSpPr>
            <a:spLocks noChangeArrowheads="1"/>
          </p:cNvSpPr>
          <p:nvPr/>
        </p:nvSpPr>
        <p:spPr bwMode="auto">
          <a:xfrm rot="5011522">
            <a:off x="3686175" y="2151063"/>
            <a:ext cx="1333500" cy="838200"/>
          </a:xfrm>
          <a:prstGeom prst="rightArrow">
            <a:avLst>
              <a:gd name="adj1" fmla="val 50000"/>
              <a:gd name="adj2" fmla="val 3977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6354" name="Rectangle 34"/>
          <p:cNvSpPr>
            <a:spLocks noChangeArrowheads="1"/>
          </p:cNvSpPr>
          <p:nvPr/>
        </p:nvSpPr>
        <p:spPr bwMode="auto">
          <a:xfrm>
            <a:off x="228600" y="914400"/>
            <a:ext cx="8915400" cy="5943600"/>
          </a:xfrm>
          <a:prstGeom prst="rect">
            <a:avLst/>
          </a:prstGeom>
          <a:gradFill rotWithShape="1">
            <a:gsLst>
              <a:gs pos="0">
                <a:schemeClr val="accent1">
                  <a:alpha val="87000"/>
                </a:schemeClr>
              </a:gs>
              <a:gs pos="100000">
                <a:schemeClr val="accent1">
                  <a:gamma/>
                  <a:shade val="46275"/>
                  <a:invGamma/>
                  <a:alpha val="81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1632" name="Text Box 35"/>
          <p:cNvSpPr txBox="1">
            <a:spLocks noChangeArrowheads="1"/>
          </p:cNvSpPr>
          <p:nvPr/>
        </p:nvSpPr>
        <p:spPr bwMode="auto">
          <a:xfrm>
            <a:off x="914400" y="1524000"/>
            <a:ext cx="31242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Wind</a:t>
            </a:r>
            <a:r>
              <a:rPr lang="en-US" sz="3600"/>
              <a:t> </a:t>
            </a:r>
          </a:p>
        </p:txBody>
      </p:sp>
      <p:sp>
        <p:nvSpPr>
          <p:cNvPr id="111633" name="Text Box 36"/>
          <p:cNvSpPr txBox="1">
            <a:spLocks noChangeArrowheads="1"/>
          </p:cNvSpPr>
          <p:nvPr/>
        </p:nvSpPr>
        <p:spPr bwMode="auto">
          <a:xfrm>
            <a:off x="5334000" y="1371600"/>
            <a:ext cx="281940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7200"/>
              <a:t>Water</a:t>
            </a:r>
          </a:p>
        </p:txBody>
      </p:sp>
      <p:sp>
        <p:nvSpPr>
          <p:cNvPr id="111634" name="Text Box 37"/>
          <p:cNvSpPr txBox="1">
            <a:spLocks noChangeArrowheads="1"/>
          </p:cNvSpPr>
          <p:nvPr/>
        </p:nvSpPr>
        <p:spPr bwMode="auto">
          <a:xfrm>
            <a:off x="1447800" y="3276600"/>
            <a:ext cx="3886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Human Activity</a:t>
            </a:r>
          </a:p>
        </p:txBody>
      </p:sp>
      <p:sp>
        <p:nvSpPr>
          <p:cNvPr id="111635" name="Text Box 38"/>
          <p:cNvSpPr txBox="1">
            <a:spLocks noChangeArrowheads="1"/>
          </p:cNvSpPr>
          <p:nvPr/>
        </p:nvSpPr>
        <p:spPr bwMode="auto">
          <a:xfrm>
            <a:off x="4267200" y="4419600"/>
            <a:ext cx="3352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Animal Activity</a:t>
            </a:r>
          </a:p>
        </p:txBody>
      </p:sp>
      <p:sp>
        <p:nvSpPr>
          <p:cNvPr id="111636" name="Text Box 39"/>
          <p:cNvSpPr txBox="1">
            <a:spLocks noChangeArrowheads="1"/>
          </p:cNvSpPr>
          <p:nvPr/>
        </p:nvSpPr>
        <p:spPr bwMode="auto">
          <a:xfrm>
            <a:off x="5334000" y="2971800"/>
            <a:ext cx="3276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Organic Matter</a:t>
            </a:r>
          </a:p>
        </p:txBody>
      </p:sp>
      <p:sp>
        <p:nvSpPr>
          <p:cNvPr id="111637" name="Text Box 40"/>
          <p:cNvSpPr txBox="1">
            <a:spLocks noChangeArrowheads="1"/>
          </p:cNvSpPr>
          <p:nvPr/>
        </p:nvSpPr>
        <p:spPr bwMode="auto">
          <a:xfrm>
            <a:off x="914400" y="5181600"/>
            <a:ext cx="19812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/>
              <a:t>Plants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458200" cy="5821363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rgbClr val="996633"/>
                </a:solidFill>
              </a:rPr>
              <a:t>Step 3: Deposition</a:t>
            </a:r>
          </a:p>
          <a:p>
            <a:pPr lvl="1" eaLnBrk="1" hangingPunct="1"/>
            <a:r>
              <a:rPr lang="en-US" smtClean="0">
                <a:solidFill>
                  <a:srgbClr val="CC9900"/>
                </a:solidFill>
              </a:rPr>
              <a:t>Move sediments (tiny chunks and shavings around on tin foil to create a pile in the middle).</a:t>
            </a:r>
          </a:p>
          <a:p>
            <a:pPr lvl="1" eaLnBrk="1" hangingPunct="1"/>
            <a:endParaRPr lang="en-US" smtClean="0">
              <a:solidFill>
                <a:schemeClr val="hlink"/>
              </a:solidFill>
            </a:endParaRPr>
          </a:p>
        </p:txBody>
      </p:sp>
      <p:pic>
        <p:nvPicPr>
          <p:cNvPr id="11264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81200"/>
            <a:ext cx="8610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44" name="Freeform 5"/>
          <p:cNvSpPr>
            <a:spLocks/>
          </p:cNvSpPr>
          <p:nvPr/>
        </p:nvSpPr>
        <p:spPr bwMode="auto">
          <a:xfrm>
            <a:off x="3505200" y="3200400"/>
            <a:ext cx="2185988" cy="1466850"/>
          </a:xfrm>
          <a:custGeom>
            <a:avLst/>
            <a:gdLst>
              <a:gd name="T0" fmla="*/ 2147483647 w 1348"/>
              <a:gd name="T1" fmla="*/ 2147483647 h 899"/>
              <a:gd name="T2" fmla="*/ 2147483647 w 1348"/>
              <a:gd name="T3" fmla="*/ 2147483647 h 899"/>
              <a:gd name="T4" fmla="*/ 2147483647 w 1348"/>
              <a:gd name="T5" fmla="*/ 2147483647 h 899"/>
              <a:gd name="T6" fmla="*/ 2147483647 w 1348"/>
              <a:gd name="T7" fmla="*/ 2147483647 h 899"/>
              <a:gd name="T8" fmla="*/ 2147483647 w 1348"/>
              <a:gd name="T9" fmla="*/ 2147483647 h 899"/>
              <a:gd name="T10" fmla="*/ 2147483647 w 1348"/>
              <a:gd name="T11" fmla="*/ 2147483647 h 899"/>
              <a:gd name="T12" fmla="*/ 0 w 1348"/>
              <a:gd name="T13" fmla="*/ 2147483647 h 899"/>
              <a:gd name="T14" fmla="*/ 2147483647 w 1348"/>
              <a:gd name="T15" fmla="*/ 2147483647 h 899"/>
              <a:gd name="T16" fmla="*/ 2147483647 w 1348"/>
              <a:gd name="T17" fmla="*/ 2147483647 h 899"/>
              <a:gd name="T18" fmla="*/ 2147483647 w 1348"/>
              <a:gd name="T19" fmla="*/ 2147483647 h 899"/>
              <a:gd name="T20" fmla="*/ 2147483647 w 1348"/>
              <a:gd name="T21" fmla="*/ 2147483647 h 899"/>
              <a:gd name="T22" fmla="*/ 2147483647 w 1348"/>
              <a:gd name="T23" fmla="*/ 2147483647 h 899"/>
              <a:gd name="T24" fmla="*/ 2147483647 w 1348"/>
              <a:gd name="T25" fmla="*/ 2147483647 h 899"/>
              <a:gd name="T26" fmla="*/ 2147483647 w 1348"/>
              <a:gd name="T27" fmla="*/ 2147483647 h 899"/>
              <a:gd name="T28" fmla="*/ 2147483647 w 1348"/>
              <a:gd name="T29" fmla="*/ 2147483647 h 899"/>
              <a:gd name="T30" fmla="*/ 2147483647 w 1348"/>
              <a:gd name="T31" fmla="*/ 2147483647 h 899"/>
              <a:gd name="T32" fmla="*/ 2147483647 w 1348"/>
              <a:gd name="T33" fmla="*/ 2147483647 h 899"/>
              <a:gd name="T34" fmla="*/ 2147483647 w 1348"/>
              <a:gd name="T35" fmla="*/ 2147483647 h 899"/>
              <a:gd name="T36" fmla="*/ 2147483647 w 1348"/>
              <a:gd name="T37" fmla="*/ 2147483647 h 899"/>
              <a:gd name="T38" fmla="*/ 2147483647 w 1348"/>
              <a:gd name="T39" fmla="*/ 2147483647 h 899"/>
              <a:gd name="T40" fmla="*/ 2147483647 w 1348"/>
              <a:gd name="T41" fmla="*/ 2147483647 h 899"/>
              <a:gd name="T42" fmla="*/ 2147483647 w 1348"/>
              <a:gd name="T43" fmla="*/ 2147483647 h 899"/>
              <a:gd name="T44" fmla="*/ 2147483647 w 1348"/>
              <a:gd name="T45" fmla="*/ 2147483647 h 899"/>
              <a:gd name="T46" fmla="*/ 2147483647 w 1348"/>
              <a:gd name="T47" fmla="*/ 2147483647 h 899"/>
              <a:gd name="T48" fmla="*/ 2147483647 w 1348"/>
              <a:gd name="T49" fmla="*/ 2147483647 h 899"/>
              <a:gd name="T50" fmla="*/ 2147483647 w 1348"/>
              <a:gd name="T51" fmla="*/ 2147483647 h 899"/>
              <a:gd name="T52" fmla="*/ 2147483647 w 1348"/>
              <a:gd name="T53" fmla="*/ 2147483647 h 899"/>
              <a:gd name="T54" fmla="*/ 2147483647 w 1348"/>
              <a:gd name="T55" fmla="*/ 2147483647 h 899"/>
              <a:gd name="T56" fmla="*/ 2147483647 w 1348"/>
              <a:gd name="T57" fmla="*/ 2147483647 h 899"/>
              <a:gd name="T58" fmla="*/ 2147483647 w 1348"/>
              <a:gd name="T59" fmla="*/ 2147483647 h 899"/>
              <a:gd name="T60" fmla="*/ 2147483647 w 1348"/>
              <a:gd name="T61" fmla="*/ 2147483647 h 8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97350" name="Freeform 6"/>
          <p:cNvSpPr>
            <a:spLocks/>
          </p:cNvSpPr>
          <p:nvPr/>
        </p:nvSpPr>
        <p:spPr bwMode="auto">
          <a:xfrm>
            <a:off x="3581400" y="3200400"/>
            <a:ext cx="2185988" cy="1466850"/>
          </a:xfrm>
          <a:custGeom>
            <a:avLst/>
            <a:gdLst>
              <a:gd name="T0" fmla="*/ 303 w 1348"/>
              <a:gd name="T1" fmla="*/ 141 h 899"/>
              <a:gd name="T2" fmla="*/ 152 w 1348"/>
              <a:gd name="T3" fmla="*/ 151 h 899"/>
              <a:gd name="T4" fmla="*/ 142 w 1348"/>
              <a:gd name="T5" fmla="*/ 181 h 899"/>
              <a:gd name="T6" fmla="*/ 91 w 1348"/>
              <a:gd name="T7" fmla="*/ 191 h 899"/>
              <a:gd name="T8" fmla="*/ 30 w 1348"/>
              <a:gd name="T9" fmla="*/ 262 h 899"/>
              <a:gd name="T10" fmla="*/ 10 w 1348"/>
              <a:gd name="T11" fmla="*/ 323 h 899"/>
              <a:gd name="T12" fmla="*/ 0 w 1348"/>
              <a:gd name="T13" fmla="*/ 353 h 899"/>
              <a:gd name="T14" fmla="*/ 20 w 1348"/>
              <a:gd name="T15" fmla="*/ 484 h 899"/>
              <a:gd name="T16" fmla="*/ 152 w 1348"/>
              <a:gd name="T17" fmla="*/ 616 h 899"/>
              <a:gd name="T18" fmla="*/ 293 w 1348"/>
              <a:gd name="T19" fmla="*/ 707 h 899"/>
              <a:gd name="T20" fmla="*/ 354 w 1348"/>
              <a:gd name="T21" fmla="*/ 889 h 899"/>
              <a:gd name="T22" fmla="*/ 455 w 1348"/>
              <a:gd name="T23" fmla="*/ 899 h 899"/>
              <a:gd name="T24" fmla="*/ 687 w 1348"/>
              <a:gd name="T25" fmla="*/ 889 h 899"/>
              <a:gd name="T26" fmla="*/ 708 w 1348"/>
              <a:gd name="T27" fmla="*/ 868 h 899"/>
              <a:gd name="T28" fmla="*/ 768 w 1348"/>
              <a:gd name="T29" fmla="*/ 848 h 899"/>
              <a:gd name="T30" fmla="*/ 1092 w 1348"/>
              <a:gd name="T31" fmla="*/ 828 h 899"/>
              <a:gd name="T32" fmla="*/ 1213 w 1348"/>
              <a:gd name="T33" fmla="*/ 777 h 899"/>
              <a:gd name="T34" fmla="*/ 1243 w 1348"/>
              <a:gd name="T35" fmla="*/ 767 h 899"/>
              <a:gd name="T36" fmla="*/ 1284 w 1348"/>
              <a:gd name="T37" fmla="*/ 717 h 899"/>
              <a:gd name="T38" fmla="*/ 1344 w 1348"/>
              <a:gd name="T39" fmla="*/ 636 h 899"/>
              <a:gd name="T40" fmla="*/ 1273 w 1348"/>
              <a:gd name="T41" fmla="*/ 454 h 899"/>
              <a:gd name="T42" fmla="*/ 1233 w 1348"/>
              <a:gd name="T43" fmla="*/ 414 h 899"/>
              <a:gd name="T44" fmla="*/ 1213 w 1348"/>
              <a:gd name="T45" fmla="*/ 383 h 899"/>
              <a:gd name="T46" fmla="*/ 1182 w 1348"/>
              <a:gd name="T47" fmla="*/ 363 h 899"/>
              <a:gd name="T48" fmla="*/ 1061 w 1348"/>
              <a:gd name="T49" fmla="*/ 121 h 899"/>
              <a:gd name="T50" fmla="*/ 869 w 1348"/>
              <a:gd name="T51" fmla="*/ 111 h 899"/>
              <a:gd name="T52" fmla="*/ 809 w 1348"/>
              <a:gd name="T53" fmla="*/ 90 h 899"/>
              <a:gd name="T54" fmla="*/ 778 w 1348"/>
              <a:gd name="T55" fmla="*/ 80 h 899"/>
              <a:gd name="T56" fmla="*/ 354 w 1348"/>
              <a:gd name="T57" fmla="*/ 100 h 899"/>
              <a:gd name="T58" fmla="*/ 283 w 1348"/>
              <a:gd name="T59" fmla="*/ 161 h 899"/>
              <a:gd name="T60" fmla="*/ 222 w 1348"/>
              <a:gd name="T61" fmla="*/ 141 h 8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gradFill rotWithShape="1">
            <a:gsLst>
              <a:gs pos="0">
                <a:schemeClr val="folHlink">
                  <a:alpha val="67999"/>
                </a:schemeClr>
              </a:gs>
              <a:gs pos="100000">
                <a:schemeClr val="folHlink">
                  <a:gamma/>
                  <a:shade val="46275"/>
                  <a:invGamma/>
                  <a:alpha val="63000"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2646" name="Freeform 7"/>
          <p:cNvSpPr>
            <a:spLocks/>
          </p:cNvSpPr>
          <p:nvPr/>
        </p:nvSpPr>
        <p:spPr bwMode="auto">
          <a:xfrm>
            <a:off x="3505200" y="3276600"/>
            <a:ext cx="2286000" cy="1466850"/>
          </a:xfrm>
          <a:custGeom>
            <a:avLst/>
            <a:gdLst>
              <a:gd name="T0" fmla="*/ 2147483647 w 1348"/>
              <a:gd name="T1" fmla="*/ 2147483647 h 899"/>
              <a:gd name="T2" fmla="*/ 2147483647 w 1348"/>
              <a:gd name="T3" fmla="*/ 2147483647 h 899"/>
              <a:gd name="T4" fmla="*/ 2147483647 w 1348"/>
              <a:gd name="T5" fmla="*/ 2147483647 h 899"/>
              <a:gd name="T6" fmla="*/ 2147483647 w 1348"/>
              <a:gd name="T7" fmla="*/ 2147483647 h 899"/>
              <a:gd name="T8" fmla="*/ 2147483647 w 1348"/>
              <a:gd name="T9" fmla="*/ 2147483647 h 899"/>
              <a:gd name="T10" fmla="*/ 2147483647 w 1348"/>
              <a:gd name="T11" fmla="*/ 2147483647 h 899"/>
              <a:gd name="T12" fmla="*/ 0 w 1348"/>
              <a:gd name="T13" fmla="*/ 2147483647 h 899"/>
              <a:gd name="T14" fmla="*/ 2147483647 w 1348"/>
              <a:gd name="T15" fmla="*/ 2147483647 h 899"/>
              <a:gd name="T16" fmla="*/ 2147483647 w 1348"/>
              <a:gd name="T17" fmla="*/ 2147483647 h 899"/>
              <a:gd name="T18" fmla="*/ 2147483647 w 1348"/>
              <a:gd name="T19" fmla="*/ 2147483647 h 899"/>
              <a:gd name="T20" fmla="*/ 2147483647 w 1348"/>
              <a:gd name="T21" fmla="*/ 2147483647 h 899"/>
              <a:gd name="T22" fmla="*/ 2147483647 w 1348"/>
              <a:gd name="T23" fmla="*/ 2147483647 h 899"/>
              <a:gd name="T24" fmla="*/ 2147483647 w 1348"/>
              <a:gd name="T25" fmla="*/ 2147483647 h 899"/>
              <a:gd name="T26" fmla="*/ 2147483647 w 1348"/>
              <a:gd name="T27" fmla="*/ 2147483647 h 899"/>
              <a:gd name="T28" fmla="*/ 2147483647 w 1348"/>
              <a:gd name="T29" fmla="*/ 2147483647 h 899"/>
              <a:gd name="T30" fmla="*/ 2147483647 w 1348"/>
              <a:gd name="T31" fmla="*/ 2147483647 h 899"/>
              <a:gd name="T32" fmla="*/ 2147483647 w 1348"/>
              <a:gd name="T33" fmla="*/ 2147483647 h 899"/>
              <a:gd name="T34" fmla="*/ 2147483647 w 1348"/>
              <a:gd name="T35" fmla="*/ 2147483647 h 899"/>
              <a:gd name="T36" fmla="*/ 2147483647 w 1348"/>
              <a:gd name="T37" fmla="*/ 2147483647 h 899"/>
              <a:gd name="T38" fmla="*/ 2147483647 w 1348"/>
              <a:gd name="T39" fmla="*/ 2147483647 h 899"/>
              <a:gd name="T40" fmla="*/ 2147483647 w 1348"/>
              <a:gd name="T41" fmla="*/ 2147483647 h 899"/>
              <a:gd name="T42" fmla="*/ 2147483647 w 1348"/>
              <a:gd name="T43" fmla="*/ 2147483647 h 899"/>
              <a:gd name="T44" fmla="*/ 2147483647 w 1348"/>
              <a:gd name="T45" fmla="*/ 2147483647 h 899"/>
              <a:gd name="T46" fmla="*/ 2147483647 w 1348"/>
              <a:gd name="T47" fmla="*/ 2147483647 h 899"/>
              <a:gd name="T48" fmla="*/ 2147483647 w 1348"/>
              <a:gd name="T49" fmla="*/ 2147483647 h 899"/>
              <a:gd name="T50" fmla="*/ 2147483647 w 1348"/>
              <a:gd name="T51" fmla="*/ 2147483647 h 899"/>
              <a:gd name="T52" fmla="*/ 2147483647 w 1348"/>
              <a:gd name="T53" fmla="*/ 2147483647 h 899"/>
              <a:gd name="T54" fmla="*/ 2147483647 w 1348"/>
              <a:gd name="T55" fmla="*/ 2147483647 h 899"/>
              <a:gd name="T56" fmla="*/ 2147483647 w 1348"/>
              <a:gd name="T57" fmla="*/ 2147483647 h 899"/>
              <a:gd name="T58" fmla="*/ 2147483647 w 1348"/>
              <a:gd name="T59" fmla="*/ 2147483647 h 899"/>
              <a:gd name="T60" fmla="*/ 2147483647 w 1348"/>
              <a:gd name="T61" fmla="*/ 2147483647 h 899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1348" h="899">
                <a:moveTo>
                  <a:pt x="303" y="141"/>
                </a:moveTo>
                <a:cubicBezTo>
                  <a:pt x="253" y="144"/>
                  <a:pt x="201" y="139"/>
                  <a:pt x="152" y="151"/>
                </a:cubicBezTo>
                <a:cubicBezTo>
                  <a:pt x="142" y="154"/>
                  <a:pt x="151" y="175"/>
                  <a:pt x="142" y="181"/>
                </a:cubicBezTo>
                <a:cubicBezTo>
                  <a:pt x="128" y="190"/>
                  <a:pt x="108" y="188"/>
                  <a:pt x="91" y="191"/>
                </a:cubicBezTo>
                <a:cubicBezTo>
                  <a:pt x="78" y="232"/>
                  <a:pt x="72" y="249"/>
                  <a:pt x="30" y="262"/>
                </a:cubicBezTo>
                <a:cubicBezTo>
                  <a:pt x="23" y="282"/>
                  <a:pt x="17" y="303"/>
                  <a:pt x="10" y="323"/>
                </a:cubicBezTo>
                <a:cubicBezTo>
                  <a:pt x="7" y="333"/>
                  <a:pt x="0" y="353"/>
                  <a:pt x="0" y="353"/>
                </a:cubicBezTo>
                <a:cubicBezTo>
                  <a:pt x="7" y="397"/>
                  <a:pt x="7" y="442"/>
                  <a:pt x="20" y="484"/>
                </a:cubicBezTo>
                <a:cubicBezTo>
                  <a:pt x="37" y="538"/>
                  <a:pt x="100" y="599"/>
                  <a:pt x="152" y="616"/>
                </a:cubicBezTo>
                <a:cubicBezTo>
                  <a:pt x="199" y="647"/>
                  <a:pt x="246" y="676"/>
                  <a:pt x="293" y="707"/>
                </a:cubicBezTo>
                <a:cubicBezTo>
                  <a:pt x="294" y="720"/>
                  <a:pt x="310" y="878"/>
                  <a:pt x="354" y="889"/>
                </a:cubicBezTo>
                <a:cubicBezTo>
                  <a:pt x="387" y="897"/>
                  <a:pt x="421" y="896"/>
                  <a:pt x="455" y="899"/>
                </a:cubicBezTo>
                <a:cubicBezTo>
                  <a:pt x="532" y="896"/>
                  <a:pt x="610" y="898"/>
                  <a:pt x="687" y="889"/>
                </a:cubicBezTo>
                <a:cubicBezTo>
                  <a:pt x="697" y="888"/>
                  <a:pt x="699" y="872"/>
                  <a:pt x="708" y="868"/>
                </a:cubicBezTo>
                <a:cubicBezTo>
                  <a:pt x="727" y="858"/>
                  <a:pt x="768" y="848"/>
                  <a:pt x="768" y="848"/>
                </a:cubicBezTo>
                <a:cubicBezTo>
                  <a:pt x="871" y="865"/>
                  <a:pt x="988" y="835"/>
                  <a:pt x="1092" y="828"/>
                </a:cubicBezTo>
                <a:cubicBezTo>
                  <a:pt x="1135" y="814"/>
                  <a:pt x="1169" y="792"/>
                  <a:pt x="1213" y="777"/>
                </a:cubicBezTo>
                <a:cubicBezTo>
                  <a:pt x="1223" y="774"/>
                  <a:pt x="1243" y="767"/>
                  <a:pt x="1243" y="767"/>
                </a:cubicBezTo>
                <a:cubicBezTo>
                  <a:pt x="1263" y="708"/>
                  <a:pt x="1238" y="763"/>
                  <a:pt x="1284" y="717"/>
                </a:cubicBezTo>
                <a:cubicBezTo>
                  <a:pt x="1305" y="696"/>
                  <a:pt x="1327" y="661"/>
                  <a:pt x="1344" y="636"/>
                </a:cubicBezTo>
                <a:cubicBezTo>
                  <a:pt x="1335" y="540"/>
                  <a:pt x="1348" y="503"/>
                  <a:pt x="1273" y="454"/>
                </a:cubicBezTo>
                <a:cubicBezTo>
                  <a:pt x="1251" y="387"/>
                  <a:pt x="1282" y="454"/>
                  <a:pt x="1233" y="414"/>
                </a:cubicBezTo>
                <a:cubicBezTo>
                  <a:pt x="1223" y="406"/>
                  <a:pt x="1222" y="392"/>
                  <a:pt x="1213" y="383"/>
                </a:cubicBezTo>
                <a:cubicBezTo>
                  <a:pt x="1204" y="374"/>
                  <a:pt x="1192" y="370"/>
                  <a:pt x="1182" y="363"/>
                </a:cubicBezTo>
                <a:cubicBezTo>
                  <a:pt x="1154" y="279"/>
                  <a:pt x="1179" y="136"/>
                  <a:pt x="1061" y="121"/>
                </a:cubicBezTo>
                <a:cubicBezTo>
                  <a:pt x="997" y="113"/>
                  <a:pt x="933" y="114"/>
                  <a:pt x="869" y="111"/>
                </a:cubicBezTo>
                <a:cubicBezTo>
                  <a:pt x="849" y="104"/>
                  <a:pt x="829" y="97"/>
                  <a:pt x="809" y="90"/>
                </a:cubicBezTo>
                <a:cubicBezTo>
                  <a:pt x="799" y="86"/>
                  <a:pt x="778" y="80"/>
                  <a:pt x="778" y="80"/>
                </a:cubicBezTo>
                <a:cubicBezTo>
                  <a:pt x="658" y="0"/>
                  <a:pt x="472" y="21"/>
                  <a:pt x="354" y="100"/>
                </a:cubicBezTo>
                <a:cubicBezTo>
                  <a:pt x="332" y="135"/>
                  <a:pt x="322" y="148"/>
                  <a:pt x="283" y="161"/>
                </a:cubicBezTo>
                <a:cubicBezTo>
                  <a:pt x="263" y="154"/>
                  <a:pt x="222" y="141"/>
                  <a:pt x="222" y="141"/>
                </a:cubicBezTo>
              </a:path>
            </a:pathLst>
          </a:custGeom>
          <a:gradFill rotWithShape="1">
            <a:gsLst>
              <a:gs pos="0">
                <a:srgbClr val="FF0000">
                  <a:alpha val="48000"/>
                </a:srgbClr>
              </a:gs>
              <a:gs pos="100000">
                <a:srgbClr val="760000">
                  <a:alpha val="32001"/>
                </a:srgbClr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47" name="AutoShape 8"/>
          <p:cNvSpPr>
            <a:spLocks noChangeArrowheads="1"/>
          </p:cNvSpPr>
          <p:nvPr/>
        </p:nvSpPr>
        <p:spPr bwMode="auto">
          <a:xfrm>
            <a:off x="1066800" y="37338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8" name="AutoShape 9"/>
          <p:cNvSpPr>
            <a:spLocks noChangeArrowheads="1"/>
          </p:cNvSpPr>
          <p:nvPr/>
        </p:nvSpPr>
        <p:spPr bwMode="auto">
          <a:xfrm rot="-2488289">
            <a:off x="2209800" y="51054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49" name="AutoShape 10"/>
          <p:cNvSpPr>
            <a:spLocks noChangeArrowheads="1"/>
          </p:cNvSpPr>
          <p:nvPr/>
        </p:nvSpPr>
        <p:spPr bwMode="auto">
          <a:xfrm rot="1652164">
            <a:off x="1524000" y="23622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0" name="AutoShape 11"/>
          <p:cNvSpPr>
            <a:spLocks noChangeArrowheads="1"/>
          </p:cNvSpPr>
          <p:nvPr/>
        </p:nvSpPr>
        <p:spPr bwMode="auto">
          <a:xfrm rot="-5400000">
            <a:off x="4114800" y="53340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1" name="AutoShape 12"/>
          <p:cNvSpPr>
            <a:spLocks noChangeArrowheads="1"/>
          </p:cNvSpPr>
          <p:nvPr/>
        </p:nvSpPr>
        <p:spPr bwMode="auto">
          <a:xfrm rot="-7638237">
            <a:off x="5676900" y="49911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2" name="AutoShape 13"/>
          <p:cNvSpPr>
            <a:spLocks noChangeArrowheads="1"/>
          </p:cNvSpPr>
          <p:nvPr/>
        </p:nvSpPr>
        <p:spPr bwMode="auto">
          <a:xfrm rot="10800000">
            <a:off x="6286500" y="36957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3" name="AutoShape 14"/>
          <p:cNvSpPr>
            <a:spLocks noChangeArrowheads="1"/>
          </p:cNvSpPr>
          <p:nvPr/>
        </p:nvSpPr>
        <p:spPr bwMode="auto">
          <a:xfrm rot="9487060">
            <a:off x="5791200" y="2438400"/>
            <a:ext cx="1524000" cy="838200"/>
          </a:xfrm>
          <a:prstGeom prst="rightArrow">
            <a:avLst>
              <a:gd name="adj1" fmla="val 50000"/>
              <a:gd name="adj2" fmla="val 45455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654" name="AutoShape 15"/>
          <p:cNvSpPr>
            <a:spLocks noChangeArrowheads="1"/>
          </p:cNvSpPr>
          <p:nvPr/>
        </p:nvSpPr>
        <p:spPr bwMode="auto">
          <a:xfrm rot="5011522">
            <a:off x="3686175" y="2151063"/>
            <a:ext cx="1333500" cy="838200"/>
          </a:xfrm>
          <a:prstGeom prst="rightArrow">
            <a:avLst>
              <a:gd name="adj1" fmla="val 50000"/>
              <a:gd name="adj2" fmla="val 3977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9900"/>
                </a:solidFill>
              </a:rPr>
              <a:t>Step 4: Lithification / Cementation</a:t>
            </a:r>
          </a:p>
          <a:p>
            <a:pPr lvl="1" eaLnBrk="1" hangingPunct="1"/>
            <a:r>
              <a:rPr lang="en-US" sz="2400" smtClean="0">
                <a:solidFill>
                  <a:srgbClr val="996633"/>
                </a:solidFill>
              </a:rPr>
              <a:t>Place sediment (with foil) into cupcake tin and pack the sediment together as best you can manually.</a:t>
            </a:r>
          </a:p>
        </p:txBody>
      </p:sp>
      <p:pic>
        <p:nvPicPr>
          <p:cNvPr id="113667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8458200" cy="4876800"/>
          </a:xfrm>
          <a:noFill/>
          <a:ln w="76200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113668" name="Freeform 11"/>
          <p:cNvSpPr>
            <a:spLocks/>
          </p:cNvSpPr>
          <p:nvPr/>
        </p:nvSpPr>
        <p:spPr bwMode="auto">
          <a:xfrm>
            <a:off x="2405063" y="3505200"/>
            <a:ext cx="2020887" cy="1116013"/>
          </a:xfrm>
          <a:custGeom>
            <a:avLst/>
            <a:gdLst>
              <a:gd name="T0" fmla="*/ 2147483647 w 1273"/>
              <a:gd name="T1" fmla="*/ 2147483647 h 802"/>
              <a:gd name="T2" fmla="*/ 2147483647 w 1273"/>
              <a:gd name="T3" fmla="*/ 2147483647 h 802"/>
              <a:gd name="T4" fmla="*/ 2147483647 w 1273"/>
              <a:gd name="T5" fmla="*/ 2147483647 h 802"/>
              <a:gd name="T6" fmla="*/ 2147483647 w 1273"/>
              <a:gd name="T7" fmla="*/ 2147483647 h 802"/>
              <a:gd name="T8" fmla="*/ 2147483647 w 1273"/>
              <a:gd name="T9" fmla="*/ 2147483647 h 802"/>
              <a:gd name="T10" fmla="*/ 2147483647 w 1273"/>
              <a:gd name="T11" fmla="*/ 2147483647 h 802"/>
              <a:gd name="T12" fmla="*/ 2147483647 w 1273"/>
              <a:gd name="T13" fmla="*/ 2147483647 h 802"/>
              <a:gd name="T14" fmla="*/ 2147483647 w 1273"/>
              <a:gd name="T15" fmla="*/ 2147483647 h 802"/>
              <a:gd name="T16" fmla="*/ 2147483647 w 1273"/>
              <a:gd name="T17" fmla="*/ 2147483647 h 802"/>
              <a:gd name="T18" fmla="*/ 2147483647 w 1273"/>
              <a:gd name="T19" fmla="*/ 2147483647 h 802"/>
              <a:gd name="T20" fmla="*/ 2147483647 w 1273"/>
              <a:gd name="T21" fmla="*/ 2147483647 h 802"/>
              <a:gd name="T22" fmla="*/ 2147483647 w 1273"/>
              <a:gd name="T23" fmla="*/ 2147483647 h 802"/>
              <a:gd name="T24" fmla="*/ 2147483647 w 1273"/>
              <a:gd name="T25" fmla="*/ 2147483647 h 802"/>
              <a:gd name="T26" fmla="*/ 2147483647 w 1273"/>
              <a:gd name="T27" fmla="*/ 2147483647 h 802"/>
              <a:gd name="T28" fmla="*/ 2147483647 w 1273"/>
              <a:gd name="T29" fmla="*/ 2147483647 h 802"/>
              <a:gd name="T30" fmla="*/ 2147483647 w 1273"/>
              <a:gd name="T31" fmla="*/ 0 h 802"/>
              <a:gd name="T32" fmla="*/ 2147483647 w 1273"/>
              <a:gd name="T33" fmla="*/ 2147483647 h 802"/>
              <a:gd name="T34" fmla="*/ 2147483647 w 1273"/>
              <a:gd name="T35" fmla="*/ 2147483647 h 802"/>
              <a:gd name="T36" fmla="*/ 2147483647 w 1273"/>
              <a:gd name="T37" fmla="*/ 2147483647 h 802"/>
              <a:gd name="T38" fmla="*/ 2147483647 w 1273"/>
              <a:gd name="T39" fmla="*/ 2147483647 h 802"/>
              <a:gd name="T40" fmla="*/ 2147483647 w 1273"/>
              <a:gd name="T41" fmla="*/ 2147483647 h 802"/>
              <a:gd name="T42" fmla="*/ 2147483647 w 1273"/>
              <a:gd name="T43" fmla="*/ 2147483647 h 802"/>
              <a:gd name="T44" fmla="*/ 2147483647 w 1273"/>
              <a:gd name="T45" fmla="*/ 2147483647 h 802"/>
              <a:gd name="T46" fmla="*/ 2147483647 w 1273"/>
              <a:gd name="T47" fmla="*/ 2147483647 h 802"/>
              <a:gd name="T48" fmla="*/ 2147483647 w 1273"/>
              <a:gd name="T49" fmla="*/ 2147483647 h 802"/>
              <a:gd name="T50" fmla="*/ 2147483647 w 1273"/>
              <a:gd name="T51" fmla="*/ 2147483647 h 802"/>
              <a:gd name="T52" fmla="*/ 2147483647 w 1273"/>
              <a:gd name="T53" fmla="*/ 2147483647 h 802"/>
              <a:gd name="T54" fmla="*/ 2147483647 w 1273"/>
              <a:gd name="T55" fmla="*/ 2147483647 h 802"/>
              <a:gd name="T56" fmla="*/ 2147483647 w 1273"/>
              <a:gd name="T57" fmla="*/ 2147483647 h 802"/>
              <a:gd name="T58" fmla="*/ 2147483647 w 1273"/>
              <a:gd name="T59" fmla="*/ 2147483647 h 802"/>
              <a:gd name="T60" fmla="*/ 2147483647 w 1273"/>
              <a:gd name="T61" fmla="*/ 2147483647 h 802"/>
              <a:gd name="T62" fmla="*/ 2147483647 w 1273"/>
              <a:gd name="T63" fmla="*/ 2147483647 h 802"/>
              <a:gd name="T64" fmla="*/ 2147483647 w 1273"/>
              <a:gd name="T65" fmla="*/ 2147483647 h 802"/>
              <a:gd name="T66" fmla="*/ 2147483647 w 1273"/>
              <a:gd name="T67" fmla="*/ 2147483647 h 802"/>
              <a:gd name="T68" fmla="*/ 2147483647 w 1273"/>
              <a:gd name="T69" fmla="*/ 2147483647 h 802"/>
              <a:gd name="T70" fmla="*/ 2147483647 w 1273"/>
              <a:gd name="T71" fmla="*/ 2147483647 h 802"/>
              <a:gd name="T72" fmla="*/ 2147483647 w 1273"/>
              <a:gd name="T73" fmla="*/ 2147483647 h 802"/>
              <a:gd name="T74" fmla="*/ 2147483647 w 1273"/>
              <a:gd name="T75" fmla="*/ 2147483647 h 802"/>
              <a:gd name="T76" fmla="*/ 2147483647 w 1273"/>
              <a:gd name="T77" fmla="*/ 2147483647 h 802"/>
              <a:gd name="T78" fmla="*/ 2147483647 w 1273"/>
              <a:gd name="T79" fmla="*/ 2147483647 h 802"/>
              <a:gd name="T80" fmla="*/ 2147483647 w 1273"/>
              <a:gd name="T81" fmla="*/ 2147483647 h 802"/>
              <a:gd name="T82" fmla="*/ 2147483647 w 1273"/>
              <a:gd name="T83" fmla="*/ 2147483647 h 802"/>
              <a:gd name="T84" fmla="*/ 2147483647 w 1273"/>
              <a:gd name="T85" fmla="*/ 2147483647 h 802"/>
              <a:gd name="T86" fmla="*/ 2147483647 w 1273"/>
              <a:gd name="T87" fmla="*/ 2147483647 h 802"/>
              <a:gd name="T88" fmla="*/ 2147483647 w 1273"/>
              <a:gd name="T89" fmla="*/ 2147483647 h 802"/>
              <a:gd name="T90" fmla="*/ 2147483647 w 1273"/>
              <a:gd name="T91" fmla="*/ 2147483647 h 802"/>
              <a:gd name="T92" fmla="*/ 2147483647 w 1273"/>
              <a:gd name="T93" fmla="*/ 2147483647 h 802"/>
              <a:gd name="T94" fmla="*/ 2147483647 w 1273"/>
              <a:gd name="T95" fmla="*/ 2147483647 h 802"/>
              <a:gd name="T96" fmla="*/ 2147483647 w 1273"/>
              <a:gd name="T97" fmla="*/ 2147483647 h 802"/>
              <a:gd name="T98" fmla="*/ 2147483647 w 1273"/>
              <a:gd name="T99" fmla="*/ 2147483647 h 802"/>
              <a:gd name="T100" fmla="*/ 2147483647 w 1273"/>
              <a:gd name="T101" fmla="*/ 2147483647 h 802"/>
              <a:gd name="T102" fmla="*/ 2147483647 w 1273"/>
              <a:gd name="T103" fmla="*/ 2147483647 h 802"/>
              <a:gd name="T104" fmla="*/ 2147483647 w 1273"/>
              <a:gd name="T105" fmla="*/ 2147483647 h 802"/>
              <a:gd name="T106" fmla="*/ 2147483647 w 1273"/>
              <a:gd name="T107" fmla="*/ 2147483647 h 802"/>
              <a:gd name="T108" fmla="*/ 2147483647 w 1273"/>
              <a:gd name="T109" fmla="*/ 2147483647 h 802"/>
              <a:gd name="T110" fmla="*/ 2147483647 w 1273"/>
              <a:gd name="T111" fmla="*/ 2147483647 h 802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273" h="802">
                <a:moveTo>
                  <a:pt x="611" y="763"/>
                </a:moveTo>
                <a:cubicBezTo>
                  <a:pt x="381" y="756"/>
                  <a:pt x="337" y="802"/>
                  <a:pt x="213" y="678"/>
                </a:cubicBezTo>
                <a:cubicBezTo>
                  <a:pt x="200" y="637"/>
                  <a:pt x="199" y="629"/>
                  <a:pt x="162" y="602"/>
                </a:cubicBezTo>
                <a:cubicBezTo>
                  <a:pt x="152" y="569"/>
                  <a:pt x="130" y="554"/>
                  <a:pt x="111" y="525"/>
                </a:cubicBezTo>
                <a:cubicBezTo>
                  <a:pt x="96" y="477"/>
                  <a:pt x="78" y="452"/>
                  <a:pt x="35" y="424"/>
                </a:cubicBezTo>
                <a:cubicBezTo>
                  <a:pt x="0" y="371"/>
                  <a:pt x="1" y="335"/>
                  <a:pt x="61" y="305"/>
                </a:cubicBezTo>
                <a:cubicBezTo>
                  <a:pt x="67" y="287"/>
                  <a:pt x="82" y="273"/>
                  <a:pt x="86" y="254"/>
                </a:cubicBezTo>
                <a:cubicBezTo>
                  <a:pt x="104" y="167"/>
                  <a:pt x="66" y="154"/>
                  <a:pt x="137" y="119"/>
                </a:cubicBezTo>
                <a:cubicBezTo>
                  <a:pt x="154" y="122"/>
                  <a:pt x="171" y="123"/>
                  <a:pt x="188" y="127"/>
                </a:cubicBezTo>
                <a:cubicBezTo>
                  <a:pt x="197" y="129"/>
                  <a:pt x="204" y="138"/>
                  <a:pt x="213" y="136"/>
                </a:cubicBezTo>
                <a:cubicBezTo>
                  <a:pt x="245" y="130"/>
                  <a:pt x="275" y="112"/>
                  <a:pt x="306" y="102"/>
                </a:cubicBezTo>
                <a:cubicBezTo>
                  <a:pt x="382" y="52"/>
                  <a:pt x="268" y="121"/>
                  <a:pt x="467" y="76"/>
                </a:cubicBezTo>
                <a:cubicBezTo>
                  <a:pt x="487" y="72"/>
                  <a:pt x="518" y="43"/>
                  <a:pt x="518" y="43"/>
                </a:cubicBezTo>
                <a:cubicBezTo>
                  <a:pt x="614" y="53"/>
                  <a:pt x="577" y="54"/>
                  <a:pt x="645" y="76"/>
                </a:cubicBezTo>
                <a:cubicBezTo>
                  <a:pt x="668" y="73"/>
                  <a:pt x="692" y="76"/>
                  <a:pt x="713" y="68"/>
                </a:cubicBezTo>
                <a:cubicBezTo>
                  <a:pt x="755" y="51"/>
                  <a:pt x="780" y="15"/>
                  <a:pt x="823" y="0"/>
                </a:cubicBezTo>
                <a:cubicBezTo>
                  <a:pt x="877" y="8"/>
                  <a:pt x="930" y="17"/>
                  <a:pt x="984" y="26"/>
                </a:cubicBezTo>
                <a:cubicBezTo>
                  <a:pt x="1010" y="30"/>
                  <a:pt x="1035" y="37"/>
                  <a:pt x="1060" y="43"/>
                </a:cubicBezTo>
                <a:cubicBezTo>
                  <a:pt x="1071" y="46"/>
                  <a:pt x="1094" y="51"/>
                  <a:pt x="1094" y="51"/>
                </a:cubicBezTo>
                <a:cubicBezTo>
                  <a:pt x="1107" y="70"/>
                  <a:pt x="1136" y="114"/>
                  <a:pt x="1153" y="127"/>
                </a:cubicBezTo>
                <a:cubicBezTo>
                  <a:pt x="1168" y="139"/>
                  <a:pt x="1188" y="142"/>
                  <a:pt x="1204" y="153"/>
                </a:cubicBezTo>
                <a:cubicBezTo>
                  <a:pt x="1223" y="207"/>
                  <a:pt x="1220" y="212"/>
                  <a:pt x="1213" y="280"/>
                </a:cubicBezTo>
                <a:cubicBezTo>
                  <a:pt x="1232" y="339"/>
                  <a:pt x="1273" y="282"/>
                  <a:pt x="1238" y="373"/>
                </a:cubicBezTo>
                <a:cubicBezTo>
                  <a:pt x="1231" y="392"/>
                  <a:pt x="1204" y="424"/>
                  <a:pt x="1204" y="424"/>
                </a:cubicBezTo>
                <a:cubicBezTo>
                  <a:pt x="1194" y="454"/>
                  <a:pt x="1198" y="487"/>
                  <a:pt x="1187" y="517"/>
                </a:cubicBezTo>
                <a:cubicBezTo>
                  <a:pt x="1176" y="547"/>
                  <a:pt x="1111" y="576"/>
                  <a:pt x="1111" y="576"/>
                </a:cubicBezTo>
                <a:cubicBezTo>
                  <a:pt x="1135" y="655"/>
                  <a:pt x="1063" y="637"/>
                  <a:pt x="1001" y="644"/>
                </a:cubicBezTo>
                <a:cubicBezTo>
                  <a:pt x="957" y="658"/>
                  <a:pt x="962" y="640"/>
                  <a:pt x="950" y="602"/>
                </a:cubicBezTo>
                <a:cubicBezTo>
                  <a:pt x="963" y="548"/>
                  <a:pt x="951" y="578"/>
                  <a:pt x="992" y="517"/>
                </a:cubicBezTo>
                <a:cubicBezTo>
                  <a:pt x="998" y="508"/>
                  <a:pt x="1009" y="491"/>
                  <a:pt x="1009" y="491"/>
                </a:cubicBezTo>
                <a:cubicBezTo>
                  <a:pt x="1019" y="442"/>
                  <a:pt x="1020" y="407"/>
                  <a:pt x="992" y="364"/>
                </a:cubicBezTo>
                <a:cubicBezTo>
                  <a:pt x="987" y="372"/>
                  <a:pt x="967" y="410"/>
                  <a:pt x="950" y="407"/>
                </a:cubicBezTo>
                <a:cubicBezTo>
                  <a:pt x="925" y="403"/>
                  <a:pt x="904" y="341"/>
                  <a:pt x="891" y="322"/>
                </a:cubicBezTo>
                <a:cubicBezTo>
                  <a:pt x="885" y="330"/>
                  <a:pt x="884" y="344"/>
                  <a:pt x="874" y="347"/>
                </a:cubicBezTo>
                <a:cubicBezTo>
                  <a:pt x="853" y="354"/>
                  <a:pt x="773" y="300"/>
                  <a:pt x="755" y="288"/>
                </a:cubicBezTo>
                <a:cubicBezTo>
                  <a:pt x="738" y="291"/>
                  <a:pt x="719" y="288"/>
                  <a:pt x="704" y="297"/>
                </a:cubicBezTo>
                <a:cubicBezTo>
                  <a:pt x="696" y="301"/>
                  <a:pt x="704" y="318"/>
                  <a:pt x="696" y="322"/>
                </a:cubicBezTo>
                <a:cubicBezTo>
                  <a:pt x="694" y="323"/>
                  <a:pt x="647" y="306"/>
                  <a:pt x="645" y="305"/>
                </a:cubicBezTo>
                <a:cubicBezTo>
                  <a:pt x="607" y="363"/>
                  <a:pt x="557" y="337"/>
                  <a:pt x="509" y="305"/>
                </a:cubicBezTo>
                <a:cubicBezTo>
                  <a:pt x="467" y="316"/>
                  <a:pt x="452" y="318"/>
                  <a:pt x="467" y="364"/>
                </a:cubicBezTo>
                <a:cubicBezTo>
                  <a:pt x="459" y="370"/>
                  <a:pt x="452" y="378"/>
                  <a:pt x="442" y="381"/>
                </a:cubicBezTo>
                <a:cubicBezTo>
                  <a:pt x="369" y="402"/>
                  <a:pt x="366" y="364"/>
                  <a:pt x="382" y="415"/>
                </a:cubicBezTo>
                <a:cubicBezTo>
                  <a:pt x="376" y="424"/>
                  <a:pt x="373" y="434"/>
                  <a:pt x="365" y="441"/>
                </a:cubicBezTo>
                <a:cubicBezTo>
                  <a:pt x="336" y="465"/>
                  <a:pt x="332" y="427"/>
                  <a:pt x="349" y="475"/>
                </a:cubicBezTo>
                <a:cubicBezTo>
                  <a:pt x="304" y="503"/>
                  <a:pt x="324" y="513"/>
                  <a:pt x="349" y="551"/>
                </a:cubicBezTo>
                <a:cubicBezTo>
                  <a:pt x="340" y="554"/>
                  <a:pt x="317" y="552"/>
                  <a:pt x="323" y="559"/>
                </a:cubicBezTo>
                <a:cubicBezTo>
                  <a:pt x="333" y="569"/>
                  <a:pt x="352" y="563"/>
                  <a:pt x="365" y="568"/>
                </a:cubicBezTo>
                <a:cubicBezTo>
                  <a:pt x="389" y="577"/>
                  <a:pt x="433" y="602"/>
                  <a:pt x="433" y="602"/>
                </a:cubicBezTo>
                <a:cubicBezTo>
                  <a:pt x="445" y="634"/>
                  <a:pt x="437" y="635"/>
                  <a:pt x="484" y="635"/>
                </a:cubicBezTo>
                <a:cubicBezTo>
                  <a:pt x="611" y="635"/>
                  <a:pt x="738" y="630"/>
                  <a:pt x="865" y="627"/>
                </a:cubicBezTo>
                <a:cubicBezTo>
                  <a:pt x="911" y="616"/>
                  <a:pt x="932" y="619"/>
                  <a:pt x="967" y="652"/>
                </a:cubicBezTo>
                <a:cubicBezTo>
                  <a:pt x="964" y="663"/>
                  <a:pt x="965" y="677"/>
                  <a:pt x="958" y="686"/>
                </a:cubicBezTo>
                <a:cubicBezTo>
                  <a:pt x="953" y="693"/>
                  <a:pt x="941" y="691"/>
                  <a:pt x="933" y="695"/>
                </a:cubicBezTo>
                <a:cubicBezTo>
                  <a:pt x="891" y="717"/>
                  <a:pt x="830" y="751"/>
                  <a:pt x="781" y="754"/>
                </a:cubicBezTo>
                <a:cubicBezTo>
                  <a:pt x="690" y="759"/>
                  <a:pt x="600" y="760"/>
                  <a:pt x="509" y="763"/>
                </a:cubicBezTo>
                <a:cubicBezTo>
                  <a:pt x="504" y="763"/>
                  <a:pt x="498" y="763"/>
                  <a:pt x="493" y="763"/>
                </a:cubicBezTo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69" name="Freeform 13"/>
          <p:cNvSpPr>
            <a:spLocks/>
          </p:cNvSpPr>
          <p:nvPr/>
        </p:nvSpPr>
        <p:spPr bwMode="auto">
          <a:xfrm>
            <a:off x="2895600" y="3873500"/>
            <a:ext cx="1143000" cy="512763"/>
          </a:xfrm>
          <a:custGeom>
            <a:avLst/>
            <a:gdLst>
              <a:gd name="T0" fmla="*/ 0 w 620"/>
              <a:gd name="T1" fmla="*/ 2147483647 h 323"/>
              <a:gd name="T2" fmla="*/ 2147483647 w 620"/>
              <a:gd name="T3" fmla="*/ 2147483647 h 323"/>
              <a:gd name="T4" fmla="*/ 2147483647 w 620"/>
              <a:gd name="T5" fmla="*/ 2147483647 h 323"/>
              <a:gd name="T6" fmla="*/ 2147483647 w 620"/>
              <a:gd name="T7" fmla="*/ 2147483647 h 323"/>
              <a:gd name="T8" fmla="*/ 2147483647 w 620"/>
              <a:gd name="T9" fmla="*/ 2147483647 h 323"/>
              <a:gd name="T10" fmla="*/ 2147483647 w 620"/>
              <a:gd name="T11" fmla="*/ 2147483647 h 323"/>
              <a:gd name="T12" fmla="*/ 2147483647 w 620"/>
              <a:gd name="T13" fmla="*/ 2147483647 h 323"/>
              <a:gd name="T14" fmla="*/ 2147483647 w 620"/>
              <a:gd name="T15" fmla="*/ 2147483647 h 323"/>
              <a:gd name="T16" fmla="*/ 2147483647 w 620"/>
              <a:gd name="T17" fmla="*/ 2147483647 h 323"/>
              <a:gd name="T18" fmla="*/ 2147483647 w 620"/>
              <a:gd name="T19" fmla="*/ 2147483647 h 323"/>
              <a:gd name="T20" fmla="*/ 2147483647 w 620"/>
              <a:gd name="T21" fmla="*/ 2147483647 h 323"/>
              <a:gd name="T22" fmla="*/ 2147483647 w 620"/>
              <a:gd name="T23" fmla="*/ 2147483647 h 323"/>
              <a:gd name="T24" fmla="*/ 2147483647 w 620"/>
              <a:gd name="T25" fmla="*/ 2147483647 h 323"/>
              <a:gd name="T26" fmla="*/ 2147483647 w 620"/>
              <a:gd name="T27" fmla="*/ 2147483647 h 323"/>
              <a:gd name="T28" fmla="*/ 2147483647 w 620"/>
              <a:gd name="T29" fmla="*/ 2147483647 h 323"/>
              <a:gd name="T30" fmla="*/ 2147483647 w 620"/>
              <a:gd name="T31" fmla="*/ 2147483647 h 323"/>
              <a:gd name="T32" fmla="*/ 2147483647 w 620"/>
              <a:gd name="T33" fmla="*/ 2147483647 h 323"/>
              <a:gd name="T34" fmla="*/ 2147483647 w 620"/>
              <a:gd name="T35" fmla="*/ 2147483647 h 323"/>
              <a:gd name="T36" fmla="*/ 2147483647 w 620"/>
              <a:gd name="T37" fmla="*/ 2147483647 h 323"/>
              <a:gd name="T38" fmla="*/ 2147483647 w 620"/>
              <a:gd name="T39" fmla="*/ 2147483647 h 323"/>
              <a:gd name="T40" fmla="*/ 2147483647 w 620"/>
              <a:gd name="T41" fmla="*/ 2147483647 h 323"/>
              <a:gd name="T42" fmla="*/ 2147483647 w 620"/>
              <a:gd name="T43" fmla="*/ 2147483647 h 323"/>
              <a:gd name="T44" fmla="*/ 2147483647 w 620"/>
              <a:gd name="T45" fmla="*/ 2147483647 h 323"/>
              <a:gd name="T46" fmla="*/ 2147483647 w 620"/>
              <a:gd name="T47" fmla="*/ 2147483647 h 323"/>
              <a:gd name="T48" fmla="*/ 2147483647 w 620"/>
              <a:gd name="T49" fmla="*/ 2147483647 h 323"/>
              <a:gd name="T50" fmla="*/ 2147483647 w 620"/>
              <a:gd name="T51" fmla="*/ 0 h 323"/>
              <a:gd name="T52" fmla="*/ 2147483647 w 620"/>
              <a:gd name="T53" fmla="*/ 2147483647 h 323"/>
              <a:gd name="T54" fmla="*/ 2147483647 w 620"/>
              <a:gd name="T55" fmla="*/ 2147483647 h 323"/>
              <a:gd name="T56" fmla="*/ 2147483647 w 620"/>
              <a:gd name="T57" fmla="*/ 2147483647 h 323"/>
              <a:gd name="T58" fmla="*/ 2147483647 w 620"/>
              <a:gd name="T59" fmla="*/ 2147483647 h 323"/>
              <a:gd name="T60" fmla="*/ 2147483647 w 620"/>
              <a:gd name="T61" fmla="*/ 2147483647 h 323"/>
              <a:gd name="T62" fmla="*/ 2147483647 w 620"/>
              <a:gd name="T63" fmla="*/ 2147483647 h 323"/>
              <a:gd name="T64" fmla="*/ 2147483647 w 620"/>
              <a:gd name="T65" fmla="*/ 2147483647 h 323"/>
              <a:gd name="T66" fmla="*/ 2147483647 w 620"/>
              <a:gd name="T67" fmla="*/ 2147483647 h 323"/>
              <a:gd name="T68" fmla="*/ 2147483647 w 620"/>
              <a:gd name="T69" fmla="*/ 2147483647 h 323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620" h="323">
                <a:moveTo>
                  <a:pt x="135" y="288"/>
                </a:moveTo>
                <a:cubicBezTo>
                  <a:pt x="59" y="281"/>
                  <a:pt x="22" y="298"/>
                  <a:pt x="0" y="228"/>
                </a:cubicBezTo>
                <a:cubicBezTo>
                  <a:pt x="51" y="193"/>
                  <a:pt x="16" y="181"/>
                  <a:pt x="85" y="194"/>
                </a:cubicBezTo>
                <a:cubicBezTo>
                  <a:pt x="81" y="224"/>
                  <a:pt x="67" y="286"/>
                  <a:pt x="85" y="296"/>
                </a:cubicBezTo>
                <a:cubicBezTo>
                  <a:pt x="105" y="307"/>
                  <a:pt x="130" y="301"/>
                  <a:pt x="152" y="304"/>
                </a:cubicBezTo>
                <a:cubicBezTo>
                  <a:pt x="161" y="310"/>
                  <a:pt x="168" y="323"/>
                  <a:pt x="178" y="321"/>
                </a:cubicBezTo>
                <a:cubicBezTo>
                  <a:pt x="196" y="317"/>
                  <a:pt x="181" y="275"/>
                  <a:pt x="178" y="271"/>
                </a:cubicBezTo>
                <a:cubicBezTo>
                  <a:pt x="163" y="252"/>
                  <a:pt x="139" y="242"/>
                  <a:pt x="119" y="228"/>
                </a:cubicBezTo>
                <a:cubicBezTo>
                  <a:pt x="111" y="222"/>
                  <a:pt x="102" y="216"/>
                  <a:pt x="93" y="211"/>
                </a:cubicBezTo>
                <a:cubicBezTo>
                  <a:pt x="85" y="207"/>
                  <a:pt x="59" y="203"/>
                  <a:pt x="68" y="203"/>
                </a:cubicBezTo>
                <a:cubicBezTo>
                  <a:pt x="90" y="203"/>
                  <a:pt x="113" y="208"/>
                  <a:pt x="135" y="211"/>
                </a:cubicBezTo>
                <a:cubicBezTo>
                  <a:pt x="144" y="214"/>
                  <a:pt x="154" y="214"/>
                  <a:pt x="161" y="220"/>
                </a:cubicBezTo>
                <a:cubicBezTo>
                  <a:pt x="194" y="246"/>
                  <a:pt x="159" y="258"/>
                  <a:pt x="203" y="228"/>
                </a:cubicBezTo>
                <a:cubicBezTo>
                  <a:pt x="233" y="183"/>
                  <a:pt x="254" y="182"/>
                  <a:pt x="220" y="135"/>
                </a:cubicBezTo>
                <a:cubicBezTo>
                  <a:pt x="214" y="127"/>
                  <a:pt x="203" y="124"/>
                  <a:pt x="195" y="118"/>
                </a:cubicBezTo>
                <a:cubicBezTo>
                  <a:pt x="77" y="140"/>
                  <a:pt x="106" y="104"/>
                  <a:pt x="93" y="211"/>
                </a:cubicBezTo>
                <a:cubicBezTo>
                  <a:pt x="80" y="204"/>
                  <a:pt x="39" y="188"/>
                  <a:pt x="34" y="169"/>
                </a:cubicBezTo>
                <a:cubicBezTo>
                  <a:pt x="30" y="155"/>
                  <a:pt x="33" y="138"/>
                  <a:pt x="42" y="127"/>
                </a:cubicBezTo>
                <a:cubicBezTo>
                  <a:pt x="55" y="111"/>
                  <a:pt x="93" y="93"/>
                  <a:pt x="93" y="93"/>
                </a:cubicBezTo>
                <a:cubicBezTo>
                  <a:pt x="113" y="96"/>
                  <a:pt x="132" y="101"/>
                  <a:pt x="152" y="101"/>
                </a:cubicBezTo>
                <a:cubicBezTo>
                  <a:pt x="190" y="101"/>
                  <a:pt x="179" y="72"/>
                  <a:pt x="220" y="59"/>
                </a:cubicBezTo>
                <a:cubicBezTo>
                  <a:pt x="246" y="67"/>
                  <a:pt x="271" y="76"/>
                  <a:pt x="296" y="84"/>
                </a:cubicBezTo>
                <a:cubicBezTo>
                  <a:pt x="280" y="189"/>
                  <a:pt x="312" y="91"/>
                  <a:pt x="220" y="144"/>
                </a:cubicBezTo>
                <a:cubicBezTo>
                  <a:pt x="212" y="148"/>
                  <a:pt x="223" y="163"/>
                  <a:pt x="229" y="169"/>
                </a:cubicBezTo>
                <a:cubicBezTo>
                  <a:pt x="244" y="183"/>
                  <a:pt x="268" y="181"/>
                  <a:pt x="288" y="186"/>
                </a:cubicBezTo>
                <a:cubicBezTo>
                  <a:pt x="313" y="183"/>
                  <a:pt x="354" y="200"/>
                  <a:pt x="364" y="177"/>
                </a:cubicBezTo>
                <a:cubicBezTo>
                  <a:pt x="369" y="165"/>
                  <a:pt x="288" y="118"/>
                  <a:pt x="288" y="93"/>
                </a:cubicBezTo>
                <a:cubicBezTo>
                  <a:pt x="288" y="84"/>
                  <a:pt x="305" y="98"/>
                  <a:pt x="313" y="101"/>
                </a:cubicBezTo>
                <a:cubicBezTo>
                  <a:pt x="327" y="106"/>
                  <a:pt x="342" y="112"/>
                  <a:pt x="356" y="118"/>
                </a:cubicBezTo>
                <a:cubicBezTo>
                  <a:pt x="385" y="131"/>
                  <a:pt x="410" y="142"/>
                  <a:pt x="440" y="152"/>
                </a:cubicBezTo>
                <a:cubicBezTo>
                  <a:pt x="426" y="269"/>
                  <a:pt x="412" y="228"/>
                  <a:pt x="271" y="220"/>
                </a:cubicBezTo>
                <a:cubicBezTo>
                  <a:pt x="265" y="228"/>
                  <a:pt x="257" y="255"/>
                  <a:pt x="254" y="245"/>
                </a:cubicBezTo>
                <a:cubicBezTo>
                  <a:pt x="249" y="229"/>
                  <a:pt x="251" y="206"/>
                  <a:pt x="263" y="194"/>
                </a:cubicBezTo>
                <a:cubicBezTo>
                  <a:pt x="270" y="187"/>
                  <a:pt x="274" y="211"/>
                  <a:pt x="279" y="220"/>
                </a:cubicBezTo>
                <a:cubicBezTo>
                  <a:pt x="282" y="231"/>
                  <a:pt x="281" y="245"/>
                  <a:pt x="288" y="254"/>
                </a:cubicBezTo>
                <a:cubicBezTo>
                  <a:pt x="296" y="264"/>
                  <a:pt x="363" y="273"/>
                  <a:pt x="381" y="279"/>
                </a:cubicBezTo>
                <a:cubicBezTo>
                  <a:pt x="395" y="276"/>
                  <a:pt x="413" y="281"/>
                  <a:pt x="423" y="271"/>
                </a:cubicBezTo>
                <a:cubicBezTo>
                  <a:pt x="429" y="265"/>
                  <a:pt x="421" y="252"/>
                  <a:pt x="415" y="245"/>
                </a:cubicBezTo>
                <a:cubicBezTo>
                  <a:pt x="409" y="237"/>
                  <a:pt x="380" y="228"/>
                  <a:pt x="390" y="228"/>
                </a:cubicBezTo>
                <a:cubicBezTo>
                  <a:pt x="402" y="228"/>
                  <a:pt x="412" y="239"/>
                  <a:pt x="423" y="245"/>
                </a:cubicBezTo>
                <a:cubicBezTo>
                  <a:pt x="451" y="242"/>
                  <a:pt x="483" y="250"/>
                  <a:pt x="508" y="237"/>
                </a:cubicBezTo>
                <a:cubicBezTo>
                  <a:pt x="517" y="232"/>
                  <a:pt x="498" y="219"/>
                  <a:pt x="491" y="211"/>
                </a:cubicBezTo>
                <a:cubicBezTo>
                  <a:pt x="467" y="182"/>
                  <a:pt x="471" y="188"/>
                  <a:pt x="440" y="177"/>
                </a:cubicBezTo>
                <a:cubicBezTo>
                  <a:pt x="458" y="128"/>
                  <a:pt x="477" y="94"/>
                  <a:pt x="423" y="59"/>
                </a:cubicBezTo>
                <a:cubicBezTo>
                  <a:pt x="412" y="62"/>
                  <a:pt x="398" y="59"/>
                  <a:pt x="390" y="67"/>
                </a:cubicBezTo>
                <a:cubicBezTo>
                  <a:pt x="382" y="75"/>
                  <a:pt x="392" y="97"/>
                  <a:pt x="381" y="101"/>
                </a:cubicBezTo>
                <a:cubicBezTo>
                  <a:pt x="371" y="104"/>
                  <a:pt x="371" y="84"/>
                  <a:pt x="364" y="76"/>
                </a:cubicBezTo>
                <a:cubicBezTo>
                  <a:pt x="341" y="49"/>
                  <a:pt x="321" y="19"/>
                  <a:pt x="288" y="8"/>
                </a:cubicBezTo>
                <a:cubicBezTo>
                  <a:pt x="274" y="11"/>
                  <a:pt x="258" y="8"/>
                  <a:pt x="246" y="16"/>
                </a:cubicBezTo>
                <a:cubicBezTo>
                  <a:pt x="238" y="21"/>
                  <a:pt x="228" y="42"/>
                  <a:pt x="237" y="42"/>
                </a:cubicBezTo>
                <a:cubicBezTo>
                  <a:pt x="249" y="42"/>
                  <a:pt x="254" y="24"/>
                  <a:pt x="263" y="16"/>
                </a:cubicBezTo>
                <a:cubicBezTo>
                  <a:pt x="271" y="10"/>
                  <a:pt x="280" y="5"/>
                  <a:pt x="288" y="0"/>
                </a:cubicBezTo>
                <a:cubicBezTo>
                  <a:pt x="331" y="13"/>
                  <a:pt x="373" y="27"/>
                  <a:pt x="415" y="42"/>
                </a:cubicBezTo>
                <a:cubicBezTo>
                  <a:pt x="456" y="31"/>
                  <a:pt x="460" y="11"/>
                  <a:pt x="500" y="25"/>
                </a:cubicBezTo>
                <a:cubicBezTo>
                  <a:pt x="497" y="39"/>
                  <a:pt x="499" y="55"/>
                  <a:pt x="491" y="67"/>
                </a:cubicBezTo>
                <a:cubicBezTo>
                  <a:pt x="486" y="74"/>
                  <a:pt x="457" y="75"/>
                  <a:pt x="466" y="76"/>
                </a:cubicBezTo>
                <a:cubicBezTo>
                  <a:pt x="508" y="83"/>
                  <a:pt x="551" y="81"/>
                  <a:pt x="593" y="84"/>
                </a:cubicBezTo>
                <a:cubicBezTo>
                  <a:pt x="599" y="93"/>
                  <a:pt x="609" y="100"/>
                  <a:pt x="610" y="110"/>
                </a:cubicBezTo>
                <a:cubicBezTo>
                  <a:pt x="620" y="216"/>
                  <a:pt x="530" y="164"/>
                  <a:pt x="466" y="152"/>
                </a:cubicBezTo>
                <a:cubicBezTo>
                  <a:pt x="474" y="149"/>
                  <a:pt x="482" y="143"/>
                  <a:pt x="491" y="144"/>
                </a:cubicBezTo>
                <a:cubicBezTo>
                  <a:pt x="509" y="146"/>
                  <a:pt x="542" y="160"/>
                  <a:pt x="542" y="160"/>
                </a:cubicBezTo>
                <a:cubicBezTo>
                  <a:pt x="551" y="166"/>
                  <a:pt x="587" y="186"/>
                  <a:pt x="584" y="203"/>
                </a:cubicBezTo>
                <a:cubicBezTo>
                  <a:pt x="582" y="213"/>
                  <a:pt x="567" y="214"/>
                  <a:pt x="559" y="220"/>
                </a:cubicBezTo>
                <a:cubicBezTo>
                  <a:pt x="426" y="206"/>
                  <a:pt x="479" y="196"/>
                  <a:pt x="517" y="254"/>
                </a:cubicBezTo>
                <a:cubicBezTo>
                  <a:pt x="443" y="277"/>
                  <a:pt x="431" y="261"/>
                  <a:pt x="339" y="254"/>
                </a:cubicBezTo>
                <a:cubicBezTo>
                  <a:pt x="332" y="186"/>
                  <a:pt x="346" y="146"/>
                  <a:pt x="279" y="169"/>
                </a:cubicBezTo>
                <a:cubicBezTo>
                  <a:pt x="253" y="210"/>
                  <a:pt x="273" y="203"/>
                  <a:pt x="288" y="245"/>
                </a:cubicBezTo>
                <a:cubicBezTo>
                  <a:pt x="285" y="256"/>
                  <a:pt x="290" y="276"/>
                  <a:pt x="279" y="279"/>
                </a:cubicBezTo>
                <a:cubicBezTo>
                  <a:pt x="195" y="300"/>
                  <a:pt x="196" y="287"/>
                  <a:pt x="169" y="245"/>
                </a:cubicBezTo>
                <a:cubicBezTo>
                  <a:pt x="187" y="194"/>
                  <a:pt x="214" y="223"/>
                  <a:pt x="254" y="237"/>
                </a:cubicBezTo>
                <a:cubicBezTo>
                  <a:pt x="273" y="264"/>
                  <a:pt x="271" y="252"/>
                  <a:pt x="271" y="271"/>
                </a:cubicBezTo>
              </a:path>
            </a:pathLst>
          </a:custGeom>
          <a:solidFill>
            <a:srgbClr val="FFFF00"/>
          </a:solidFill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3670" name="Freeform 14"/>
          <p:cNvSpPr>
            <a:spLocks/>
          </p:cNvSpPr>
          <p:nvPr/>
        </p:nvSpPr>
        <p:spPr bwMode="auto">
          <a:xfrm>
            <a:off x="2971800" y="3810000"/>
            <a:ext cx="1066800" cy="609600"/>
          </a:xfrm>
          <a:custGeom>
            <a:avLst/>
            <a:gdLst>
              <a:gd name="T0" fmla="*/ 2147483647 w 506"/>
              <a:gd name="T1" fmla="*/ 2147483647 h 333"/>
              <a:gd name="T2" fmla="*/ 2147483647 w 506"/>
              <a:gd name="T3" fmla="*/ 2147483647 h 333"/>
              <a:gd name="T4" fmla="*/ 2147483647 w 506"/>
              <a:gd name="T5" fmla="*/ 2147483647 h 333"/>
              <a:gd name="T6" fmla="*/ 2147483647 w 506"/>
              <a:gd name="T7" fmla="*/ 2147483647 h 333"/>
              <a:gd name="T8" fmla="*/ 2147483647 w 506"/>
              <a:gd name="T9" fmla="*/ 2147483647 h 333"/>
              <a:gd name="T10" fmla="*/ 2147483647 w 506"/>
              <a:gd name="T11" fmla="*/ 2147483647 h 333"/>
              <a:gd name="T12" fmla="*/ 2147483647 w 506"/>
              <a:gd name="T13" fmla="*/ 2147483647 h 333"/>
              <a:gd name="T14" fmla="*/ 2147483647 w 506"/>
              <a:gd name="T15" fmla="*/ 2147483647 h 333"/>
              <a:gd name="T16" fmla="*/ 2147483647 w 506"/>
              <a:gd name="T17" fmla="*/ 2147483647 h 333"/>
              <a:gd name="T18" fmla="*/ 2147483647 w 506"/>
              <a:gd name="T19" fmla="*/ 2147483647 h 333"/>
              <a:gd name="T20" fmla="*/ 2147483647 w 506"/>
              <a:gd name="T21" fmla="*/ 2147483647 h 333"/>
              <a:gd name="T22" fmla="*/ 2147483647 w 506"/>
              <a:gd name="T23" fmla="*/ 2147483647 h 333"/>
              <a:gd name="T24" fmla="*/ 2147483647 w 506"/>
              <a:gd name="T25" fmla="*/ 2147483647 h 333"/>
              <a:gd name="T26" fmla="*/ 2147483647 w 506"/>
              <a:gd name="T27" fmla="*/ 2147483647 h 333"/>
              <a:gd name="T28" fmla="*/ 2147483647 w 506"/>
              <a:gd name="T29" fmla="*/ 2147483647 h 333"/>
              <a:gd name="T30" fmla="*/ 2147483647 w 506"/>
              <a:gd name="T31" fmla="*/ 2147483647 h 333"/>
              <a:gd name="T32" fmla="*/ 2147483647 w 506"/>
              <a:gd name="T33" fmla="*/ 2147483647 h 333"/>
              <a:gd name="T34" fmla="*/ 2147483647 w 506"/>
              <a:gd name="T35" fmla="*/ 2147483647 h 333"/>
              <a:gd name="T36" fmla="*/ 2147483647 w 506"/>
              <a:gd name="T37" fmla="*/ 2147483647 h 333"/>
              <a:gd name="T38" fmla="*/ 2147483647 w 506"/>
              <a:gd name="T39" fmla="*/ 2147483647 h 333"/>
              <a:gd name="T40" fmla="*/ 2147483647 w 506"/>
              <a:gd name="T41" fmla="*/ 2147483647 h 333"/>
              <a:gd name="T42" fmla="*/ 2147483647 w 506"/>
              <a:gd name="T43" fmla="*/ 2147483647 h 333"/>
              <a:gd name="T44" fmla="*/ 2147483647 w 506"/>
              <a:gd name="T45" fmla="*/ 2147483647 h 333"/>
              <a:gd name="T46" fmla="*/ 2147483647 w 506"/>
              <a:gd name="T47" fmla="*/ 2147483647 h 333"/>
              <a:gd name="T48" fmla="*/ 2147483647 w 506"/>
              <a:gd name="T49" fmla="*/ 2147483647 h 333"/>
              <a:gd name="T50" fmla="*/ 2147483647 w 506"/>
              <a:gd name="T51" fmla="*/ 2147483647 h 333"/>
              <a:gd name="T52" fmla="*/ 2147483647 w 506"/>
              <a:gd name="T53" fmla="*/ 2147483647 h 333"/>
              <a:gd name="T54" fmla="*/ 2147483647 w 506"/>
              <a:gd name="T55" fmla="*/ 2147483647 h 333"/>
              <a:gd name="T56" fmla="*/ 2147483647 w 506"/>
              <a:gd name="T57" fmla="*/ 2147483647 h 333"/>
              <a:gd name="T58" fmla="*/ 2147483647 w 506"/>
              <a:gd name="T59" fmla="*/ 2147483647 h 333"/>
              <a:gd name="T60" fmla="*/ 2147483647 w 506"/>
              <a:gd name="T61" fmla="*/ 2147483647 h 333"/>
              <a:gd name="T62" fmla="*/ 2147483647 w 506"/>
              <a:gd name="T63" fmla="*/ 2147483647 h 333"/>
              <a:gd name="T64" fmla="*/ 2147483647 w 506"/>
              <a:gd name="T65" fmla="*/ 2147483647 h 33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506" h="333">
                <a:moveTo>
                  <a:pt x="65" y="229"/>
                </a:moveTo>
                <a:cubicBezTo>
                  <a:pt x="59" y="220"/>
                  <a:pt x="55" y="210"/>
                  <a:pt x="48" y="203"/>
                </a:cubicBezTo>
                <a:cubicBezTo>
                  <a:pt x="41" y="196"/>
                  <a:pt x="23" y="196"/>
                  <a:pt x="23" y="186"/>
                </a:cubicBezTo>
                <a:cubicBezTo>
                  <a:pt x="23" y="174"/>
                  <a:pt x="66" y="163"/>
                  <a:pt x="73" y="161"/>
                </a:cubicBezTo>
                <a:cubicBezTo>
                  <a:pt x="84" y="164"/>
                  <a:pt x="98" y="162"/>
                  <a:pt x="107" y="169"/>
                </a:cubicBezTo>
                <a:cubicBezTo>
                  <a:pt x="125" y="183"/>
                  <a:pt x="111" y="239"/>
                  <a:pt x="107" y="246"/>
                </a:cubicBezTo>
                <a:cubicBezTo>
                  <a:pt x="103" y="254"/>
                  <a:pt x="90" y="251"/>
                  <a:pt x="82" y="254"/>
                </a:cubicBezTo>
                <a:cubicBezTo>
                  <a:pt x="35" y="245"/>
                  <a:pt x="14" y="248"/>
                  <a:pt x="31" y="195"/>
                </a:cubicBezTo>
                <a:cubicBezTo>
                  <a:pt x="67" y="247"/>
                  <a:pt x="39" y="192"/>
                  <a:pt x="39" y="246"/>
                </a:cubicBezTo>
                <a:cubicBezTo>
                  <a:pt x="39" y="288"/>
                  <a:pt x="58" y="309"/>
                  <a:pt x="90" y="330"/>
                </a:cubicBezTo>
                <a:cubicBezTo>
                  <a:pt x="137" y="324"/>
                  <a:pt x="169" y="333"/>
                  <a:pt x="183" y="288"/>
                </a:cubicBezTo>
                <a:cubicBezTo>
                  <a:pt x="183" y="287"/>
                  <a:pt x="158" y="231"/>
                  <a:pt x="150" y="229"/>
                </a:cubicBezTo>
                <a:cubicBezTo>
                  <a:pt x="140" y="227"/>
                  <a:pt x="133" y="240"/>
                  <a:pt x="124" y="246"/>
                </a:cubicBezTo>
                <a:cubicBezTo>
                  <a:pt x="105" y="273"/>
                  <a:pt x="101" y="299"/>
                  <a:pt x="90" y="330"/>
                </a:cubicBezTo>
                <a:cubicBezTo>
                  <a:pt x="76" y="327"/>
                  <a:pt x="60" y="329"/>
                  <a:pt x="48" y="322"/>
                </a:cubicBezTo>
                <a:cubicBezTo>
                  <a:pt x="0" y="295"/>
                  <a:pt x="1" y="261"/>
                  <a:pt x="48" y="246"/>
                </a:cubicBezTo>
                <a:cubicBezTo>
                  <a:pt x="49" y="246"/>
                  <a:pt x="108" y="255"/>
                  <a:pt x="116" y="263"/>
                </a:cubicBezTo>
                <a:cubicBezTo>
                  <a:pt x="122" y="269"/>
                  <a:pt x="118" y="282"/>
                  <a:pt x="124" y="288"/>
                </a:cubicBezTo>
                <a:cubicBezTo>
                  <a:pt x="154" y="318"/>
                  <a:pt x="168" y="320"/>
                  <a:pt x="200" y="330"/>
                </a:cubicBezTo>
                <a:cubicBezTo>
                  <a:pt x="205" y="329"/>
                  <a:pt x="253" y="319"/>
                  <a:pt x="260" y="313"/>
                </a:cubicBezTo>
                <a:cubicBezTo>
                  <a:pt x="268" y="307"/>
                  <a:pt x="270" y="295"/>
                  <a:pt x="277" y="288"/>
                </a:cubicBezTo>
                <a:cubicBezTo>
                  <a:pt x="284" y="281"/>
                  <a:pt x="294" y="277"/>
                  <a:pt x="302" y="271"/>
                </a:cubicBezTo>
                <a:cubicBezTo>
                  <a:pt x="305" y="263"/>
                  <a:pt x="303" y="242"/>
                  <a:pt x="311" y="246"/>
                </a:cubicBezTo>
                <a:cubicBezTo>
                  <a:pt x="333" y="256"/>
                  <a:pt x="361" y="297"/>
                  <a:pt x="361" y="297"/>
                </a:cubicBezTo>
                <a:cubicBezTo>
                  <a:pt x="322" y="309"/>
                  <a:pt x="289" y="298"/>
                  <a:pt x="251" y="288"/>
                </a:cubicBezTo>
                <a:cubicBezTo>
                  <a:pt x="243" y="282"/>
                  <a:pt x="233" y="279"/>
                  <a:pt x="226" y="271"/>
                </a:cubicBezTo>
                <a:cubicBezTo>
                  <a:pt x="213" y="256"/>
                  <a:pt x="192" y="220"/>
                  <a:pt x="192" y="220"/>
                </a:cubicBezTo>
                <a:cubicBezTo>
                  <a:pt x="195" y="212"/>
                  <a:pt x="193" y="200"/>
                  <a:pt x="200" y="195"/>
                </a:cubicBezTo>
                <a:cubicBezTo>
                  <a:pt x="215" y="185"/>
                  <a:pt x="251" y="178"/>
                  <a:pt x="251" y="178"/>
                </a:cubicBezTo>
                <a:cubicBezTo>
                  <a:pt x="257" y="189"/>
                  <a:pt x="263" y="200"/>
                  <a:pt x="268" y="212"/>
                </a:cubicBezTo>
                <a:cubicBezTo>
                  <a:pt x="272" y="220"/>
                  <a:pt x="268" y="239"/>
                  <a:pt x="277" y="237"/>
                </a:cubicBezTo>
                <a:cubicBezTo>
                  <a:pt x="306" y="230"/>
                  <a:pt x="339" y="192"/>
                  <a:pt x="361" y="169"/>
                </a:cubicBezTo>
                <a:cubicBezTo>
                  <a:pt x="355" y="147"/>
                  <a:pt x="352" y="124"/>
                  <a:pt x="344" y="102"/>
                </a:cubicBezTo>
                <a:cubicBezTo>
                  <a:pt x="340" y="92"/>
                  <a:pt x="337" y="76"/>
                  <a:pt x="327" y="76"/>
                </a:cubicBezTo>
                <a:cubicBezTo>
                  <a:pt x="301" y="76"/>
                  <a:pt x="283" y="143"/>
                  <a:pt x="277" y="161"/>
                </a:cubicBezTo>
                <a:cubicBezTo>
                  <a:pt x="273" y="99"/>
                  <a:pt x="299" y="0"/>
                  <a:pt x="217" y="25"/>
                </a:cubicBezTo>
                <a:cubicBezTo>
                  <a:pt x="182" y="49"/>
                  <a:pt x="166" y="40"/>
                  <a:pt x="141" y="76"/>
                </a:cubicBezTo>
                <a:cubicBezTo>
                  <a:pt x="138" y="85"/>
                  <a:pt x="142" y="100"/>
                  <a:pt x="133" y="102"/>
                </a:cubicBezTo>
                <a:cubicBezTo>
                  <a:pt x="116" y="106"/>
                  <a:pt x="95" y="67"/>
                  <a:pt x="90" y="59"/>
                </a:cubicBezTo>
                <a:cubicBezTo>
                  <a:pt x="60" y="79"/>
                  <a:pt x="59" y="98"/>
                  <a:pt x="39" y="127"/>
                </a:cubicBezTo>
                <a:cubicBezTo>
                  <a:pt x="73" y="130"/>
                  <a:pt x="110" y="122"/>
                  <a:pt x="141" y="136"/>
                </a:cubicBezTo>
                <a:cubicBezTo>
                  <a:pt x="151" y="141"/>
                  <a:pt x="140" y="160"/>
                  <a:pt x="133" y="169"/>
                </a:cubicBezTo>
                <a:cubicBezTo>
                  <a:pt x="121" y="184"/>
                  <a:pt x="98" y="184"/>
                  <a:pt x="82" y="195"/>
                </a:cubicBezTo>
                <a:cubicBezTo>
                  <a:pt x="78" y="206"/>
                  <a:pt x="56" y="246"/>
                  <a:pt x="99" y="212"/>
                </a:cubicBezTo>
                <a:cubicBezTo>
                  <a:pt x="107" y="206"/>
                  <a:pt x="110" y="195"/>
                  <a:pt x="116" y="186"/>
                </a:cubicBezTo>
                <a:cubicBezTo>
                  <a:pt x="119" y="169"/>
                  <a:pt x="113" y="149"/>
                  <a:pt x="124" y="136"/>
                </a:cubicBezTo>
                <a:cubicBezTo>
                  <a:pt x="141" y="116"/>
                  <a:pt x="226" y="135"/>
                  <a:pt x="234" y="136"/>
                </a:cubicBezTo>
                <a:cubicBezTo>
                  <a:pt x="228" y="189"/>
                  <a:pt x="212" y="226"/>
                  <a:pt x="268" y="246"/>
                </a:cubicBezTo>
                <a:cubicBezTo>
                  <a:pt x="317" y="233"/>
                  <a:pt x="322" y="246"/>
                  <a:pt x="336" y="195"/>
                </a:cubicBezTo>
                <a:cubicBezTo>
                  <a:pt x="357" y="226"/>
                  <a:pt x="364" y="244"/>
                  <a:pt x="353" y="280"/>
                </a:cubicBezTo>
                <a:cubicBezTo>
                  <a:pt x="396" y="309"/>
                  <a:pt x="363" y="299"/>
                  <a:pt x="395" y="271"/>
                </a:cubicBezTo>
                <a:cubicBezTo>
                  <a:pt x="410" y="257"/>
                  <a:pt x="446" y="237"/>
                  <a:pt x="446" y="237"/>
                </a:cubicBezTo>
                <a:cubicBezTo>
                  <a:pt x="432" y="54"/>
                  <a:pt x="458" y="195"/>
                  <a:pt x="395" y="102"/>
                </a:cubicBezTo>
                <a:cubicBezTo>
                  <a:pt x="381" y="105"/>
                  <a:pt x="367" y="107"/>
                  <a:pt x="353" y="110"/>
                </a:cubicBezTo>
                <a:cubicBezTo>
                  <a:pt x="344" y="112"/>
                  <a:pt x="327" y="110"/>
                  <a:pt x="327" y="119"/>
                </a:cubicBezTo>
                <a:cubicBezTo>
                  <a:pt x="327" y="128"/>
                  <a:pt x="344" y="124"/>
                  <a:pt x="353" y="127"/>
                </a:cubicBezTo>
                <a:cubicBezTo>
                  <a:pt x="385" y="138"/>
                  <a:pt x="374" y="133"/>
                  <a:pt x="404" y="153"/>
                </a:cubicBezTo>
                <a:cubicBezTo>
                  <a:pt x="444" y="211"/>
                  <a:pt x="421" y="192"/>
                  <a:pt x="463" y="220"/>
                </a:cubicBezTo>
                <a:cubicBezTo>
                  <a:pt x="460" y="231"/>
                  <a:pt x="454" y="242"/>
                  <a:pt x="455" y="254"/>
                </a:cubicBezTo>
                <a:cubicBezTo>
                  <a:pt x="461" y="322"/>
                  <a:pt x="506" y="310"/>
                  <a:pt x="412" y="297"/>
                </a:cubicBezTo>
                <a:cubicBezTo>
                  <a:pt x="379" y="285"/>
                  <a:pt x="364" y="275"/>
                  <a:pt x="344" y="246"/>
                </a:cubicBezTo>
                <a:cubicBezTo>
                  <a:pt x="341" y="237"/>
                  <a:pt x="335" y="229"/>
                  <a:pt x="336" y="220"/>
                </a:cubicBezTo>
                <a:cubicBezTo>
                  <a:pt x="338" y="202"/>
                  <a:pt x="353" y="169"/>
                  <a:pt x="353" y="169"/>
                </a:cubicBezTo>
                <a:cubicBezTo>
                  <a:pt x="343" y="114"/>
                  <a:pt x="343" y="111"/>
                  <a:pt x="294" y="93"/>
                </a:cubicBezTo>
                <a:cubicBezTo>
                  <a:pt x="271" y="96"/>
                  <a:pt x="248" y="96"/>
                  <a:pt x="226" y="102"/>
                </a:cubicBezTo>
                <a:cubicBezTo>
                  <a:pt x="216" y="105"/>
                  <a:pt x="200" y="119"/>
                  <a:pt x="200" y="119"/>
                </a:cubicBezTo>
              </a:path>
            </a:pathLst>
          </a:custGeom>
          <a:solidFill>
            <a:srgbClr val="FF66FF"/>
          </a:solidFill>
          <a:ln w="38100" cmpd="sng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" name="Picture 2" descr="http://upload.wikimedia.org/wikipedia/commons/1/1b/Frying_pan_with_black_han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2057400" cy="1676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914400" y="2286000"/>
            <a:ext cx="8771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or</a:t>
            </a:r>
            <a:endParaRPr lang="en-US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9900"/>
                </a:solidFill>
              </a:rPr>
              <a:t>Step 4: Lithification / Cementation</a:t>
            </a:r>
          </a:p>
          <a:p>
            <a:pPr lvl="1" eaLnBrk="1" hangingPunct="1"/>
            <a:r>
              <a:rPr lang="en-US" sz="2400" smtClean="0">
                <a:solidFill>
                  <a:srgbClr val="996633"/>
                </a:solidFill>
              </a:rPr>
              <a:t>Place sediment (with foil) into cupcake tin and pack the sediment together as best you can manually.</a:t>
            </a:r>
          </a:p>
        </p:txBody>
      </p:sp>
      <p:pic>
        <p:nvPicPr>
          <p:cNvPr id="114691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8458200" cy="4876800"/>
          </a:xfrm>
          <a:noFill/>
          <a:ln w="76200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114692" name="Freeform 8"/>
          <p:cNvSpPr>
            <a:spLocks/>
          </p:cNvSpPr>
          <p:nvPr/>
        </p:nvSpPr>
        <p:spPr bwMode="auto">
          <a:xfrm>
            <a:off x="2535238" y="3254375"/>
            <a:ext cx="1851025" cy="1169988"/>
          </a:xfrm>
          <a:custGeom>
            <a:avLst/>
            <a:gdLst>
              <a:gd name="T0" fmla="*/ 2147483647 w 1166"/>
              <a:gd name="T1" fmla="*/ 2147483647 h 737"/>
              <a:gd name="T2" fmla="*/ 2147483647 w 1166"/>
              <a:gd name="T3" fmla="*/ 2147483647 h 737"/>
              <a:gd name="T4" fmla="*/ 2147483647 w 1166"/>
              <a:gd name="T5" fmla="*/ 2147483647 h 737"/>
              <a:gd name="T6" fmla="*/ 2147483647 w 1166"/>
              <a:gd name="T7" fmla="*/ 2147483647 h 737"/>
              <a:gd name="T8" fmla="*/ 2147483647 w 1166"/>
              <a:gd name="T9" fmla="*/ 2147483647 h 737"/>
              <a:gd name="T10" fmla="*/ 2147483647 w 1166"/>
              <a:gd name="T11" fmla="*/ 2147483647 h 737"/>
              <a:gd name="T12" fmla="*/ 2147483647 w 1166"/>
              <a:gd name="T13" fmla="*/ 2147483647 h 737"/>
              <a:gd name="T14" fmla="*/ 2147483647 w 1166"/>
              <a:gd name="T15" fmla="*/ 2147483647 h 737"/>
              <a:gd name="T16" fmla="*/ 2147483647 w 1166"/>
              <a:gd name="T17" fmla="*/ 2147483647 h 737"/>
              <a:gd name="T18" fmla="*/ 2147483647 w 1166"/>
              <a:gd name="T19" fmla="*/ 2147483647 h 737"/>
              <a:gd name="T20" fmla="*/ 2147483647 w 1166"/>
              <a:gd name="T21" fmla="*/ 2147483647 h 737"/>
              <a:gd name="T22" fmla="*/ 2147483647 w 1166"/>
              <a:gd name="T23" fmla="*/ 0 h 737"/>
              <a:gd name="T24" fmla="*/ 2147483647 w 1166"/>
              <a:gd name="T25" fmla="*/ 2147483647 h 737"/>
              <a:gd name="T26" fmla="*/ 2147483647 w 1166"/>
              <a:gd name="T27" fmla="*/ 2147483647 h 737"/>
              <a:gd name="T28" fmla="*/ 2147483647 w 1166"/>
              <a:gd name="T29" fmla="*/ 2147483647 h 737"/>
              <a:gd name="T30" fmla="*/ 2147483647 w 1166"/>
              <a:gd name="T31" fmla="*/ 2147483647 h 737"/>
              <a:gd name="T32" fmla="*/ 2147483647 w 1166"/>
              <a:gd name="T33" fmla="*/ 2147483647 h 737"/>
              <a:gd name="T34" fmla="*/ 2147483647 w 1166"/>
              <a:gd name="T35" fmla="*/ 2147483647 h 737"/>
              <a:gd name="T36" fmla="*/ 2147483647 w 1166"/>
              <a:gd name="T37" fmla="*/ 2147483647 h 737"/>
              <a:gd name="T38" fmla="*/ 2147483647 w 1166"/>
              <a:gd name="T39" fmla="*/ 2147483647 h 737"/>
              <a:gd name="T40" fmla="*/ 2147483647 w 1166"/>
              <a:gd name="T41" fmla="*/ 2147483647 h 737"/>
              <a:gd name="T42" fmla="*/ 2147483647 w 1166"/>
              <a:gd name="T43" fmla="*/ 2147483647 h 737"/>
              <a:gd name="T44" fmla="*/ 2147483647 w 1166"/>
              <a:gd name="T45" fmla="*/ 2147483647 h 7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66" h="737">
                <a:moveTo>
                  <a:pt x="419" y="737"/>
                </a:moveTo>
                <a:cubicBezTo>
                  <a:pt x="388" y="734"/>
                  <a:pt x="356" y="737"/>
                  <a:pt x="326" y="728"/>
                </a:cubicBezTo>
                <a:cubicBezTo>
                  <a:pt x="288" y="717"/>
                  <a:pt x="256" y="673"/>
                  <a:pt x="224" y="652"/>
                </a:cubicBezTo>
                <a:cubicBezTo>
                  <a:pt x="205" y="624"/>
                  <a:pt x="167" y="585"/>
                  <a:pt x="139" y="567"/>
                </a:cubicBezTo>
                <a:cubicBezTo>
                  <a:pt x="119" y="536"/>
                  <a:pt x="94" y="521"/>
                  <a:pt x="72" y="491"/>
                </a:cubicBezTo>
                <a:cubicBezTo>
                  <a:pt x="62" y="464"/>
                  <a:pt x="29" y="415"/>
                  <a:pt x="29" y="415"/>
                </a:cubicBezTo>
                <a:cubicBezTo>
                  <a:pt x="0" y="325"/>
                  <a:pt x="45" y="267"/>
                  <a:pt x="114" y="220"/>
                </a:cubicBezTo>
                <a:cubicBezTo>
                  <a:pt x="120" y="212"/>
                  <a:pt x="124" y="202"/>
                  <a:pt x="131" y="195"/>
                </a:cubicBezTo>
                <a:cubicBezTo>
                  <a:pt x="138" y="188"/>
                  <a:pt x="150" y="186"/>
                  <a:pt x="156" y="178"/>
                </a:cubicBezTo>
                <a:cubicBezTo>
                  <a:pt x="190" y="135"/>
                  <a:pt x="119" y="155"/>
                  <a:pt x="199" y="102"/>
                </a:cubicBezTo>
                <a:cubicBezTo>
                  <a:pt x="234" y="79"/>
                  <a:pt x="262" y="56"/>
                  <a:pt x="300" y="42"/>
                </a:cubicBezTo>
                <a:cubicBezTo>
                  <a:pt x="327" y="16"/>
                  <a:pt x="342" y="11"/>
                  <a:pt x="377" y="0"/>
                </a:cubicBezTo>
                <a:cubicBezTo>
                  <a:pt x="590" y="5"/>
                  <a:pt x="658" y="9"/>
                  <a:pt x="826" y="34"/>
                </a:cubicBezTo>
                <a:cubicBezTo>
                  <a:pt x="870" y="48"/>
                  <a:pt x="914" y="60"/>
                  <a:pt x="953" y="85"/>
                </a:cubicBezTo>
                <a:cubicBezTo>
                  <a:pt x="988" y="137"/>
                  <a:pt x="1036" y="202"/>
                  <a:pt x="1088" y="237"/>
                </a:cubicBezTo>
                <a:cubicBezTo>
                  <a:pt x="1099" y="254"/>
                  <a:pt x="1111" y="271"/>
                  <a:pt x="1122" y="288"/>
                </a:cubicBezTo>
                <a:cubicBezTo>
                  <a:pt x="1128" y="296"/>
                  <a:pt x="1139" y="313"/>
                  <a:pt x="1139" y="313"/>
                </a:cubicBezTo>
                <a:cubicBezTo>
                  <a:pt x="1150" y="349"/>
                  <a:pt x="1152" y="387"/>
                  <a:pt x="1164" y="423"/>
                </a:cubicBezTo>
                <a:cubicBezTo>
                  <a:pt x="1161" y="494"/>
                  <a:pt x="1166" y="565"/>
                  <a:pt x="1156" y="635"/>
                </a:cubicBezTo>
                <a:cubicBezTo>
                  <a:pt x="1155" y="644"/>
                  <a:pt x="1139" y="640"/>
                  <a:pt x="1131" y="644"/>
                </a:cubicBezTo>
                <a:cubicBezTo>
                  <a:pt x="1074" y="673"/>
                  <a:pt x="1024" y="682"/>
                  <a:pt x="961" y="694"/>
                </a:cubicBezTo>
                <a:cubicBezTo>
                  <a:pt x="797" y="724"/>
                  <a:pt x="628" y="722"/>
                  <a:pt x="461" y="728"/>
                </a:cubicBezTo>
                <a:cubicBezTo>
                  <a:pt x="297" y="720"/>
                  <a:pt x="354" y="720"/>
                  <a:pt x="292" y="720"/>
                </a:cubicBezTo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3" name="Text Box 9"/>
          <p:cNvSpPr txBox="1">
            <a:spLocks noChangeArrowheads="1"/>
          </p:cNvSpPr>
          <p:nvPr/>
        </p:nvSpPr>
        <p:spPr bwMode="auto">
          <a:xfrm>
            <a:off x="2895600" y="35814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80808"/>
                </a:solidFill>
              </a:rPr>
              <a:t>Cover</a:t>
            </a:r>
          </a:p>
        </p:txBody>
      </p:sp>
      <p:pic>
        <p:nvPicPr>
          <p:cNvPr id="6" name="Picture 2" descr="http://upload.wikimedia.org/wikipedia/commons/1/1b/Frying_pan_with_black_han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2057400" cy="1676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7" name="Freeform 8"/>
          <p:cNvSpPr>
            <a:spLocks/>
          </p:cNvSpPr>
          <p:nvPr/>
        </p:nvSpPr>
        <p:spPr bwMode="auto">
          <a:xfrm>
            <a:off x="1143000" y="2667000"/>
            <a:ext cx="665162" cy="385763"/>
          </a:xfrm>
          <a:custGeom>
            <a:avLst/>
            <a:gdLst>
              <a:gd name="T0" fmla="*/ 2147483647 w 1166"/>
              <a:gd name="T1" fmla="*/ 2147483647 h 737"/>
              <a:gd name="T2" fmla="*/ 2147483647 w 1166"/>
              <a:gd name="T3" fmla="*/ 2147483647 h 737"/>
              <a:gd name="T4" fmla="*/ 2147483647 w 1166"/>
              <a:gd name="T5" fmla="*/ 2147483647 h 737"/>
              <a:gd name="T6" fmla="*/ 2147483647 w 1166"/>
              <a:gd name="T7" fmla="*/ 2147483647 h 737"/>
              <a:gd name="T8" fmla="*/ 2147483647 w 1166"/>
              <a:gd name="T9" fmla="*/ 2147483647 h 737"/>
              <a:gd name="T10" fmla="*/ 2147483647 w 1166"/>
              <a:gd name="T11" fmla="*/ 2147483647 h 737"/>
              <a:gd name="T12" fmla="*/ 2147483647 w 1166"/>
              <a:gd name="T13" fmla="*/ 2147483647 h 737"/>
              <a:gd name="T14" fmla="*/ 2147483647 w 1166"/>
              <a:gd name="T15" fmla="*/ 2147483647 h 737"/>
              <a:gd name="T16" fmla="*/ 2147483647 w 1166"/>
              <a:gd name="T17" fmla="*/ 2147483647 h 737"/>
              <a:gd name="T18" fmla="*/ 2147483647 w 1166"/>
              <a:gd name="T19" fmla="*/ 2147483647 h 737"/>
              <a:gd name="T20" fmla="*/ 2147483647 w 1166"/>
              <a:gd name="T21" fmla="*/ 2147483647 h 737"/>
              <a:gd name="T22" fmla="*/ 2147483647 w 1166"/>
              <a:gd name="T23" fmla="*/ 0 h 737"/>
              <a:gd name="T24" fmla="*/ 2147483647 w 1166"/>
              <a:gd name="T25" fmla="*/ 2147483647 h 737"/>
              <a:gd name="T26" fmla="*/ 2147483647 w 1166"/>
              <a:gd name="T27" fmla="*/ 2147483647 h 737"/>
              <a:gd name="T28" fmla="*/ 2147483647 w 1166"/>
              <a:gd name="T29" fmla="*/ 2147483647 h 737"/>
              <a:gd name="T30" fmla="*/ 2147483647 w 1166"/>
              <a:gd name="T31" fmla="*/ 2147483647 h 737"/>
              <a:gd name="T32" fmla="*/ 2147483647 w 1166"/>
              <a:gd name="T33" fmla="*/ 2147483647 h 737"/>
              <a:gd name="T34" fmla="*/ 2147483647 w 1166"/>
              <a:gd name="T35" fmla="*/ 2147483647 h 737"/>
              <a:gd name="T36" fmla="*/ 2147483647 w 1166"/>
              <a:gd name="T37" fmla="*/ 2147483647 h 737"/>
              <a:gd name="T38" fmla="*/ 2147483647 w 1166"/>
              <a:gd name="T39" fmla="*/ 2147483647 h 737"/>
              <a:gd name="T40" fmla="*/ 2147483647 w 1166"/>
              <a:gd name="T41" fmla="*/ 2147483647 h 737"/>
              <a:gd name="T42" fmla="*/ 2147483647 w 1166"/>
              <a:gd name="T43" fmla="*/ 2147483647 h 737"/>
              <a:gd name="T44" fmla="*/ 2147483647 w 1166"/>
              <a:gd name="T45" fmla="*/ 2147483647 h 7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66" h="737">
                <a:moveTo>
                  <a:pt x="419" y="737"/>
                </a:moveTo>
                <a:cubicBezTo>
                  <a:pt x="388" y="734"/>
                  <a:pt x="356" y="737"/>
                  <a:pt x="326" y="728"/>
                </a:cubicBezTo>
                <a:cubicBezTo>
                  <a:pt x="288" y="717"/>
                  <a:pt x="256" y="673"/>
                  <a:pt x="224" y="652"/>
                </a:cubicBezTo>
                <a:cubicBezTo>
                  <a:pt x="205" y="624"/>
                  <a:pt x="167" y="585"/>
                  <a:pt x="139" y="567"/>
                </a:cubicBezTo>
                <a:cubicBezTo>
                  <a:pt x="119" y="536"/>
                  <a:pt x="94" y="521"/>
                  <a:pt x="72" y="491"/>
                </a:cubicBezTo>
                <a:cubicBezTo>
                  <a:pt x="62" y="464"/>
                  <a:pt x="29" y="415"/>
                  <a:pt x="29" y="415"/>
                </a:cubicBezTo>
                <a:cubicBezTo>
                  <a:pt x="0" y="325"/>
                  <a:pt x="45" y="267"/>
                  <a:pt x="114" y="220"/>
                </a:cubicBezTo>
                <a:cubicBezTo>
                  <a:pt x="120" y="212"/>
                  <a:pt x="124" y="202"/>
                  <a:pt x="131" y="195"/>
                </a:cubicBezTo>
                <a:cubicBezTo>
                  <a:pt x="138" y="188"/>
                  <a:pt x="150" y="186"/>
                  <a:pt x="156" y="178"/>
                </a:cubicBezTo>
                <a:cubicBezTo>
                  <a:pt x="190" y="135"/>
                  <a:pt x="119" y="155"/>
                  <a:pt x="199" y="102"/>
                </a:cubicBezTo>
                <a:cubicBezTo>
                  <a:pt x="234" y="79"/>
                  <a:pt x="262" y="56"/>
                  <a:pt x="300" y="42"/>
                </a:cubicBezTo>
                <a:cubicBezTo>
                  <a:pt x="327" y="16"/>
                  <a:pt x="342" y="11"/>
                  <a:pt x="377" y="0"/>
                </a:cubicBezTo>
                <a:cubicBezTo>
                  <a:pt x="590" y="5"/>
                  <a:pt x="658" y="9"/>
                  <a:pt x="826" y="34"/>
                </a:cubicBezTo>
                <a:cubicBezTo>
                  <a:pt x="870" y="48"/>
                  <a:pt x="914" y="60"/>
                  <a:pt x="953" y="85"/>
                </a:cubicBezTo>
                <a:cubicBezTo>
                  <a:pt x="988" y="137"/>
                  <a:pt x="1036" y="202"/>
                  <a:pt x="1088" y="237"/>
                </a:cubicBezTo>
                <a:cubicBezTo>
                  <a:pt x="1099" y="254"/>
                  <a:pt x="1111" y="271"/>
                  <a:pt x="1122" y="288"/>
                </a:cubicBezTo>
                <a:cubicBezTo>
                  <a:pt x="1128" y="296"/>
                  <a:pt x="1139" y="313"/>
                  <a:pt x="1139" y="313"/>
                </a:cubicBezTo>
                <a:cubicBezTo>
                  <a:pt x="1150" y="349"/>
                  <a:pt x="1152" y="387"/>
                  <a:pt x="1164" y="423"/>
                </a:cubicBezTo>
                <a:cubicBezTo>
                  <a:pt x="1161" y="494"/>
                  <a:pt x="1166" y="565"/>
                  <a:pt x="1156" y="635"/>
                </a:cubicBezTo>
                <a:cubicBezTo>
                  <a:pt x="1155" y="644"/>
                  <a:pt x="1139" y="640"/>
                  <a:pt x="1131" y="644"/>
                </a:cubicBezTo>
                <a:cubicBezTo>
                  <a:pt x="1074" y="673"/>
                  <a:pt x="1024" y="682"/>
                  <a:pt x="961" y="694"/>
                </a:cubicBezTo>
                <a:cubicBezTo>
                  <a:pt x="797" y="724"/>
                  <a:pt x="628" y="722"/>
                  <a:pt x="461" y="728"/>
                </a:cubicBezTo>
                <a:cubicBezTo>
                  <a:pt x="297" y="720"/>
                  <a:pt x="354" y="720"/>
                  <a:pt x="292" y="720"/>
                </a:cubicBezTo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28600"/>
            <a:ext cx="8077200" cy="5897563"/>
          </a:xfrm>
        </p:spPr>
        <p:txBody>
          <a:bodyPr/>
          <a:lstStyle/>
          <a:p>
            <a:pPr eaLnBrk="1" hangingPunct="1"/>
            <a:r>
              <a:rPr lang="en-US" sz="2800" smtClean="0">
                <a:solidFill>
                  <a:srgbClr val="FF9900"/>
                </a:solidFill>
              </a:rPr>
              <a:t>Step 4: Lithification / Cementation</a:t>
            </a:r>
          </a:p>
          <a:p>
            <a:pPr lvl="1" eaLnBrk="1" hangingPunct="1"/>
            <a:r>
              <a:rPr lang="en-US" sz="2400" smtClean="0">
                <a:solidFill>
                  <a:srgbClr val="996633"/>
                </a:solidFill>
              </a:rPr>
              <a:t>Place sediment (with foil) into cupcake tin and pack the sediment together as best you can manually.</a:t>
            </a:r>
          </a:p>
        </p:txBody>
      </p:sp>
      <p:pic>
        <p:nvPicPr>
          <p:cNvPr id="115715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8458200" cy="4876800"/>
          </a:xfrm>
          <a:noFill/>
          <a:ln w="76200">
            <a:solidFill>
              <a:srgbClr val="5F5F5F"/>
            </a:solidFill>
            <a:miter lim="800000"/>
            <a:headEnd/>
            <a:tailEnd/>
          </a:ln>
        </p:spPr>
      </p:pic>
      <p:sp>
        <p:nvSpPr>
          <p:cNvPr id="115716" name="Freeform 5"/>
          <p:cNvSpPr>
            <a:spLocks/>
          </p:cNvSpPr>
          <p:nvPr/>
        </p:nvSpPr>
        <p:spPr bwMode="auto">
          <a:xfrm>
            <a:off x="2535238" y="3254375"/>
            <a:ext cx="1851025" cy="1169988"/>
          </a:xfrm>
          <a:custGeom>
            <a:avLst/>
            <a:gdLst>
              <a:gd name="T0" fmla="*/ 2147483647 w 1166"/>
              <a:gd name="T1" fmla="*/ 2147483647 h 737"/>
              <a:gd name="T2" fmla="*/ 2147483647 w 1166"/>
              <a:gd name="T3" fmla="*/ 2147483647 h 737"/>
              <a:gd name="T4" fmla="*/ 2147483647 w 1166"/>
              <a:gd name="T5" fmla="*/ 2147483647 h 737"/>
              <a:gd name="T6" fmla="*/ 2147483647 w 1166"/>
              <a:gd name="T7" fmla="*/ 2147483647 h 737"/>
              <a:gd name="T8" fmla="*/ 2147483647 w 1166"/>
              <a:gd name="T9" fmla="*/ 2147483647 h 737"/>
              <a:gd name="T10" fmla="*/ 2147483647 w 1166"/>
              <a:gd name="T11" fmla="*/ 2147483647 h 737"/>
              <a:gd name="T12" fmla="*/ 2147483647 w 1166"/>
              <a:gd name="T13" fmla="*/ 2147483647 h 737"/>
              <a:gd name="T14" fmla="*/ 2147483647 w 1166"/>
              <a:gd name="T15" fmla="*/ 2147483647 h 737"/>
              <a:gd name="T16" fmla="*/ 2147483647 w 1166"/>
              <a:gd name="T17" fmla="*/ 2147483647 h 737"/>
              <a:gd name="T18" fmla="*/ 2147483647 w 1166"/>
              <a:gd name="T19" fmla="*/ 2147483647 h 737"/>
              <a:gd name="T20" fmla="*/ 2147483647 w 1166"/>
              <a:gd name="T21" fmla="*/ 2147483647 h 737"/>
              <a:gd name="T22" fmla="*/ 2147483647 w 1166"/>
              <a:gd name="T23" fmla="*/ 0 h 737"/>
              <a:gd name="T24" fmla="*/ 2147483647 w 1166"/>
              <a:gd name="T25" fmla="*/ 2147483647 h 737"/>
              <a:gd name="T26" fmla="*/ 2147483647 w 1166"/>
              <a:gd name="T27" fmla="*/ 2147483647 h 737"/>
              <a:gd name="T28" fmla="*/ 2147483647 w 1166"/>
              <a:gd name="T29" fmla="*/ 2147483647 h 737"/>
              <a:gd name="T30" fmla="*/ 2147483647 w 1166"/>
              <a:gd name="T31" fmla="*/ 2147483647 h 737"/>
              <a:gd name="T32" fmla="*/ 2147483647 w 1166"/>
              <a:gd name="T33" fmla="*/ 2147483647 h 737"/>
              <a:gd name="T34" fmla="*/ 2147483647 w 1166"/>
              <a:gd name="T35" fmla="*/ 2147483647 h 737"/>
              <a:gd name="T36" fmla="*/ 2147483647 w 1166"/>
              <a:gd name="T37" fmla="*/ 2147483647 h 737"/>
              <a:gd name="T38" fmla="*/ 2147483647 w 1166"/>
              <a:gd name="T39" fmla="*/ 2147483647 h 737"/>
              <a:gd name="T40" fmla="*/ 2147483647 w 1166"/>
              <a:gd name="T41" fmla="*/ 2147483647 h 737"/>
              <a:gd name="T42" fmla="*/ 2147483647 w 1166"/>
              <a:gd name="T43" fmla="*/ 2147483647 h 737"/>
              <a:gd name="T44" fmla="*/ 2147483647 w 1166"/>
              <a:gd name="T45" fmla="*/ 2147483647 h 737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0" t="0" r="r" b="b"/>
            <a:pathLst>
              <a:path w="1166" h="737">
                <a:moveTo>
                  <a:pt x="419" y="737"/>
                </a:moveTo>
                <a:cubicBezTo>
                  <a:pt x="388" y="734"/>
                  <a:pt x="356" y="737"/>
                  <a:pt x="326" y="728"/>
                </a:cubicBezTo>
                <a:cubicBezTo>
                  <a:pt x="288" y="717"/>
                  <a:pt x="256" y="673"/>
                  <a:pt x="224" y="652"/>
                </a:cubicBezTo>
                <a:cubicBezTo>
                  <a:pt x="205" y="624"/>
                  <a:pt x="167" y="585"/>
                  <a:pt x="139" y="567"/>
                </a:cubicBezTo>
                <a:cubicBezTo>
                  <a:pt x="119" y="536"/>
                  <a:pt x="94" y="521"/>
                  <a:pt x="72" y="491"/>
                </a:cubicBezTo>
                <a:cubicBezTo>
                  <a:pt x="62" y="464"/>
                  <a:pt x="29" y="415"/>
                  <a:pt x="29" y="415"/>
                </a:cubicBezTo>
                <a:cubicBezTo>
                  <a:pt x="0" y="325"/>
                  <a:pt x="45" y="267"/>
                  <a:pt x="114" y="220"/>
                </a:cubicBezTo>
                <a:cubicBezTo>
                  <a:pt x="120" y="212"/>
                  <a:pt x="124" y="202"/>
                  <a:pt x="131" y="195"/>
                </a:cubicBezTo>
                <a:cubicBezTo>
                  <a:pt x="138" y="188"/>
                  <a:pt x="150" y="186"/>
                  <a:pt x="156" y="178"/>
                </a:cubicBezTo>
                <a:cubicBezTo>
                  <a:pt x="190" y="135"/>
                  <a:pt x="119" y="155"/>
                  <a:pt x="199" y="102"/>
                </a:cubicBezTo>
                <a:cubicBezTo>
                  <a:pt x="234" y="79"/>
                  <a:pt x="262" y="56"/>
                  <a:pt x="300" y="42"/>
                </a:cubicBezTo>
                <a:cubicBezTo>
                  <a:pt x="327" y="16"/>
                  <a:pt x="342" y="11"/>
                  <a:pt x="377" y="0"/>
                </a:cubicBezTo>
                <a:cubicBezTo>
                  <a:pt x="590" y="5"/>
                  <a:pt x="658" y="9"/>
                  <a:pt x="826" y="34"/>
                </a:cubicBezTo>
                <a:cubicBezTo>
                  <a:pt x="870" y="48"/>
                  <a:pt x="914" y="60"/>
                  <a:pt x="953" y="85"/>
                </a:cubicBezTo>
                <a:cubicBezTo>
                  <a:pt x="988" y="137"/>
                  <a:pt x="1036" y="202"/>
                  <a:pt x="1088" y="237"/>
                </a:cubicBezTo>
                <a:cubicBezTo>
                  <a:pt x="1099" y="254"/>
                  <a:pt x="1111" y="271"/>
                  <a:pt x="1122" y="288"/>
                </a:cubicBezTo>
                <a:cubicBezTo>
                  <a:pt x="1128" y="296"/>
                  <a:pt x="1139" y="313"/>
                  <a:pt x="1139" y="313"/>
                </a:cubicBezTo>
                <a:cubicBezTo>
                  <a:pt x="1150" y="349"/>
                  <a:pt x="1152" y="387"/>
                  <a:pt x="1164" y="423"/>
                </a:cubicBezTo>
                <a:cubicBezTo>
                  <a:pt x="1161" y="494"/>
                  <a:pt x="1166" y="565"/>
                  <a:pt x="1156" y="635"/>
                </a:cubicBezTo>
                <a:cubicBezTo>
                  <a:pt x="1155" y="644"/>
                  <a:pt x="1139" y="640"/>
                  <a:pt x="1131" y="644"/>
                </a:cubicBezTo>
                <a:cubicBezTo>
                  <a:pt x="1074" y="673"/>
                  <a:pt x="1024" y="682"/>
                  <a:pt x="961" y="694"/>
                </a:cubicBezTo>
                <a:cubicBezTo>
                  <a:pt x="797" y="724"/>
                  <a:pt x="628" y="722"/>
                  <a:pt x="461" y="728"/>
                </a:cubicBezTo>
                <a:cubicBezTo>
                  <a:pt x="297" y="720"/>
                  <a:pt x="354" y="720"/>
                  <a:pt x="292" y="720"/>
                </a:cubicBezTo>
              </a:path>
            </a:pathLst>
          </a:custGeom>
          <a:gradFill rotWithShape="1">
            <a:gsLst>
              <a:gs pos="0">
                <a:srgbClr val="5F5F5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5717" name="Text Box 6"/>
          <p:cNvSpPr txBox="1">
            <a:spLocks noChangeArrowheads="1"/>
          </p:cNvSpPr>
          <p:nvPr/>
        </p:nvSpPr>
        <p:spPr bwMode="auto">
          <a:xfrm>
            <a:off x="2895600" y="3581400"/>
            <a:ext cx="1295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080808"/>
                </a:solidFill>
              </a:rPr>
              <a:t>Cover</a:t>
            </a:r>
          </a:p>
        </p:txBody>
      </p:sp>
      <p:pic>
        <p:nvPicPr>
          <p:cNvPr id="8" name="Picture 2" descr="http://upload.wikimedia.org/wikipedia/commons/1/1b/Frying_pan_with_black_hand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828800"/>
            <a:ext cx="2057400" cy="1676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371600" y="2667000"/>
            <a:ext cx="6477000" cy="2667000"/>
          </a:xfrm>
          <a:prstGeom prst="rect">
            <a:avLst/>
          </a:prstGeom>
          <a:solidFill>
            <a:srgbClr val="08080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spcBef>
                <a:spcPct val="50000"/>
              </a:spcBef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00200" y="2971800"/>
            <a:ext cx="594360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folHlink"/>
                </a:solidFill>
              </a:rPr>
              <a:t>Note! – Teacher shouldn’t melt wax to a liquid.  Looking for semi-solid state. </a:t>
            </a:r>
            <a:r>
              <a:rPr lang="en-US" sz="3200" u="sng" dirty="0" smtClean="0">
                <a:solidFill>
                  <a:srgbClr val="FF9900"/>
                </a:solidFill>
              </a:rPr>
              <a:t>Very Low Heat! </a:t>
            </a:r>
            <a:r>
              <a:rPr lang="en-US" sz="3200" dirty="0" smtClean="0">
                <a:solidFill>
                  <a:srgbClr val="FF0000"/>
                </a:solidFill>
              </a:rPr>
              <a:t>Watch Out for Liquid wax!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rtain Call">
  <a:themeElements>
    <a:clrScheme name="Curtain Call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Curtain Call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rtain Call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rtain Call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rtain Call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6320</TotalTime>
  <Words>6873</Words>
  <Application>Microsoft Office PowerPoint</Application>
  <PresentationFormat>On-screen Show (4:3)</PresentationFormat>
  <Paragraphs>1265</Paragraphs>
  <Slides>310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310</vt:i4>
      </vt:variant>
    </vt:vector>
  </HeadingPairs>
  <TitlesOfParts>
    <vt:vector size="312" baseType="lpstr">
      <vt:lpstr>Default Design</vt:lpstr>
      <vt:lpstr>Curtain Call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Murphy</dc:creator>
  <cp:lastModifiedBy>Ryan</cp:lastModifiedBy>
  <cp:revision>315</cp:revision>
  <dcterms:created xsi:type="dcterms:W3CDTF">2011-03-28T01:40:20Z</dcterms:created>
  <dcterms:modified xsi:type="dcterms:W3CDTF">2013-05-04T00:30:55Z</dcterms:modified>
</cp:coreProperties>
</file>