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 id="2147483676" r:id="rId2"/>
  </p:sldMasterIdLst>
  <p:notesMasterIdLst>
    <p:notesMasterId r:id="rId341"/>
  </p:notesMasterIdLst>
  <p:sldIdLst>
    <p:sldId id="6712" r:id="rId3"/>
    <p:sldId id="6126" r:id="rId4"/>
    <p:sldId id="6127" r:id="rId5"/>
    <p:sldId id="6128" r:id="rId6"/>
    <p:sldId id="6129" r:id="rId7"/>
    <p:sldId id="6131" r:id="rId8"/>
    <p:sldId id="6132" r:id="rId9"/>
    <p:sldId id="6133" r:id="rId10"/>
    <p:sldId id="6134" r:id="rId11"/>
    <p:sldId id="6136" r:id="rId12"/>
    <p:sldId id="6137" r:id="rId13"/>
    <p:sldId id="6604" r:id="rId14"/>
    <p:sldId id="6711" r:id="rId15"/>
    <p:sldId id="6153" r:id="rId16"/>
    <p:sldId id="5912" r:id="rId17"/>
    <p:sldId id="5913" r:id="rId18"/>
    <p:sldId id="5914" r:id="rId19"/>
    <p:sldId id="4732" r:id="rId20"/>
    <p:sldId id="4008" r:id="rId21"/>
    <p:sldId id="6155" r:id="rId22"/>
    <p:sldId id="6156" r:id="rId23"/>
    <p:sldId id="5845" r:id="rId24"/>
    <p:sldId id="5905" r:id="rId25"/>
    <p:sldId id="5846" r:id="rId26"/>
    <p:sldId id="5847" r:id="rId27"/>
    <p:sldId id="5848" r:id="rId28"/>
    <p:sldId id="5849" r:id="rId29"/>
    <p:sldId id="5850" r:id="rId30"/>
    <p:sldId id="5851" r:id="rId31"/>
    <p:sldId id="5852" r:id="rId32"/>
    <p:sldId id="5853" r:id="rId33"/>
    <p:sldId id="5854" r:id="rId34"/>
    <p:sldId id="5855" r:id="rId35"/>
    <p:sldId id="5856" r:id="rId36"/>
    <p:sldId id="5857" r:id="rId37"/>
    <p:sldId id="5858" r:id="rId38"/>
    <p:sldId id="5860" r:id="rId39"/>
    <p:sldId id="5861" r:id="rId40"/>
    <p:sldId id="5862" r:id="rId41"/>
    <p:sldId id="5863" r:id="rId42"/>
    <p:sldId id="5864" r:id="rId43"/>
    <p:sldId id="5865" r:id="rId44"/>
    <p:sldId id="5866" r:id="rId45"/>
    <p:sldId id="5870" r:id="rId46"/>
    <p:sldId id="5871" r:id="rId47"/>
    <p:sldId id="5872" r:id="rId48"/>
    <p:sldId id="5873" r:id="rId49"/>
    <p:sldId id="5874" r:id="rId50"/>
    <p:sldId id="5877" r:id="rId51"/>
    <p:sldId id="5875" r:id="rId52"/>
    <p:sldId id="5878" r:id="rId53"/>
    <p:sldId id="5879" r:id="rId54"/>
    <p:sldId id="5880" r:id="rId55"/>
    <p:sldId id="5881" r:id="rId56"/>
    <p:sldId id="5882" r:id="rId57"/>
    <p:sldId id="5883" r:id="rId58"/>
    <p:sldId id="5884" r:id="rId59"/>
    <p:sldId id="5886" r:id="rId60"/>
    <p:sldId id="5885" r:id="rId61"/>
    <p:sldId id="5887" r:id="rId62"/>
    <p:sldId id="5888" r:id="rId63"/>
    <p:sldId id="5890" r:id="rId64"/>
    <p:sldId id="5891" r:id="rId65"/>
    <p:sldId id="5892" r:id="rId66"/>
    <p:sldId id="3999" r:id="rId67"/>
    <p:sldId id="6422" r:id="rId68"/>
    <p:sldId id="6661" r:id="rId69"/>
    <p:sldId id="6672" r:id="rId70"/>
    <p:sldId id="6671" r:id="rId71"/>
    <p:sldId id="6673" r:id="rId72"/>
    <p:sldId id="6670" r:id="rId73"/>
    <p:sldId id="6669" r:id="rId74"/>
    <p:sldId id="6668" r:id="rId75"/>
    <p:sldId id="6667" r:id="rId76"/>
    <p:sldId id="6666" r:id="rId77"/>
    <p:sldId id="6665" r:id="rId78"/>
    <p:sldId id="6674" r:id="rId79"/>
    <p:sldId id="4685" r:id="rId80"/>
    <p:sldId id="5915" r:id="rId81"/>
    <p:sldId id="5916" r:id="rId82"/>
    <p:sldId id="5364" r:id="rId83"/>
    <p:sldId id="5365" r:id="rId84"/>
    <p:sldId id="5366" r:id="rId85"/>
    <p:sldId id="5367" r:id="rId86"/>
    <p:sldId id="5368" r:id="rId87"/>
    <p:sldId id="5369" r:id="rId88"/>
    <p:sldId id="5377" r:id="rId89"/>
    <p:sldId id="5370" r:id="rId90"/>
    <p:sldId id="5378" r:id="rId91"/>
    <p:sldId id="5372" r:id="rId92"/>
    <p:sldId id="5374" r:id="rId93"/>
    <p:sldId id="5375" r:id="rId94"/>
    <p:sldId id="5371" r:id="rId95"/>
    <p:sldId id="5376" r:id="rId96"/>
    <p:sldId id="5379" r:id="rId97"/>
    <p:sldId id="5373" r:id="rId98"/>
    <p:sldId id="5380" r:id="rId99"/>
    <p:sldId id="5381" r:id="rId100"/>
    <p:sldId id="5382" r:id="rId101"/>
    <p:sldId id="5383" r:id="rId102"/>
    <p:sldId id="5384" r:id="rId103"/>
    <p:sldId id="5385" r:id="rId104"/>
    <p:sldId id="3985" r:id="rId105"/>
    <p:sldId id="5386" r:id="rId106"/>
    <p:sldId id="5387" r:id="rId107"/>
    <p:sldId id="5388" r:id="rId108"/>
    <p:sldId id="5389" r:id="rId109"/>
    <p:sldId id="5390" r:id="rId110"/>
    <p:sldId id="5391" r:id="rId111"/>
    <p:sldId id="5393" r:id="rId112"/>
    <p:sldId id="5392" r:id="rId113"/>
    <p:sldId id="6708" r:id="rId114"/>
    <p:sldId id="6709" r:id="rId115"/>
    <p:sldId id="5906" r:id="rId116"/>
    <p:sldId id="5911" r:id="rId117"/>
    <p:sldId id="5910" r:id="rId118"/>
    <p:sldId id="5909" r:id="rId119"/>
    <p:sldId id="5908" r:id="rId120"/>
    <p:sldId id="6734" r:id="rId121"/>
    <p:sldId id="6714" r:id="rId122"/>
    <p:sldId id="6716" r:id="rId123"/>
    <p:sldId id="6717" r:id="rId124"/>
    <p:sldId id="6718" r:id="rId125"/>
    <p:sldId id="6719" r:id="rId126"/>
    <p:sldId id="6720" r:id="rId127"/>
    <p:sldId id="6721" r:id="rId128"/>
    <p:sldId id="6722" r:id="rId129"/>
    <p:sldId id="6723" r:id="rId130"/>
    <p:sldId id="6724" r:id="rId131"/>
    <p:sldId id="6725" r:id="rId132"/>
    <p:sldId id="6726" r:id="rId133"/>
    <p:sldId id="6727" r:id="rId134"/>
    <p:sldId id="6728" r:id="rId135"/>
    <p:sldId id="6729" r:id="rId136"/>
    <p:sldId id="6730" r:id="rId137"/>
    <p:sldId id="6731" r:id="rId138"/>
    <p:sldId id="6732" r:id="rId139"/>
    <p:sldId id="5152" r:id="rId140"/>
    <p:sldId id="6157" r:id="rId141"/>
    <p:sldId id="6158" r:id="rId142"/>
    <p:sldId id="6159" r:id="rId143"/>
    <p:sldId id="6160" r:id="rId144"/>
    <p:sldId id="6161" r:id="rId145"/>
    <p:sldId id="6162" r:id="rId146"/>
    <p:sldId id="5421" r:id="rId147"/>
    <p:sldId id="5422" r:id="rId148"/>
    <p:sldId id="5894" r:id="rId149"/>
    <p:sldId id="5893" r:id="rId150"/>
    <p:sldId id="5397" r:id="rId151"/>
    <p:sldId id="6226" r:id="rId152"/>
    <p:sldId id="6225" r:id="rId153"/>
    <p:sldId id="6224" r:id="rId154"/>
    <p:sldId id="6707" r:id="rId155"/>
    <p:sldId id="4737" r:id="rId156"/>
    <p:sldId id="5398" r:id="rId157"/>
    <p:sldId id="5399" r:id="rId158"/>
    <p:sldId id="4738" r:id="rId159"/>
    <p:sldId id="4739" r:id="rId160"/>
    <p:sldId id="5400" r:id="rId161"/>
    <p:sldId id="5401" r:id="rId162"/>
    <p:sldId id="4740" r:id="rId163"/>
    <p:sldId id="4741" r:id="rId164"/>
    <p:sldId id="5403" r:id="rId165"/>
    <p:sldId id="5404" r:id="rId166"/>
    <p:sldId id="5405" r:id="rId167"/>
    <p:sldId id="4743" r:id="rId168"/>
    <p:sldId id="5409" r:id="rId169"/>
    <p:sldId id="5406" r:id="rId170"/>
    <p:sldId id="5407" r:id="rId171"/>
    <p:sldId id="5410" r:id="rId172"/>
    <p:sldId id="5408" r:id="rId173"/>
    <p:sldId id="5273" r:id="rId174"/>
    <p:sldId id="5274" r:id="rId175"/>
    <p:sldId id="4744" r:id="rId176"/>
    <p:sldId id="5812" r:id="rId177"/>
    <p:sldId id="6227" r:id="rId178"/>
    <p:sldId id="5813" r:id="rId179"/>
    <p:sldId id="6228" r:id="rId180"/>
    <p:sldId id="5819" r:id="rId181"/>
    <p:sldId id="6229" r:id="rId182"/>
    <p:sldId id="5820" r:id="rId183"/>
    <p:sldId id="5821" r:id="rId184"/>
    <p:sldId id="5822" r:id="rId185"/>
    <p:sldId id="5823" r:id="rId186"/>
    <p:sldId id="5824" r:id="rId187"/>
    <p:sldId id="5825" r:id="rId188"/>
    <p:sldId id="5826" r:id="rId189"/>
    <p:sldId id="5827" r:id="rId190"/>
    <p:sldId id="6619" r:id="rId191"/>
    <p:sldId id="6620" r:id="rId192"/>
    <p:sldId id="5828" r:id="rId193"/>
    <p:sldId id="6621" r:id="rId194"/>
    <p:sldId id="5829" r:id="rId195"/>
    <p:sldId id="5830" r:id="rId196"/>
    <p:sldId id="5831" r:id="rId197"/>
    <p:sldId id="5832" r:id="rId198"/>
    <p:sldId id="5833" r:id="rId199"/>
    <p:sldId id="5968" r:id="rId200"/>
    <p:sldId id="5969" r:id="rId201"/>
    <p:sldId id="5970" r:id="rId202"/>
    <p:sldId id="5971" r:id="rId203"/>
    <p:sldId id="5972" r:id="rId204"/>
    <p:sldId id="5973" r:id="rId205"/>
    <p:sldId id="5974" r:id="rId206"/>
    <p:sldId id="5975" r:id="rId207"/>
    <p:sldId id="5981" r:id="rId208"/>
    <p:sldId id="6235" r:id="rId209"/>
    <p:sldId id="6234" r:id="rId210"/>
    <p:sldId id="6233" r:id="rId211"/>
    <p:sldId id="5983" r:id="rId212"/>
    <p:sldId id="6236" r:id="rId213"/>
    <p:sldId id="5985" r:id="rId214"/>
    <p:sldId id="6237" r:id="rId215"/>
    <p:sldId id="5966" r:id="rId216"/>
    <p:sldId id="5986" r:id="rId217"/>
    <p:sldId id="5987" r:id="rId218"/>
    <p:sldId id="5988" r:id="rId219"/>
    <p:sldId id="6238" r:id="rId220"/>
    <p:sldId id="5989" r:id="rId221"/>
    <p:sldId id="5990" r:id="rId222"/>
    <p:sldId id="6239" r:id="rId223"/>
    <p:sldId id="5991" r:id="rId224"/>
    <p:sldId id="5992" r:id="rId225"/>
    <p:sldId id="5993" r:id="rId226"/>
    <p:sldId id="5994" r:id="rId227"/>
    <p:sldId id="5996" r:id="rId228"/>
    <p:sldId id="5995" r:id="rId229"/>
    <p:sldId id="5998" r:id="rId230"/>
    <p:sldId id="6240" r:id="rId231"/>
    <p:sldId id="5997" r:id="rId232"/>
    <p:sldId id="6241" r:id="rId233"/>
    <p:sldId id="5999" r:id="rId234"/>
    <p:sldId id="6000" r:id="rId235"/>
    <p:sldId id="6004" r:id="rId236"/>
    <p:sldId id="6001" r:id="rId237"/>
    <p:sldId id="6005" r:id="rId238"/>
    <p:sldId id="6002" r:id="rId239"/>
    <p:sldId id="6006" r:id="rId240"/>
    <p:sldId id="6007" r:id="rId241"/>
    <p:sldId id="6244" r:id="rId242"/>
    <p:sldId id="6243" r:id="rId243"/>
    <p:sldId id="6242" r:id="rId244"/>
    <p:sldId id="6011" r:id="rId245"/>
    <p:sldId id="6013" r:id="rId246"/>
    <p:sldId id="6014" r:id="rId247"/>
    <p:sldId id="6015" r:id="rId248"/>
    <p:sldId id="6016" r:id="rId249"/>
    <p:sldId id="6017" r:id="rId250"/>
    <p:sldId id="6018" r:id="rId251"/>
    <p:sldId id="6019" r:id="rId252"/>
    <p:sldId id="5411" r:id="rId253"/>
    <p:sldId id="5412" r:id="rId254"/>
    <p:sldId id="6675" r:id="rId255"/>
    <p:sldId id="6676" r:id="rId256"/>
    <p:sldId id="6677" r:id="rId257"/>
    <p:sldId id="6678" r:id="rId258"/>
    <p:sldId id="6679" r:id="rId259"/>
    <p:sldId id="6680" r:id="rId260"/>
    <p:sldId id="6681" r:id="rId261"/>
    <p:sldId id="6682" r:id="rId262"/>
    <p:sldId id="6683" r:id="rId263"/>
    <p:sldId id="6686" r:id="rId264"/>
    <p:sldId id="6164" r:id="rId265"/>
    <p:sldId id="6736" r:id="rId266"/>
    <p:sldId id="5414" r:id="rId267"/>
    <p:sldId id="6737" r:id="rId268"/>
    <p:sldId id="6738" r:id="rId269"/>
    <p:sldId id="6739" r:id="rId270"/>
    <p:sldId id="6740" r:id="rId271"/>
    <p:sldId id="6741" r:id="rId272"/>
    <p:sldId id="6743" r:id="rId273"/>
    <p:sldId id="6744" r:id="rId274"/>
    <p:sldId id="6746" r:id="rId275"/>
    <p:sldId id="6747" r:id="rId276"/>
    <p:sldId id="6749" r:id="rId277"/>
    <p:sldId id="6750" r:id="rId278"/>
    <p:sldId id="6751" r:id="rId279"/>
    <p:sldId id="6752" r:id="rId280"/>
    <p:sldId id="6753" r:id="rId281"/>
    <p:sldId id="6754" r:id="rId282"/>
    <p:sldId id="5415" r:id="rId283"/>
    <p:sldId id="5416" r:id="rId284"/>
    <p:sldId id="5933" r:id="rId285"/>
    <p:sldId id="5934" r:id="rId286"/>
    <p:sldId id="5935" r:id="rId287"/>
    <p:sldId id="5936" r:id="rId288"/>
    <p:sldId id="5937" r:id="rId289"/>
    <p:sldId id="5417" r:id="rId290"/>
    <p:sldId id="5939" r:id="rId291"/>
    <p:sldId id="5940" r:id="rId292"/>
    <p:sldId id="5941" r:id="rId293"/>
    <p:sldId id="5942" r:id="rId294"/>
    <p:sldId id="5943" r:id="rId295"/>
    <p:sldId id="5418" r:id="rId296"/>
    <p:sldId id="5926" r:id="rId297"/>
    <p:sldId id="5927" r:id="rId298"/>
    <p:sldId id="5928" r:id="rId299"/>
    <p:sldId id="5929" r:id="rId300"/>
    <p:sldId id="5932" r:id="rId301"/>
    <p:sldId id="5931" r:id="rId302"/>
    <p:sldId id="5944" r:id="rId303"/>
    <p:sldId id="5945" r:id="rId304"/>
    <p:sldId id="5946" r:id="rId305"/>
    <p:sldId id="5947" r:id="rId306"/>
    <p:sldId id="5948" r:id="rId307"/>
    <p:sldId id="5949" r:id="rId308"/>
    <p:sldId id="5420" r:id="rId309"/>
    <p:sldId id="6658" r:id="rId310"/>
    <p:sldId id="6659" r:id="rId311"/>
    <p:sldId id="5950" r:id="rId312"/>
    <p:sldId id="5954" r:id="rId313"/>
    <p:sldId id="6755" r:id="rId314"/>
    <p:sldId id="5956" r:id="rId315"/>
    <p:sldId id="5955" r:id="rId316"/>
    <p:sldId id="6651" r:id="rId317"/>
    <p:sldId id="6220" r:id="rId318"/>
    <p:sldId id="4747" r:id="rId319"/>
    <p:sldId id="5164" r:id="rId320"/>
    <p:sldId id="6167" r:id="rId321"/>
    <p:sldId id="6168" r:id="rId322"/>
    <p:sldId id="6169" r:id="rId323"/>
    <p:sldId id="6184" r:id="rId324"/>
    <p:sldId id="4686" r:id="rId325"/>
    <p:sldId id="6170" r:id="rId326"/>
    <p:sldId id="6171" r:id="rId327"/>
    <p:sldId id="6173" r:id="rId328"/>
    <p:sldId id="6175" r:id="rId329"/>
    <p:sldId id="6174" r:id="rId330"/>
    <p:sldId id="6172" r:id="rId331"/>
    <p:sldId id="6179" r:id="rId332"/>
    <p:sldId id="6848" r:id="rId333"/>
    <p:sldId id="6856" r:id="rId334"/>
    <p:sldId id="6850" r:id="rId335"/>
    <p:sldId id="6851" r:id="rId336"/>
    <p:sldId id="6852" r:id="rId337"/>
    <p:sldId id="6853" r:id="rId338"/>
    <p:sldId id="6854" r:id="rId339"/>
    <p:sldId id="6855" r:id="rId340"/>
  </p:sldIdLst>
  <p:sldSz cx="9144000" cy="6858000" type="screen4x3"/>
  <p:notesSz cx="6858000" cy="9144000"/>
  <p:defaultTextStyle>
    <a:defPPr>
      <a:defRPr lang="en-US"/>
    </a:defPPr>
    <a:lvl1pPr algn="ctr" rtl="0" eaLnBrk="0" fontAlgn="base" hangingPunct="0">
      <a:spcBef>
        <a:spcPct val="0"/>
      </a:spcBef>
      <a:spcAft>
        <a:spcPct val="0"/>
      </a:spcAft>
      <a:defRPr sz="32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32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32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32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3200" kern="1200">
        <a:solidFill>
          <a:schemeClr val="tx1"/>
        </a:solidFill>
        <a:latin typeface="Verdana" pitchFamily="34" charset="0"/>
        <a:ea typeface="+mn-ea"/>
        <a:cs typeface="+mn-cs"/>
      </a:defRPr>
    </a:lvl5pPr>
    <a:lvl6pPr marL="2286000" algn="l" defTabSz="914400" rtl="0" eaLnBrk="1" latinLnBrk="0" hangingPunct="1">
      <a:defRPr sz="3200" kern="1200">
        <a:solidFill>
          <a:schemeClr val="tx1"/>
        </a:solidFill>
        <a:latin typeface="Verdana" pitchFamily="34" charset="0"/>
        <a:ea typeface="+mn-ea"/>
        <a:cs typeface="+mn-cs"/>
      </a:defRPr>
    </a:lvl6pPr>
    <a:lvl7pPr marL="2743200" algn="l" defTabSz="914400" rtl="0" eaLnBrk="1" latinLnBrk="0" hangingPunct="1">
      <a:defRPr sz="3200" kern="1200">
        <a:solidFill>
          <a:schemeClr val="tx1"/>
        </a:solidFill>
        <a:latin typeface="Verdana" pitchFamily="34" charset="0"/>
        <a:ea typeface="+mn-ea"/>
        <a:cs typeface="+mn-cs"/>
      </a:defRPr>
    </a:lvl7pPr>
    <a:lvl8pPr marL="3200400" algn="l" defTabSz="914400" rtl="0" eaLnBrk="1" latinLnBrk="0" hangingPunct="1">
      <a:defRPr sz="3200" kern="1200">
        <a:solidFill>
          <a:schemeClr val="tx1"/>
        </a:solidFill>
        <a:latin typeface="Verdana" pitchFamily="34" charset="0"/>
        <a:ea typeface="+mn-ea"/>
        <a:cs typeface="+mn-cs"/>
      </a:defRPr>
    </a:lvl8pPr>
    <a:lvl9pPr marL="3657600" algn="l" defTabSz="914400" rtl="0" eaLnBrk="1" latinLnBrk="0" hangingPunct="1">
      <a:defRPr sz="32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FF"/>
    <a:srgbClr val="FF5050"/>
    <a:srgbClr val="9966FF"/>
    <a:srgbClr val="99FFCC"/>
    <a:srgbClr val="00FF00"/>
    <a:srgbClr val="FFFF99"/>
    <a:srgbClr val="99663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8" autoAdjust="0"/>
    <p:restoredTop sz="93460" autoAdjust="0"/>
  </p:normalViewPr>
  <p:slideViewPr>
    <p:cSldViewPr>
      <p:cViewPr>
        <p:scale>
          <a:sx n="66" d="100"/>
          <a:sy n="66" d="100"/>
        </p:scale>
        <p:origin x="-1950" y="-5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20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99" Type="http://schemas.openxmlformats.org/officeDocument/2006/relationships/slide" Target="slides/slide297.xml"/><Relationship Id="rId303" Type="http://schemas.openxmlformats.org/officeDocument/2006/relationships/slide" Target="slides/slide301.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324" Type="http://schemas.openxmlformats.org/officeDocument/2006/relationships/slide" Target="slides/slide322.xml"/><Relationship Id="rId345" Type="http://schemas.openxmlformats.org/officeDocument/2006/relationships/tableStyles" Target="tableStyles.xml"/><Relationship Id="rId170" Type="http://schemas.openxmlformats.org/officeDocument/2006/relationships/slide" Target="slides/slide168.xml"/><Relationship Id="rId191" Type="http://schemas.openxmlformats.org/officeDocument/2006/relationships/slide" Target="slides/slide189.xml"/><Relationship Id="rId205" Type="http://schemas.openxmlformats.org/officeDocument/2006/relationships/slide" Target="slides/slide203.xml"/><Relationship Id="rId226" Type="http://schemas.openxmlformats.org/officeDocument/2006/relationships/slide" Target="slides/slide224.xml"/><Relationship Id="rId247" Type="http://schemas.openxmlformats.org/officeDocument/2006/relationships/slide" Target="slides/slide245.xml"/><Relationship Id="rId107" Type="http://schemas.openxmlformats.org/officeDocument/2006/relationships/slide" Target="slides/slide105.xml"/><Relationship Id="rId268" Type="http://schemas.openxmlformats.org/officeDocument/2006/relationships/slide" Target="slides/slide266.xml"/><Relationship Id="rId289" Type="http://schemas.openxmlformats.org/officeDocument/2006/relationships/slide" Target="slides/slide287.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314" Type="http://schemas.openxmlformats.org/officeDocument/2006/relationships/slide" Target="slides/slide312.xml"/><Relationship Id="rId335" Type="http://schemas.openxmlformats.org/officeDocument/2006/relationships/slide" Target="slides/slide333.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slide" Target="slides/slide158.xml"/><Relationship Id="rId181" Type="http://schemas.openxmlformats.org/officeDocument/2006/relationships/slide" Target="slides/slide179.xml"/><Relationship Id="rId216" Type="http://schemas.openxmlformats.org/officeDocument/2006/relationships/slide" Target="slides/slide214.xml"/><Relationship Id="rId237" Type="http://schemas.openxmlformats.org/officeDocument/2006/relationships/slide" Target="slides/slide235.xml"/><Relationship Id="rId258" Type="http://schemas.openxmlformats.org/officeDocument/2006/relationships/slide" Target="slides/slide256.xml"/><Relationship Id="rId279" Type="http://schemas.openxmlformats.org/officeDocument/2006/relationships/slide" Target="slides/slide277.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290" Type="http://schemas.openxmlformats.org/officeDocument/2006/relationships/slide" Target="slides/slide288.xml"/><Relationship Id="rId304" Type="http://schemas.openxmlformats.org/officeDocument/2006/relationships/slide" Target="slides/slide302.xml"/><Relationship Id="rId325" Type="http://schemas.openxmlformats.org/officeDocument/2006/relationships/slide" Target="slides/slide323.xml"/><Relationship Id="rId85" Type="http://schemas.openxmlformats.org/officeDocument/2006/relationships/slide" Target="slides/slide83.xml"/><Relationship Id="rId150" Type="http://schemas.openxmlformats.org/officeDocument/2006/relationships/slide" Target="slides/slide148.xml"/><Relationship Id="rId171" Type="http://schemas.openxmlformats.org/officeDocument/2006/relationships/slide" Target="slides/slide169.xml"/><Relationship Id="rId192" Type="http://schemas.openxmlformats.org/officeDocument/2006/relationships/slide" Target="slides/slide190.xml"/><Relationship Id="rId206" Type="http://schemas.openxmlformats.org/officeDocument/2006/relationships/slide" Target="slides/slide204.xml"/><Relationship Id="rId227" Type="http://schemas.openxmlformats.org/officeDocument/2006/relationships/slide" Target="slides/slide225.xml"/><Relationship Id="rId248" Type="http://schemas.openxmlformats.org/officeDocument/2006/relationships/slide" Target="slides/slide246.xml"/><Relationship Id="rId269" Type="http://schemas.openxmlformats.org/officeDocument/2006/relationships/slide" Target="slides/slide267.xml"/><Relationship Id="rId12" Type="http://schemas.openxmlformats.org/officeDocument/2006/relationships/slide" Target="slides/slide10.xml"/><Relationship Id="rId33" Type="http://schemas.openxmlformats.org/officeDocument/2006/relationships/slide" Target="slides/slide31.xml"/><Relationship Id="rId108" Type="http://schemas.openxmlformats.org/officeDocument/2006/relationships/slide" Target="slides/slide106.xml"/><Relationship Id="rId129" Type="http://schemas.openxmlformats.org/officeDocument/2006/relationships/slide" Target="slides/slide127.xml"/><Relationship Id="rId280" Type="http://schemas.openxmlformats.org/officeDocument/2006/relationships/slide" Target="slides/slide278.xml"/><Relationship Id="rId315" Type="http://schemas.openxmlformats.org/officeDocument/2006/relationships/slide" Target="slides/slide313.xml"/><Relationship Id="rId336" Type="http://schemas.openxmlformats.org/officeDocument/2006/relationships/slide" Target="slides/slide334.xml"/><Relationship Id="rId54" Type="http://schemas.openxmlformats.org/officeDocument/2006/relationships/slide" Target="slides/slide52.xml"/><Relationship Id="rId75" Type="http://schemas.openxmlformats.org/officeDocument/2006/relationships/slide" Target="slides/slide73.xml"/><Relationship Id="rId96" Type="http://schemas.openxmlformats.org/officeDocument/2006/relationships/slide" Target="slides/slide94.xml"/><Relationship Id="rId140" Type="http://schemas.openxmlformats.org/officeDocument/2006/relationships/slide" Target="slides/slide138.xml"/><Relationship Id="rId161" Type="http://schemas.openxmlformats.org/officeDocument/2006/relationships/slide" Target="slides/slide159.xml"/><Relationship Id="rId182" Type="http://schemas.openxmlformats.org/officeDocument/2006/relationships/slide" Target="slides/slide180.xml"/><Relationship Id="rId217" Type="http://schemas.openxmlformats.org/officeDocument/2006/relationships/slide" Target="slides/slide215.xml"/><Relationship Id="rId6" Type="http://schemas.openxmlformats.org/officeDocument/2006/relationships/slide" Target="slides/slide4.xml"/><Relationship Id="rId238" Type="http://schemas.openxmlformats.org/officeDocument/2006/relationships/slide" Target="slides/slide236.xml"/><Relationship Id="rId259" Type="http://schemas.openxmlformats.org/officeDocument/2006/relationships/slide" Target="slides/slide257.xml"/><Relationship Id="rId23" Type="http://schemas.openxmlformats.org/officeDocument/2006/relationships/slide" Target="slides/slide21.xml"/><Relationship Id="rId119" Type="http://schemas.openxmlformats.org/officeDocument/2006/relationships/slide" Target="slides/slide117.xml"/><Relationship Id="rId270" Type="http://schemas.openxmlformats.org/officeDocument/2006/relationships/slide" Target="slides/slide268.xml"/><Relationship Id="rId291" Type="http://schemas.openxmlformats.org/officeDocument/2006/relationships/slide" Target="slides/slide289.xml"/><Relationship Id="rId305" Type="http://schemas.openxmlformats.org/officeDocument/2006/relationships/slide" Target="slides/slide303.xml"/><Relationship Id="rId326" Type="http://schemas.openxmlformats.org/officeDocument/2006/relationships/slide" Target="slides/slide324.xml"/><Relationship Id="rId44" Type="http://schemas.openxmlformats.org/officeDocument/2006/relationships/slide" Target="slides/slide42.xml"/><Relationship Id="rId65" Type="http://schemas.openxmlformats.org/officeDocument/2006/relationships/slide" Target="slides/slide63.xml"/><Relationship Id="rId86" Type="http://schemas.openxmlformats.org/officeDocument/2006/relationships/slide" Target="slides/slide84.xml"/><Relationship Id="rId130" Type="http://schemas.openxmlformats.org/officeDocument/2006/relationships/slide" Target="slides/slide128.xml"/><Relationship Id="rId151" Type="http://schemas.openxmlformats.org/officeDocument/2006/relationships/slide" Target="slides/slide149.xml"/><Relationship Id="rId172" Type="http://schemas.openxmlformats.org/officeDocument/2006/relationships/slide" Target="slides/slide170.xml"/><Relationship Id="rId193" Type="http://schemas.openxmlformats.org/officeDocument/2006/relationships/slide" Target="slides/slide191.xml"/><Relationship Id="rId207" Type="http://schemas.openxmlformats.org/officeDocument/2006/relationships/slide" Target="slides/slide205.xml"/><Relationship Id="rId228" Type="http://schemas.openxmlformats.org/officeDocument/2006/relationships/slide" Target="slides/slide226.xml"/><Relationship Id="rId249" Type="http://schemas.openxmlformats.org/officeDocument/2006/relationships/slide" Target="slides/slide247.xml"/><Relationship Id="rId13" Type="http://schemas.openxmlformats.org/officeDocument/2006/relationships/slide" Target="slides/slide11.xml"/><Relationship Id="rId109" Type="http://schemas.openxmlformats.org/officeDocument/2006/relationships/slide" Target="slides/slide107.xml"/><Relationship Id="rId260" Type="http://schemas.openxmlformats.org/officeDocument/2006/relationships/slide" Target="slides/slide258.xml"/><Relationship Id="rId281" Type="http://schemas.openxmlformats.org/officeDocument/2006/relationships/slide" Target="slides/slide279.xml"/><Relationship Id="rId316" Type="http://schemas.openxmlformats.org/officeDocument/2006/relationships/slide" Target="slides/slide314.xml"/><Relationship Id="rId337" Type="http://schemas.openxmlformats.org/officeDocument/2006/relationships/slide" Target="slides/slide335.xml"/><Relationship Id="rId34" Type="http://schemas.openxmlformats.org/officeDocument/2006/relationships/slide" Target="slides/slide32.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20" Type="http://schemas.openxmlformats.org/officeDocument/2006/relationships/slide" Target="slides/slide118.xml"/><Relationship Id="rId141" Type="http://schemas.openxmlformats.org/officeDocument/2006/relationships/slide" Target="slides/slide139.xml"/><Relationship Id="rId7" Type="http://schemas.openxmlformats.org/officeDocument/2006/relationships/slide" Target="slides/slide5.xml"/><Relationship Id="rId162" Type="http://schemas.openxmlformats.org/officeDocument/2006/relationships/slide" Target="slides/slide160.xml"/><Relationship Id="rId183" Type="http://schemas.openxmlformats.org/officeDocument/2006/relationships/slide" Target="slides/slide181.xml"/><Relationship Id="rId218" Type="http://schemas.openxmlformats.org/officeDocument/2006/relationships/slide" Target="slides/slide216.xml"/><Relationship Id="rId239" Type="http://schemas.openxmlformats.org/officeDocument/2006/relationships/slide" Target="slides/slide237.xml"/><Relationship Id="rId250" Type="http://schemas.openxmlformats.org/officeDocument/2006/relationships/slide" Target="slides/slide248.xml"/><Relationship Id="rId271" Type="http://schemas.openxmlformats.org/officeDocument/2006/relationships/slide" Target="slides/slide269.xml"/><Relationship Id="rId292" Type="http://schemas.openxmlformats.org/officeDocument/2006/relationships/slide" Target="slides/slide290.xml"/><Relationship Id="rId306" Type="http://schemas.openxmlformats.org/officeDocument/2006/relationships/slide" Target="slides/slide304.xml"/><Relationship Id="rId24" Type="http://schemas.openxmlformats.org/officeDocument/2006/relationships/slide" Target="slides/slide22.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31" Type="http://schemas.openxmlformats.org/officeDocument/2006/relationships/slide" Target="slides/slide129.xml"/><Relationship Id="rId327" Type="http://schemas.openxmlformats.org/officeDocument/2006/relationships/slide" Target="slides/slide325.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208" Type="http://schemas.openxmlformats.org/officeDocument/2006/relationships/slide" Target="slides/slide206.xml"/><Relationship Id="rId229" Type="http://schemas.openxmlformats.org/officeDocument/2006/relationships/slide" Target="slides/slide227.xml"/><Relationship Id="rId240" Type="http://schemas.openxmlformats.org/officeDocument/2006/relationships/slide" Target="slides/slide238.xml"/><Relationship Id="rId261" Type="http://schemas.openxmlformats.org/officeDocument/2006/relationships/slide" Target="slides/slide259.xml"/><Relationship Id="rId14" Type="http://schemas.openxmlformats.org/officeDocument/2006/relationships/slide" Target="slides/slide12.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282" Type="http://schemas.openxmlformats.org/officeDocument/2006/relationships/slide" Target="slides/slide280.xml"/><Relationship Id="rId317" Type="http://schemas.openxmlformats.org/officeDocument/2006/relationships/slide" Target="slides/slide315.xml"/><Relationship Id="rId338" Type="http://schemas.openxmlformats.org/officeDocument/2006/relationships/slide" Target="slides/slide336.xml"/><Relationship Id="rId8" Type="http://schemas.openxmlformats.org/officeDocument/2006/relationships/slide" Target="slides/slide6.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219" Type="http://schemas.openxmlformats.org/officeDocument/2006/relationships/slide" Target="slides/slide217.xml"/><Relationship Id="rId230" Type="http://schemas.openxmlformats.org/officeDocument/2006/relationships/slide" Target="slides/slide228.xml"/><Relationship Id="rId251" Type="http://schemas.openxmlformats.org/officeDocument/2006/relationships/slide" Target="slides/slide249.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72" Type="http://schemas.openxmlformats.org/officeDocument/2006/relationships/slide" Target="slides/slide270.xml"/><Relationship Id="rId293" Type="http://schemas.openxmlformats.org/officeDocument/2006/relationships/slide" Target="slides/slide291.xml"/><Relationship Id="rId302" Type="http://schemas.openxmlformats.org/officeDocument/2006/relationships/slide" Target="slides/slide300.xml"/><Relationship Id="rId307" Type="http://schemas.openxmlformats.org/officeDocument/2006/relationships/slide" Target="slides/slide305.xml"/><Relationship Id="rId323" Type="http://schemas.openxmlformats.org/officeDocument/2006/relationships/slide" Target="slides/slide321.xml"/><Relationship Id="rId328" Type="http://schemas.openxmlformats.org/officeDocument/2006/relationships/slide" Target="slides/slide326.xml"/><Relationship Id="rId344"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209" Type="http://schemas.openxmlformats.org/officeDocument/2006/relationships/slide" Target="slides/slide207.xml"/><Relationship Id="rId190" Type="http://schemas.openxmlformats.org/officeDocument/2006/relationships/slide" Target="slides/slide188.xml"/><Relationship Id="rId204" Type="http://schemas.openxmlformats.org/officeDocument/2006/relationships/slide" Target="slides/slide202.xml"/><Relationship Id="rId220" Type="http://schemas.openxmlformats.org/officeDocument/2006/relationships/slide" Target="slides/slide218.xml"/><Relationship Id="rId225" Type="http://schemas.openxmlformats.org/officeDocument/2006/relationships/slide" Target="slides/slide223.xml"/><Relationship Id="rId241" Type="http://schemas.openxmlformats.org/officeDocument/2006/relationships/slide" Target="slides/slide239.xml"/><Relationship Id="rId246" Type="http://schemas.openxmlformats.org/officeDocument/2006/relationships/slide" Target="slides/slide244.xml"/><Relationship Id="rId267" Type="http://schemas.openxmlformats.org/officeDocument/2006/relationships/slide" Target="slides/slide265.xml"/><Relationship Id="rId288" Type="http://schemas.openxmlformats.org/officeDocument/2006/relationships/slide" Target="slides/slide286.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262" Type="http://schemas.openxmlformats.org/officeDocument/2006/relationships/slide" Target="slides/slide260.xml"/><Relationship Id="rId283" Type="http://schemas.openxmlformats.org/officeDocument/2006/relationships/slide" Target="slides/slide281.xml"/><Relationship Id="rId313" Type="http://schemas.openxmlformats.org/officeDocument/2006/relationships/slide" Target="slides/slide311.xml"/><Relationship Id="rId318" Type="http://schemas.openxmlformats.org/officeDocument/2006/relationships/slide" Target="slides/slide316.xml"/><Relationship Id="rId339" Type="http://schemas.openxmlformats.org/officeDocument/2006/relationships/slide" Target="slides/slide337.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334" Type="http://schemas.openxmlformats.org/officeDocument/2006/relationships/slide" Target="slides/slide332.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10" Type="http://schemas.openxmlformats.org/officeDocument/2006/relationships/slide" Target="slides/slide208.xml"/><Relationship Id="rId215" Type="http://schemas.openxmlformats.org/officeDocument/2006/relationships/slide" Target="slides/slide213.xml"/><Relationship Id="rId236" Type="http://schemas.openxmlformats.org/officeDocument/2006/relationships/slide" Target="slides/slide234.xml"/><Relationship Id="rId257" Type="http://schemas.openxmlformats.org/officeDocument/2006/relationships/slide" Target="slides/slide255.xml"/><Relationship Id="rId278" Type="http://schemas.openxmlformats.org/officeDocument/2006/relationships/slide" Target="slides/slide276.xml"/><Relationship Id="rId26" Type="http://schemas.openxmlformats.org/officeDocument/2006/relationships/slide" Target="slides/slide24.xml"/><Relationship Id="rId231" Type="http://schemas.openxmlformats.org/officeDocument/2006/relationships/slide" Target="slides/slide229.xml"/><Relationship Id="rId252" Type="http://schemas.openxmlformats.org/officeDocument/2006/relationships/slide" Target="slides/slide250.xml"/><Relationship Id="rId273" Type="http://schemas.openxmlformats.org/officeDocument/2006/relationships/slide" Target="slides/slide271.xml"/><Relationship Id="rId294" Type="http://schemas.openxmlformats.org/officeDocument/2006/relationships/slide" Target="slides/slide292.xml"/><Relationship Id="rId308" Type="http://schemas.openxmlformats.org/officeDocument/2006/relationships/slide" Target="slides/slide306.xml"/><Relationship Id="rId329" Type="http://schemas.openxmlformats.org/officeDocument/2006/relationships/slide" Target="slides/slide327.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 Id="rId340" Type="http://schemas.openxmlformats.org/officeDocument/2006/relationships/slide" Target="slides/slide338.xml"/><Relationship Id="rId196" Type="http://schemas.openxmlformats.org/officeDocument/2006/relationships/slide" Target="slides/slide194.xml"/><Relationship Id="rId200" Type="http://schemas.openxmlformats.org/officeDocument/2006/relationships/slide" Target="slides/slide198.xml"/><Relationship Id="rId16" Type="http://schemas.openxmlformats.org/officeDocument/2006/relationships/slide" Target="slides/slide14.xml"/><Relationship Id="rId221" Type="http://schemas.openxmlformats.org/officeDocument/2006/relationships/slide" Target="slides/slide219.xml"/><Relationship Id="rId242" Type="http://schemas.openxmlformats.org/officeDocument/2006/relationships/slide" Target="slides/slide240.xml"/><Relationship Id="rId263" Type="http://schemas.openxmlformats.org/officeDocument/2006/relationships/slide" Target="slides/slide261.xml"/><Relationship Id="rId284" Type="http://schemas.openxmlformats.org/officeDocument/2006/relationships/slide" Target="slides/slide282.xml"/><Relationship Id="rId319" Type="http://schemas.openxmlformats.org/officeDocument/2006/relationships/slide" Target="slides/slide317.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330" Type="http://schemas.openxmlformats.org/officeDocument/2006/relationships/slide" Target="slides/slide328.xml"/><Relationship Id="rId90" Type="http://schemas.openxmlformats.org/officeDocument/2006/relationships/slide" Target="slides/slide88.xml"/><Relationship Id="rId165" Type="http://schemas.openxmlformats.org/officeDocument/2006/relationships/slide" Target="slides/slide163.xml"/><Relationship Id="rId186" Type="http://schemas.openxmlformats.org/officeDocument/2006/relationships/slide" Target="slides/slide184.xml"/><Relationship Id="rId211" Type="http://schemas.openxmlformats.org/officeDocument/2006/relationships/slide" Target="slides/slide209.xml"/><Relationship Id="rId232" Type="http://schemas.openxmlformats.org/officeDocument/2006/relationships/slide" Target="slides/slide230.xml"/><Relationship Id="rId253" Type="http://schemas.openxmlformats.org/officeDocument/2006/relationships/slide" Target="slides/slide251.xml"/><Relationship Id="rId274" Type="http://schemas.openxmlformats.org/officeDocument/2006/relationships/slide" Target="slides/slide272.xml"/><Relationship Id="rId295" Type="http://schemas.openxmlformats.org/officeDocument/2006/relationships/slide" Target="slides/slide293.xml"/><Relationship Id="rId309" Type="http://schemas.openxmlformats.org/officeDocument/2006/relationships/slide" Target="slides/slide307.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320" Type="http://schemas.openxmlformats.org/officeDocument/2006/relationships/slide" Target="slides/slide318.xml"/><Relationship Id="rId80" Type="http://schemas.openxmlformats.org/officeDocument/2006/relationships/slide" Target="slides/slide78.xml"/><Relationship Id="rId155" Type="http://schemas.openxmlformats.org/officeDocument/2006/relationships/slide" Target="slides/slide153.xml"/><Relationship Id="rId176" Type="http://schemas.openxmlformats.org/officeDocument/2006/relationships/slide" Target="slides/slide174.xml"/><Relationship Id="rId197" Type="http://schemas.openxmlformats.org/officeDocument/2006/relationships/slide" Target="slides/slide195.xml"/><Relationship Id="rId341" Type="http://schemas.openxmlformats.org/officeDocument/2006/relationships/notesMaster" Target="notesMasters/notesMaster1.xml"/><Relationship Id="rId201" Type="http://schemas.openxmlformats.org/officeDocument/2006/relationships/slide" Target="slides/slide199.xml"/><Relationship Id="rId222" Type="http://schemas.openxmlformats.org/officeDocument/2006/relationships/slide" Target="slides/slide220.xml"/><Relationship Id="rId243" Type="http://schemas.openxmlformats.org/officeDocument/2006/relationships/slide" Target="slides/slide241.xml"/><Relationship Id="rId264" Type="http://schemas.openxmlformats.org/officeDocument/2006/relationships/slide" Target="slides/slide262.xml"/><Relationship Id="rId285" Type="http://schemas.openxmlformats.org/officeDocument/2006/relationships/slide" Target="slides/slide283.xml"/><Relationship Id="rId17" Type="http://schemas.openxmlformats.org/officeDocument/2006/relationships/slide" Target="slides/slide15.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24" Type="http://schemas.openxmlformats.org/officeDocument/2006/relationships/slide" Target="slides/slide122.xml"/><Relationship Id="rId310" Type="http://schemas.openxmlformats.org/officeDocument/2006/relationships/slide" Target="slides/slide308.xml"/><Relationship Id="rId70" Type="http://schemas.openxmlformats.org/officeDocument/2006/relationships/slide" Target="slides/slide68.xml"/><Relationship Id="rId91" Type="http://schemas.openxmlformats.org/officeDocument/2006/relationships/slide" Target="slides/slide89.xml"/><Relationship Id="rId145" Type="http://schemas.openxmlformats.org/officeDocument/2006/relationships/slide" Target="slides/slide143.xml"/><Relationship Id="rId166" Type="http://schemas.openxmlformats.org/officeDocument/2006/relationships/slide" Target="slides/slide164.xml"/><Relationship Id="rId187" Type="http://schemas.openxmlformats.org/officeDocument/2006/relationships/slide" Target="slides/slide185.xml"/><Relationship Id="rId331" Type="http://schemas.openxmlformats.org/officeDocument/2006/relationships/slide" Target="slides/slide329.xml"/><Relationship Id="rId1" Type="http://schemas.openxmlformats.org/officeDocument/2006/relationships/slideMaster" Target="slideMasters/slideMaster1.xml"/><Relationship Id="rId212" Type="http://schemas.openxmlformats.org/officeDocument/2006/relationships/slide" Target="slides/slide210.xml"/><Relationship Id="rId233" Type="http://schemas.openxmlformats.org/officeDocument/2006/relationships/slide" Target="slides/slide231.xml"/><Relationship Id="rId254" Type="http://schemas.openxmlformats.org/officeDocument/2006/relationships/slide" Target="slides/slide252.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275" Type="http://schemas.openxmlformats.org/officeDocument/2006/relationships/slide" Target="slides/slide273.xml"/><Relationship Id="rId296" Type="http://schemas.openxmlformats.org/officeDocument/2006/relationships/slide" Target="slides/slide294.xml"/><Relationship Id="rId300" Type="http://schemas.openxmlformats.org/officeDocument/2006/relationships/slide" Target="slides/slide298.xml"/><Relationship Id="rId60" Type="http://schemas.openxmlformats.org/officeDocument/2006/relationships/slide" Target="slides/slide58.xml"/><Relationship Id="rId81" Type="http://schemas.openxmlformats.org/officeDocument/2006/relationships/slide" Target="slides/slide79.xml"/><Relationship Id="rId135" Type="http://schemas.openxmlformats.org/officeDocument/2006/relationships/slide" Target="slides/slide133.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321" Type="http://schemas.openxmlformats.org/officeDocument/2006/relationships/slide" Target="slides/slide319.xml"/><Relationship Id="rId342" Type="http://schemas.openxmlformats.org/officeDocument/2006/relationships/presProps" Target="presProps.xml"/><Relationship Id="rId202" Type="http://schemas.openxmlformats.org/officeDocument/2006/relationships/slide" Target="slides/slide200.xml"/><Relationship Id="rId223" Type="http://schemas.openxmlformats.org/officeDocument/2006/relationships/slide" Target="slides/slide221.xml"/><Relationship Id="rId244" Type="http://schemas.openxmlformats.org/officeDocument/2006/relationships/slide" Target="slides/slide242.xml"/><Relationship Id="rId18" Type="http://schemas.openxmlformats.org/officeDocument/2006/relationships/slide" Target="slides/slide16.xml"/><Relationship Id="rId39" Type="http://schemas.openxmlformats.org/officeDocument/2006/relationships/slide" Target="slides/slide37.xml"/><Relationship Id="rId265" Type="http://schemas.openxmlformats.org/officeDocument/2006/relationships/slide" Target="slides/slide263.xml"/><Relationship Id="rId286" Type="http://schemas.openxmlformats.org/officeDocument/2006/relationships/slide" Target="slides/slide284.xml"/><Relationship Id="rId50" Type="http://schemas.openxmlformats.org/officeDocument/2006/relationships/slide" Target="slides/slide48.xml"/><Relationship Id="rId104" Type="http://schemas.openxmlformats.org/officeDocument/2006/relationships/slide" Target="slides/slide102.xml"/><Relationship Id="rId125" Type="http://schemas.openxmlformats.org/officeDocument/2006/relationships/slide" Target="slides/slide123.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311" Type="http://schemas.openxmlformats.org/officeDocument/2006/relationships/slide" Target="slides/slide309.xml"/><Relationship Id="rId332" Type="http://schemas.openxmlformats.org/officeDocument/2006/relationships/slide" Target="slides/slide330.xml"/><Relationship Id="rId71" Type="http://schemas.openxmlformats.org/officeDocument/2006/relationships/slide" Target="slides/slide69.xml"/><Relationship Id="rId92" Type="http://schemas.openxmlformats.org/officeDocument/2006/relationships/slide" Target="slides/slide90.xml"/><Relationship Id="rId213" Type="http://schemas.openxmlformats.org/officeDocument/2006/relationships/slide" Target="slides/slide211.xml"/><Relationship Id="rId234" Type="http://schemas.openxmlformats.org/officeDocument/2006/relationships/slide" Target="slides/slide232.xml"/><Relationship Id="rId2" Type="http://schemas.openxmlformats.org/officeDocument/2006/relationships/slideMaster" Target="slideMasters/slideMaster2.xml"/><Relationship Id="rId29" Type="http://schemas.openxmlformats.org/officeDocument/2006/relationships/slide" Target="slides/slide27.xml"/><Relationship Id="rId255" Type="http://schemas.openxmlformats.org/officeDocument/2006/relationships/slide" Target="slides/slide253.xml"/><Relationship Id="rId276" Type="http://schemas.openxmlformats.org/officeDocument/2006/relationships/slide" Target="slides/slide274.xml"/><Relationship Id="rId297" Type="http://schemas.openxmlformats.org/officeDocument/2006/relationships/slide" Target="slides/slide295.xml"/><Relationship Id="rId40" Type="http://schemas.openxmlformats.org/officeDocument/2006/relationships/slide" Target="slides/slide38.xml"/><Relationship Id="rId115" Type="http://schemas.openxmlformats.org/officeDocument/2006/relationships/slide" Target="slides/slide113.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301" Type="http://schemas.openxmlformats.org/officeDocument/2006/relationships/slide" Target="slides/slide299.xml"/><Relationship Id="rId322" Type="http://schemas.openxmlformats.org/officeDocument/2006/relationships/slide" Target="slides/slide320.xml"/><Relationship Id="rId343" Type="http://schemas.openxmlformats.org/officeDocument/2006/relationships/viewProps" Target="viewProps.xml"/><Relationship Id="rId61" Type="http://schemas.openxmlformats.org/officeDocument/2006/relationships/slide" Target="slides/slide59.xml"/><Relationship Id="rId82" Type="http://schemas.openxmlformats.org/officeDocument/2006/relationships/slide" Target="slides/slide80.xml"/><Relationship Id="rId199" Type="http://schemas.openxmlformats.org/officeDocument/2006/relationships/slide" Target="slides/slide197.xml"/><Relationship Id="rId203" Type="http://schemas.openxmlformats.org/officeDocument/2006/relationships/slide" Target="slides/slide201.xml"/><Relationship Id="rId19" Type="http://schemas.openxmlformats.org/officeDocument/2006/relationships/slide" Target="slides/slide17.xml"/><Relationship Id="rId224" Type="http://schemas.openxmlformats.org/officeDocument/2006/relationships/slide" Target="slides/slide222.xml"/><Relationship Id="rId245" Type="http://schemas.openxmlformats.org/officeDocument/2006/relationships/slide" Target="slides/slide243.xml"/><Relationship Id="rId266" Type="http://schemas.openxmlformats.org/officeDocument/2006/relationships/slide" Target="slides/slide264.xml"/><Relationship Id="rId287" Type="http://schemas.openxmlformats.org/officeDocument/2006/relationships/slide" Target="slides/slide285.xml"/><Relationship Id="rId30" Type="http://schemas.openxmlformats.org/officeDocument/2006/relationships/slide" Target="slides/slide2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312" Type="http://schemas.openxmlformats.org/officeDocument/2006/relationships/slide" Target="slides/slide310.xml"/><Relationship Id="rId333" Type="http://schemas.openxmlformats.org/officeDocument/2006/relationships/slide" Target="slides/slide331.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189" Type="http://schemas.openxmlformats.org/officeDocument/2006/relationships/slide" Target="slides/slide187.xml"/><Relationship Id="rId3" Type="http://schemas.openxmlformats.org/officeDocument/2006/relationships/slide" Target="slides/slide1.xml"/><Relationship Id="rId214" Type="http://schemas.openxmlformats.org/officeDocument/2006/relationships/slide" Target="slides/slide212.xml"/><Relationship Id="rId235" Type="http://schemas.openxmlformats.org/officeDocument/2006/relationships/slide" Target="slides/slide233.xml"/><Relationship Id="rId256" Type="http://schemas.openxmlformats.org/officeDocument/2006/relationships/slide" Target="slides/slide254.xml"/><Relationship Id="rId277" Type="http://schemas.openxmlformats.org/officeDocument/2006/relationships/slide" Target="slides/slide275.xml"/><Relationship Id="rId298" Type="http://schemas.openxmlformats.org/officeDocument/2006/relationships/slide" Target="slides/slide29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687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D2A77D0-8E17-4886-A159-482EE0A0D11F}" type="slidenum">
              <a:rPr lang="en-US"/>
              <a:pPr>
                <a:defRPr/>
              </a:pPr>
              <a:t>‹#›</a:t>
            </a:fld>
            <a:endParaRPr lang="en-US"/>
          </a:p>
        </p:txBody>
      </p:sp>
    </p:spTree>
    <p:extLst>
      <p:ext uri="{BB962C8B-B14F-4D97-AF65-F5344CB8AC3E}">
        <p14:creationId xmlns:p14="http://schemas.microsoft.com/office/powerpoint/2010/main" val="25251609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5868568" name="Rectangle 24"/>
          <p:cNvSpPr>
            <a:spLocks noGrp="1" noChangeArrowheads="1"/>
          </p:cNvSpPr>
          <p:nvPr>
            <p:ph type="ctrTitle" sz="quarter"/>
          </p:nvPr>
        </p:nvSpPr>
        <p:spPr>
          <a:xfrm>
            <a:off x="685800" y="1600200"/>
            <a:ext cx="7772400" cy="1828800"/>
          </a:xfrm>
        </p:spPr>
        <p:txBody>
          <a:bodyPr/>
          <a:lstStyle>
            <a:lvl1pPr>
              <a:defRPr/>
            </a:lvl1pPr>
          </a:lstStyle>
          <a:p>
            <a:r>
              <a:rPr lang="en-US"/>
              <a:t>Click to edit Master title style</a:t>
            </a:r>
          </a:p>
        </p:txBody>
      </p:sp>
      <p:sp>
        <p:nvSpPr>
          <p:cNvPr id="5868569"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EFC63F0C-1165-4626-9338-4D8F808A0E6E}" type="slidenum">
              <a:rPr lang="en-US"/>
              <a:pPr>
                <a:defRPr/>
              </a:pPr>
              <a:t>‹#›</a:t>
            </a:fld>
            <a:endParaRPr lang="en-US"/>
          </a:p>
        </p:txBody>
      </p:sp>
    </p:spTree>
    <p:extLst>
      <p:ext uri="{BB962C8B-B14F-4D97-AF65-F5344CB8AC3E}">
        <p14:creationId xmlns:p14="http://schemas.microsoft.com/office/powerpoint/2010/main" val="1073480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601F8B0F-BFAF-4321-AD7C-4D506BD21AB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99588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A057704E-5A13-4B1A-99F2-85C08CB2024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64529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7023DDC1-08BE-4875-B472-2AFC0F44DEA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4305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9A0F7E-7436-482B-BFFD-0139FF7EB819}" type="slidenum">
              <a:rPr lang="en-US"/>
              <a:pPr>
                <a:defRPr/>
              </a:pPr>
              <a:t>‹#›</a:t>
            </a:fld>
            <a:endParaRPr lang="en-US"/>
          </a:p>
        </p:txBody>
      </p:sp>
    </p:spTree>
    <p:extLst>
      <p:ext uri="{BB962C8B-B14F-4D97-AF65-F5344CB8AC3E}">
        <p14:creationId xmlns:p14="http://schemas.microsoft.com/office/powerpoint/2010/main" val="2970373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B8FB4A-DE3E-4061-BC56-575B9DFC67DB}" type="slidenum">
              <a:rPr lang="en-US"/>
              <a:pPr>
                <a:defRPr/>
              </a:pPr>
              <a:t>‹#›</a:t>
            </a:fld>
            <a:endParaRPr lang="en-US"/>
          </a:p>
        </p:txBody>
      </p:sp>
    </p:spTree>
    <p:extLst>
      <p:ext uri="{BB962C8B-B14F-4D97-AF65-F5344CB8AC3E}">
        <p14:creationId xmlns:p14="http://schemas.microsoft.com/office/powerpoint/2010/main" val="31955471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7C7E02-AAA5-4204-82FE-C5716FC8890A}" type="slidenum">
              <a:rPr lang="en-US"/>
              <a:pPr>
                <a:defRPr/>
              </a:pPr>
              <a:t>‹#›</a:t>
            </a:fld>
            <a:endParaRPr lang="en-US"/>
          </a:p>
        </p:txBody>
      </p:sp>
    </p:spTree>
    <p:extLst>
      <p:ext uri="{BB962C8B-B14F-4D97-AF65-F5344CB8AC3E}">
        <p14:creationId xmlns:p14="http://schemas.microsoft.com/office/powerpoint/2010/main" val="128069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B49429-5384-4A2D-A06F-6405AA8EE2DF}" type="slidenum">
              <a:rPr lang="en-US"/>
              <a:pPr>
                <a:defRPr/>
              </a:pPr>
              <a:t>‹#›</a:t>
            </a:fld>
            <a:endParaRPr lang="en-US"/>
          </a:p>
        </p:txBody>
      </p:sp>
    </p:spTree>
    <p:extLst>
      <p:ext uri="{BB962C8B-B14F-4D97-AF65-F5344CB8AC3E}">
        <p14:creationId xmlns:p14="http://schemas.microsoft.com/office/powerpoint/2010/main" val="3366606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68A55C-386D-4B48-9F60-418DBCA3899B}" type="slidenum">
              <a:rPr lang="en-US"/>
              <a:pPr>
                <a:defRPr/>
              </a:pPr>
              <a:t>‹#›</a:t>
            </a:fld>
            <a:endParaRPr lang="en-US"/>
          </a:p>
        </p:txBody>
      </p:sp>
    </p:spTree>
    <p:extLst>
      <p:ext uri="{BB962C8B-B14F-4D97-AF65-F5344CB8AC3E}">
        <p14:creationId xmlns:p14="http://schemas.microsoft.com/office/powerpoint/2010/main" val="2766696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A17F11-44AF-4C88-8E5A-CED1D9C19F79}" type="slidenum">
              <a:rPr lang="en-US"/>
              <a:pPr>
                <a:defRPr/>
              </a:pPr>
              <a:t>‹#›</a:t>
            </a:fld>
            <a:endParaRPr lang="en-US"/>
          </a:p>
        </p:txBody>
      </p:sp>
    </p:spTree>
    <p:extLst>
      <p:ext uri="{BB962C8B-B14F-4D97-AF65-F5344CB8AC3E}">
        <p14:creationId xmlns:p14="http://schemas.microsoft.com/office/powerpoint/2010/main" val="3993726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62AC78-791E-41F5-B094-3A5081F8917F}" type="slidenum">
              <a:rPr lang="en-US"/>
              <a:pPr>
                <a:defRPr/>
              </a:pPr>
              <a:t>‹#›</a:t>
            </a:fld>
            <a:endParaRPr lang="en-US"/>
          </a:p>
        </p:txBody>
      </p:sp>
    </p:spTree>
    <p:extLst>
      <p:ext uri="{BB962C8B-B14F-4D97-AF65-F5344CB8AC3E}">
        <p14:creationId xmlns:p14="http://schemas.microsoft.com/office/powerpoint/2010/main" val="243463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92FF7BC5-C99C-4FDC-A244-3B98153DC88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672227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68921B-D8E1-44B9-BBCE-1D0A2957CC0C}" type="slidenum">
              <a:rPr lang="en-US"/>
              <a:pPr>
                <a:defRPr/>
              </a:pPr>
              <a:t>‹#›</a:t>
            </a:fld>
            <a:endParaRPr lang="en-US"/>
          </a:p>
        </p:txBody>
      </p:sp>
    </p:spTree>
    <p:extLst>
      <p:ext uri="{BB962C8B-B14F-4D97-AF65-F5344CB8AC3E}">
        <p14:creationId xmlns:p14="http://schemas.microsoft.com/office/powerpoint/2010/main" val="157941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826488-03C6-46F9-B292-00F4D7CE0ECB}" type="slidenum">
              <a:rPr lang="en-US"/>
              <a:pPr>
                <a:defRPr/>
              </a:pPr>
              <a:t>‹#›</a:t>
            </a:fld>
            <a:endParaRPr lang="en-US"/>
          </a:p>
        </p:txBody>
      </p:sp>
    </p:spTree>
    <p:extLst>
      <p:ext uri="{BB962C8B-B14F-4D97-AF65-F5344CB8AC3E}">
        <p14:creationId xmlns:p14="http://schemas.microsoft.com/office/powerpoint/2010/main" val="3609440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2FA787-F6F4-4300-BE81-B24D17377BE1}" type="slidenum">
              <a:rPr lang="en-US"/>
              <a:pPr>
                <a:defRPr/>
              </a:pPr>
              <a:t>‹#›</a:t>
            </a:fld>
            <a:endParaRPr lang="en-US"/>
          </a:p>
        </p:txBody>
      </p:sp>
    </p:spTree>
    <p:extLst>
      <p:ext uri="{BB962C8B-B14F-4D97-AF65-F5344CB8AC3E}">
        <p14:creationId xmlns:p14="http://schemas.microsoft.com/office/powerpoint/2010/main" val="3602298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7FC50F-8AFB-4599-A85A-5C9BB61315C5}" type="slidenum">
              <a:rPr lang="en-US"/>
              <a:pPr>
                <a:defRPr/>
              </a:pPr>
              <a:t>‹#›</a:t>
            </a:fld>
            <a:endParaRPr lang="en-US"/>
          </a:p>
        </p:txBody>
      </p:sp>
    </p:spTree>
    <p:extLst>
      <p:ext uri="{BB962C8B-B14F-4D97-AF65-F5344CB8AC3E}">
        <p14:creationId xmlns:p14="http://schemas.microsoft.com/office/powerpoint/2010/main" val="43640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ACE444-41FA-4496-A456-F3E135603185}" type="slidenum">
              <a:rPr lang="en-US"/>
              <a:pPr>
                <a:defRPr/>
              </a:pPr>
              <a:t>‹#›</a:t>
            </a:fld>
            <a:endParaRPr lang="en-US"/>
          </a:p>
        </p:txBody>
      </p:sp>
    </p:spTree>
    <p:extLst>
      <p:ext uri="{BB962C8B-B14F-4D97-AF65-F5344CB8AC3E}">
        <p14:creationId xmlns:p14="http://schemas.microsoft.com/office/powerpoint/2010/main" val="753955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438BD39-97B9-4908-A878-56B28B42B23E}" type="slidenum">
              <a:rPr lang="en-US"/>
              <a:pPr>
                <a:defRPr/>
              </a:pPr>
              <a:t>‹#›</a:t>
            </a:fld>
            <a:endParaRPr lang="en-US"/>
          </a:p>
        </p:txBody>
      </p:sp>
    </p:spTree>
    <p:extLst>
      <p:ext uri="{BB962C8B-B14F-4D97-AF65-F5344CB8AC3E}">
        <p14:creationId xmlns:p14="http://schemas.microsoft.com/office/powerpoint/2010/main" val="360231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7B6AC99D-1B94-4D57-92DF-0E0DE911CD2C}"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2451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2CCAF4F7-8CA4-4AFB-A9B0-FF53D677E1F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4722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F2C7228C-A840-43B4-BE29-B22058C4B61D}"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52845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2524654B-140F-4FE0-B5FC-415412000F65}"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3883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A4C96B8C-3992-468A-B522-F61D0C5B7FBF}"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47675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2B3D3D44-1A0F-46B0-8329-FACEDCCF1F46}"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5316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D58A72CA-C958-4CC3-99B8-339747B02C7C}"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96697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58000"/>
            <a:chOff x="0" y="0"/>
            <a:chExt cx="5770" cy="4320"/>
          </a:xfrm>
        </p:grpSpPr>
        <p:sp>
          <p:nvSpPr>
            <p:cNvPr id="5867523"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p>
          </p:txBody>
        </p:sp>
        <p:sp>
          <p:nvSpPr>
            <p:cNvPr id="1033"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67529"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5867530"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0"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67535"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5"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67537"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p>
          </p:txBody>
        </p:sp>
        <p:sp>
          <p:nvSpPr>
            <p:cNvPr id="1047"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867539"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p>
          </p:txBody>
        </p:sp>
        <p:sp>
          <p:nvSpPr>
            <p:cNvPr id="1049"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w="9525">
                  <a:solidFill>
                    <a:srgbClr val="000000"/>
                  </a:solidFill>
                  <a:prstDash val="solid"/>
                  <a:round/>
                  <a:headEnd/>
                  <a:tailEnd/>
                </a14:hiddenLine>
              </a:ext>
            </a:extLst>
          </p:spPr>
          <p:txBody>
            <a:bodyPr/>
            <a:lstStyle/>
            <a:p>
              <a:endParaRPr lang="en-US"/>
            </a:p>
          </p:txBody>
        </p:sp>
        <p:sp>
          <p:nvSpPr>
            <p:cNvPr id="5867543"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p>
          </p:txBody>
        </p:sp>
      </p:grpSp>
      <p:sp>
        <p:nvSpPr>
          <p:cNvPr id="5867544"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5867545"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67546"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
        <p:nvSpPr>
          <p:cNvPr id="5867547"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FE5387C8-1F35-4B88-B7CE-410F2A39B4DA}" type="slidenum">
              <a:rPr lang="en-US"/>
              <a:pPr>
                <a:defRPr/>
              </a:pPr>
              <a:t>‹#›</a:t>
            </a:fld>
            <a:endParaRPr lang="en-US"/>
          </a:p>
        </p:txBody>
      </p:sp>
      <p:sp>
        <p:nvSpPr>
          <p:cNvPr id="5867548"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090"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 id="2147484076" r:id="rId12"/>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DE4BFC15-38AF-4431-9030-EDD07763B16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1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9.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14.xml"/><Relationship Id="rId4" Type="http://schemas.openxmlformats.org/officeDocument/2006/relationships/image" Target="../media/image25.jpe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9.xml"/></Relationships>
</file>

<file path=ppt/slides/_rels/slide1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youtube.com/watch?v=EadTLGMu3LI" TargetMode="External"/><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0.png"/><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1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17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9.xml"/></Relationships>
</file>

<file path=ppt/slides/_rels/slide1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17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17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8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9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9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9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9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19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19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19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19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9.xml"/></Relationships>
</file>

<file path=ppt/slides/_rels/slide19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19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0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0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0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0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0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0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0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0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1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1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2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1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3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2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25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5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5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5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5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9.xml"/></Relationships>
</file>

<file path=ppt/slides/_rels/slide26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26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26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26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26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7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2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27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27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27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27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27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27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4.xml"/></Relationships>
</file>

<file path=ppt/slides/_rels/slide27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4.xml"/></Relationships>
</file>

<file path=ppt/slides/_rels/slide27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8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28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28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28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28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9.jpeg"/></Relationships>
</file>

<file path=ppt/slides/_rels/slide28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8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8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28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28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9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9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29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29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51.jpeg"/></Relationships>
</file>

<file path=ppt/slides/_rels/slide29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9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9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29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0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0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52.jpeg"/></Relationships>
</file>

<file path=ppt/slides/_rels/slide30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30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30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30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8.jpeg"/></Relationships>
</file>

<file path=ppt/slides/_rels/slide30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0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0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54.gif"/></Relationships>
</file>

<file path=ppt/slides/_rels/slide30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7.jpeg"/><Relationship Id="rId1" Type="http://schemas.openxmlformats.org/officeDocument/2006/relationships/slideLayout" Target="../slideLayouts/slideLayout14.xml"/><Relationship Id="rId5" Type="http://schemas.openxmlformats.org/officeDocument/2006/relationships/image" Target="../media/image48.jpeg"/><Relationship Id="rId4" Type="http://schemas.openxmlformats.org/officeDocument/2006/relationships/image" Target="../media/image54.gif"/></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1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53.jpeg"/></Relationships>
</file>

<file path=ppt/slides/_rels/slide3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image" Target="../media/image45.jpeg"/></Relationships>
</file>

<file path=ppt/slides/_rels/slide3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1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s>
</file>

<file path=ppt/slides/_rels/slide3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4.xml"/><Relationship Id="rId4" Type="http://schemas.openxmlformats.org/officeDocument/2006/relationships/hyperlink" Target="http://www.bbc.co.uk/nature/history_of_the_earth" TargetMode="External"/></Relationships>
</file>

<file path=ppt/slides/_rels/slide31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4.xml"/></Relationships>
</file>

<file path=ppt/slides/_rels/slide3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31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4.xml"/></Relationships>
</file>

<file path=ppt/slides/_rels/slide3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2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32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9.xml"/></Relationships>
</file>

<file path=ppt/slides/_rels/slide322.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4.xml"/></Relationships>
</file>

<file path=ppt/slides/_rels/slide323.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serc.carleton.edu/quantskills/activities/calculatortape.html" TargetMode="External"/><Relationship Id="rId1" Type="http://schemas.openxmlformats.org/officeDocument/2006/relationships/slideLayout" Target="../slideLayouts/slideLayout14.xml"/></Relationships>
</file>

<file path=ppt/slides/_rels/slide324.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4.xml"/></Relationships>
</file>

<file path=ppt/slides/_rels/slide3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334.xml.rels><?xml version="1.0" encoding="UTF-8" standalone="yes"?>
<Relationships xmlns="http://schemas.openxmlformats.org/package/2006/relationships"><Relationship Id="rId3" Type="http://schemas.openxmlformats.org/officeDocument/2006/relationships/hyperlink" Target="http://sciencepowerpoint.com/Geology_Unit.html" TargetMode="External"/><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335.xml.rels><?xml version="1.0" encoding="UTF-8" standalone="yes"?>
<Relationships xmlns="http://schemas.openxmlformats.org/package/2006/relationships"><Relationship Id="rId3" Type="http://schemas.openxmlformats.org/officeDocument/2006/relationships/hyperlink" Target="http://sciencepowerpoint.com/Astronomy_Unit.html" TargetMode="External"/><Relationship Id="rId7" Type="http://schemas.openxmlformats.org/officeDocument/2006/relationships/hyperlink" Target="http://sciencepowerpoint.com/River_and_Water_Quality_Unit.html" TargetMode="External"/><Relationship Id="rId2" Type="http://schemas.openxmlformats.org/officeDocument/2006/relationships/hyperlink" Target="http://sciencepowerpoint.com/Geology_Unit.html" TargetMode="External"/><Relationship Id="rId1" Type="http://schemas.openxmlformats.org/officeDocument/2006/relationships/slideLayout" Target="../slideLayouts/slideLayout14.xml"/><Relationship Id="rId6" Type="http://schemas.openxmlformats.org/officeDocument/2006/relationships/hyperlink" Target="http://sciencepowerpoint.com/Water_Molecule_Unit.html" TargetMode="External"/><Relationship Id="rId5" Type="http://schemas.openxmlformats.org/officeDocument/2006/relationships/hyperlink" Target="http://sciencepowerpoint.com/Soil_and_Glaciers_Unit.html" TargetMode="External"/><Relationship Id="rId4" Type="http://schemas.openxmlformats.org/officeDocument/2006/relationships/hyperlink" Target="http://sciencepowerpoint.com/Weather_Climate_Unit.html" TargetMode="External"/></Relationships>
</file>

<file path=ppt/slides/_rels/slide336.xml.rels><?xml version="1.0" encoding="UTF-8" standalone="yes"?>
<Relationships xmlns="http://schemas.openxmlformats.org/package/2006/relationships"><Relationship Id="rId8" Type="http://schemas.openxmlformats.org/officeDocument/2006/relationships/hyperlink" Target="http://sciencepowerpoint.com/Cellular_Biology_Unit.html" TargetMode="External"/><Relationship Id="rId13" Type="http://schemas.openxmlformats.org/officeDocument/2006/relationships/hyperlink" Target="http://sciencepowerpoint.com/Ecology_Feeding_Levels_Unit.htm" TargetMode="External"/><Relationship Id="rId3" Type="http://schemas.openxmlformats.org/officeDocument/2006/relationships/hyperlink" Target="http://sciencepowerpoint.com/Newtons_Laws_Motion_Machines_Unit.html" TargetMode="External"/><Relationship Id="rId7" Type="http://schemas.openxmlformats.org/officeDocument/2006/relationships/hyperlink" Target="http://sciencepowerpoint.com/DNA_Genetics_Unit.html" TargetMode="External"/><Relationship Id="rId12" Type="http://schemas.openxmlformats.org/officeDocument/2006/relationships/hyperlink" Target="http://sciencepowerpoint.com/Plant_Botany_Unit.html" TargetMode="External"/><Relationship Id="rId2" Type="http://schemas.openxmlformats.org/officeDocument/2006/relationships/hyperlink" Target="http://sciencepowerpoint.com/Science_Introduction_Lab_Safety_Metric_Methods.html" TargetMode="External"/><Relationship Id="rId1" Type="http://schemas.openxmlformats.org/officeDocument/2006/relationships/slideLayout" Target="../slideLayouts/slideLayout14.xml"/><Relationship Id="rId6" Type="http://schemas.openxmlformats.org/officeDocument/2006/relationships/hyperlink" Target="http://sciencepowerpoint.com/Human_Body_Systems_and_Health_Topics_Unit.html" TargetMode="External"/><Relationship Id="rId11" Type="http://schemas.openxmlformats.org/officeDocument/2006/relationships/hyperlink" Target="http://sciencepowerpoint.com/Evolution_Natural_Selection_Unit.html" TargetMode="External"/><Relationship Id="rId5" Type="http://schemas.openxmlformats.org/officeDocument/2006/relationships/hyperlink" Target="http://sciencepowerpoint.com/Atoms_Periodic_Table_of_Elements_Unit.html" TargetMode="External"/><Relationship Id="rId15" Type="http://schemas.openxmlformats.org/officeDocument/2006/relationships/hyperlink" Target="http://sciencepowerpoint.com/Ecology_Abiotic_Factors_Unit.html" TargetMode="External"/><Relationship Id="rId10" Type="http://schemas.openxmlformats.org/officeDocument/2006/relationships/hyperlink" Target="http://sciencepowerpoint.com/Taxonomy_Classification_Unit.html" TargetMode="External"/><Relationship Id="rId4" Type="http://schemas.openxmlformats.org/officeDocument/2006/relationships/hyperlink" Target="http://sciencepowerpoint.com/Energy_Topics_Unit.html" TargetMode="External"/><Relationship Id="rId9" Type="http://schemas.openxmlformats.org/officeDocument/2006/relationships/hyperlink" Target="http://sciencepowerpoint.com/Infectious_Diseases_Unit.html" TargetMode="External"/><Relationship Id="rId14" Type="http://schemas.openxmlformats.org/officeDocument/2006/relationships/hyperlink" Target="http://sciencepowerpoint.com/Ecology_Interactions_Unit.html" TargetMode="External"/></Relationships>
</file>

<file path=ppt/slides/_rels/slide33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4.xml"/></Relationships>
</file>

<file path=ppt/slides/_rels/slide338.xml.rels><?xml version="1.0" encoding="UTF-8" standalone="yes"?>
<Relationships xmlns="http://schemas.openxmlformats.org/package/2006/relationships"><Relationship Id="rId3" Type="http://schemas.openxmlformats.org/officeDocument/2006/relationships/hyperlink" Target="http://www.sciencepowerpoint@gmail.com/" TargetMode="External"/><Relationship Id="rId2" Type="http://schemas.openxmlformats.org/officeDocument/2006/relationships/hyperlink" Target="http://sciencepowerpoint.com/" TargetMode="External"/><Relationship Id="rId1" Type="http://schemas.openxmlformats.org/officeDocument/2006/relationships/slideLayout" Target="../slideLayouts/slideLayout14.xml"/><Relationship Id="rId5" Type="http://schemas.openxmlformats.org/officeDocument/2006/relationships/image" Target="../media/image65.png"/><Relationship Id="rId4" Type="http://schemas.openxmlformats.org/officeDocument/2006/relationships/image" Target="../media/image64.jpeg"/></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youtube.com/watch?v=YXSEyttblMI" TargetMode="Externa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9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p:txBody>
          <a:bodyPr/>
          <a:lstStyle/>
          <a:p>
            <a:pPr eaLnBrk="1" hangingPunct="1"/>
            <a:endParaRPr lang="en-US" smtClean="0"/>
          </a:p>
        </p:txBody>
      </p:sp>
      <p:pic>
        <p:nvPicPr>
          <p:cNvPr id="4099"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4100" name="WordArt 4"/>
          <p:cNvSpPr>
            <a:spLocks noChangeArrowheads="1" noChangeShapeType="1" noTextEdit="1"/>
          </p:cNvSpPr>
          <p:nvPr/>
        </p:nvSpPr>
        <p:spPr bwMode="auto">
          <a:xfrm>
            <a:off x="271463" y="152400"/>
            <a:ext cx="6553200" cy="685800"/>
          </a:xfrm>
          <a:prstGeom prst="rect">
            <a:avLst/>
          </a:prstGeom>
        </p:spPr>
        <p:txBody>
          <a:bodyPr wrap="none" fromWordArt="1">
            <a:prstTxWarp prst="textPlain">
              <a:avLst>
                <a:gd name="adj" fmla="val 50000"/>
              </a:avLst>
            </a:prstTxWarp>
          </a:bodyPr>
          <a:lstStyle/>
          <a:p>
            <a:r>
              <a:rPr lang="en-US" sz="3600" kern="10" spc="720" dirty="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Part </a:t>
            </a:r>
            <a:r>
              <a:rPr lang="en-US" sz="3600" kern="10" spc="720" dirty="0" smtClean="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VI </a:t>
            </a:r>
            <a:r>
              <a:rPr lang="en-US" sz="3600" kern="10" spc="720" dirty="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Earth System History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4294967295"/>
          </p:nvPr>
        </p:nvSpPr>
        <p:spPr>
          <a:xfrm>
            <a:off x="457200" y="304800"/>
            <a:ext cx="8382000" cy="5821363"/>
          </a:xfrm>
        </p:spPr>
        <p:txBody>
          <a:bodyPr/>
          <a:lstStyle/>
          <a:p>
            <a:r>
              <a:rPr lang="en-US" smtClean="0">
                <a:solidFill>
                  <a:srgbClr val="333333"/>
                </a:solidFill>
              </a:rPr>
              <a:t>RED SLIDE: These are notes that are very important and should be recorded in your science journal.</a:t>
            </a:r>
          </a:p>
          <a:p>
            <a:r>
              <a:rPr lang="en-US" smtClean="0">
                <a:solidFill>
                  <a:srgbClr val="B2B2B2"/>
                </a:solidFill>
              </a:rPr>
              <a:t>BLACK SLIDE:</a:t>
            </a:r>
            <a:r>
              <a:rPr lang="en-US" smtClean="0"/>
              <a:t> Pay attention, follow directions, complete projects as described  and answer required questions neatly.</a:t>
            </a:r>
          </a:p>
        </p:txBody>
      </p:sp>
      <p:sp>
        <p:nvSpPr>
          <p:cNvPr id="13315" name="Rectangle 4"/>
          <p:cNvSpPr>
            <a:spLocks noChangeArrowheads="1"/>
          </p:cNvSpPr>
          <p:nvPr/>
        </p:nvSpPr>
        <p:spPr bwMode="auto">
          <a:xfrm>
            <a:off x="304800" y="3581400"/>
            <a:ext cx="4038600" cy="2971800"/>
          </a:xfrm>
          <a:prstGeom prst="rect">
            <a:avLst/>
          </a:prstGeom>
          <a:solidFill>
            <a:srgbClr val="333333"/>
          </a:solidFill>
          <a:ln w="9525" algn="ctr">
            <a:solidFill>
              <a:schemeClr val="tx1"/>
            </a:solidFill>
            <a:miter lim="800000"/>
            <a:headEnd/>
            <a:tailEnd/>
          </a:ln>
        </p:spPr>
        <p:txBody>
          <a:bodyPr wrap="none" anchor="ctr"/>
          <a:lstStyle/>
          <a:p>
            <a:pPr algn="l" eaLnBrk="1" hangingPunct="1"/>
            <a:endParaRPr lang="en-US">
              <a:latin typeface="Tahoma" pitchFamily="34" charset="0"/>
            </a:endParaRPr>
          </a:p>
        </p:txBody>
      </p:sp>
      <p:sp>
        <p:nvSpPr>
          <p:cNvPr id="13316" name="Rectangle 5"/>
          <p:cNvSpPr>
            <a:spLocks noChangeArrowheads="1"/>
          </p:cNvSpPr>
          <p:nvPr/>
        </p:nvSpPr>
        <p:spPr bwMode="auto">
          <a:xfrm>
            <a:off x="4876800" y="3581400"/>
            <a:ext cx="4038600" cy="2971800"/>
          </a:xfrm>
          <a:prstGeom prst="rect">
            <a:avLst/>
          </a:prstGeom>
          <a:solidFill>
            <a:srgbClr val="800000"/>
          </a:solidFill>
          <a:ln w="9525" algn="ctr">
            <a:solidFill>
              <a:schemeClr val="tx1"/>
            </a:solidFill>
            <a:miter lim="800000"/>
            <a:headEnd/>
            <a:tailEnd/>
          </a:ln>
        </p:spPr>
        <p:txBody>
          <a:bodyPr wrap="none" anchor="ctr"/>
          <a:lstStyle/>
          <a:p>
            <a:pPr algn="l" eaLnBrk="1" hangingPunct="1"/>
            <a:endParaRPr lang="en-US">
              <a:latin typeface="Tahoma" pitchFamily="34" charset="0"/>
            </a:endParaRPr>
          </a:p>
        </p:txBody>
      </p:sp>
      <p:sp>
        <p:nvSpPr>
          <p:cNvPr id="1331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a:latin typeface="Tahoma" pitchFamily="34" charset="0"/>
            </a:endParaRPr>
          </a:p>
        </p:txBody>
      </p:sp>
      <p:pic>
        <p:nvPicPr>
          <p:cNvPr id="13318"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581400"/>
            <a:ext cx="40386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9" name="Rectangle 8"/>
          <p:cNvSpPr>
            <a:spLocks noChangeArrowheads="1"/>
          </p:cNvSpPr>
          <p:nvPr/>
        </p:nvSpPr>
        <p:spPr bwMode="auto">
          <a:xfrm>
            <a:off x="533400" y="3810000"/>
            <a:ext cx="3505200" cy="2438400"/>
          </a:xfrm>
          <a:prstGeom prst="rect">
            <a:avLst/>
          </a:prstGeom>
          <a:solidFill>
            <a:schemeClr val="bg1"/>
          </a:solidFill>
          <a:ln w="9525">
            <a:solidFill>
              <a:srgbClr val="808080"/>
            </a:solidFill>
            <a:miter lim="800000"/>
            <a:headEnd/>
            <a:tailEnd/>
          </a:ln>
        </p:spPr>
        <p:txBody>
          <a:bodyPr wrap="none" anchor="ctr"/>
          <a:lstStyle/>
          <a:p>
            <a:pPr algn="l"/>
            <a:endParaRPr lang="en-US" sz="8800">
              <a:latin typeface="Tahoma"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physical, chemical, and biological </a:t>
            </a:r>
            <a:r>
              <a:rPr lang="en-US" sz="2800" smtClean="0">
                <a:solidFill>
                  <a:srgbClr val="FFFF00"/>
                </a:solidFill>
              </a:rPr>
              <a:t>components.</a:t>
            </a:r>
          </a:p>
        </p:txBody>
      </p:sp>
      <p:sp>
        <p:nvSpPr>
          <p:cNvPr id="118787"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8788" name="Rectangle 5"/>
          <p:cNvSpPr>
            <a:spLocks noGrp="1" noChangeArrowheads="1"/>
          </p:cNvSpPr>
          <p:nvPr>
            <p:ph sz="half" idx="2"/>
          </p:nvPr>
        </p:nvSpPr>
        <p:spPr/>
        <p:txBody>
          <a:bodyPr/>
          <a:lstStyle/>
          <a:p>
            <a:pPr eaLnBrk="1" hangingPunct="1"/>
            <a:endParaRPr lang="en-US" sz="2800" smtClean="0"/>
          </a:p>
        </p:txBody>
      </p:sp>
      <p:pic>
        <p:nvPicPr>
          <p:cNvPr id="11878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8790" name="Text Box 7"/>
          <p:cNvSpPr txBox="1">
            <a:spLocks noChangeArrowheads="1"/>
          </p:cNvSpPr>
          <p:nvPr/>
        </p:nvSpPr>
        <p:spPr bwMode="auto">
          <a:xfrm>
            <a:off x="914400" y="19812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Components:</a:t>
            </a:r>
          </a:p>
          <a:p>
            <a:pPr algn="l">
              <a:spcBef>
                <a:spcPct val="50000"/>
              </a:spcBef>
            </a:pP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physical, chemical, and biological </a:t>
            </a:r>
            <a:r>
              <a:rPr lang="en-US" sz="2800" smtClean="0">
                <a:solidFill>
                  <a:srgbClr val="FFFF00"/>
                </a:solidFill>
              </a:rPr>
              <a:t>components.</a:t>
            </a:r>
          </a:p>
        </p:txBody>
      </p:sp>
      <p:sp>
        <p:nvSpPr>
          <p:cNvPr id="119811"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9812" name="Rectangle 5"/>
          <p:cNvSpPr>
            <a:spLocks noGrp="1" noChangeArrowheads="1"/>
          </p:cNvSpPr>
          <p:nvPr>
            <p:ph sz="half" idx="2"/>
          </p:nvPr>
        </p:nvSpPr>
        <p:spPr/>
        <p:txBody>
          <a:bodyPr/>
          <a:lstStyle/>
          <a:p>
            <a:pPr eaLnBrk="1" hangingPunct="1"/>
            <a:endParaRPr lang="en-US" sz="2800" smtClean="0"/>
          </a:p>
        </p:txBody>
      </p:sp>
      <p:pic>
        <p:nvPicPr>
          <p:cNvPr id="11981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9814" name="Text Box 7"/>
          <p:cNvSpPr txBox="1">
            <a:spLocks noChangeArrowheads="1"/>
          </p:cNvSpPr>
          <p:nvPr/>
        </p:nvSpPr>
        <p:spPr bwMode="auto">
          <a:xfrm>
            <a:off x="914400" y="19812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Components: Part of something</a:t>
            </a:r>
          </a:p>
          <a:p>
            <a:pPr algn="l">
              <a:spcBef>
                <a:spcPct val="50000"/>
              </a:spcBef>
            </a:pP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physical, chemical, and biological components.</a:t>
            </a:r>
          </a:p>
        </p:txBody>
      </p:sp>
      <p:sp>
        <p:nvSpPr>
          <p:cNvPr id="120835"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20836" name="Rectangle 5"/>
          <p:cNvSpPr>
            <a:spLocks noGrp="1" noChangeArrowheads="1"/>
          </p:cNvSpPr>
          <p:nvPr>
            <p:ph sz="half" idx="2"/>
          </p:nvPr>
        </p:nvSpPr>
        <p:spPr/>
        <p:txBody>
          <a:bodyPr/>
          <a:lstStyle/>
          <a:p>
            <a:pPr eaLnBrk="1" hangingPunct="1"/>
            <a:endParaRPr lang="en-US" sz="2800" smtClean="0"/>
          </a:p>
        </p:txBody>
      </p:sp>
      <p:pic>
        <p:nvPicPr>
          <p:cNvPr id="12083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0838" name="Text Box 7"/>
          <p:cNvSpPr txBox="1">
            <a:spLocks noChangeArrowheads="1"/>
          </p:cNvSpPr>
          <p:nvPr/>
        </p:nvSpPr>
        <p:spPr bwMode="auto">
          <a:xfrm>
            <a:off x="914400" y="1981200"/>
            <a:ext cx="7239000"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Summary: Earth has a group of elements working together.  These elements include laws of matter, changes in atoms, and also includes living things.  All of these parts working together make up earth the history of the earth. </a:t>
            </a:r>
          </a:p>
          <a:p>
            <a:pPr algn="l">
              <a:spcBef>
                <a:spcPct val="50000"/>
              </a:spcBef>
            </a:pP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6371"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 for mi tar i an ism </a:t>
            </a:r>
            <a:r>
              <a:rPr lang="en-US" sz="2800" smtClean="0"/>
              <a:t>: The laws of nature have not changed over time.</a:t>
            </a:r>
          </a:p>
        </p:txBody>
      </p:sp>
      <p:pic>
        <p:nvPicPr>
          <p:cNvPr id="121859"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21860" name="Rectangle 7"/>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21861" name="Rectangle 10"/>
          <p:cNvSpPr>
            <a:spLocks noChangeArrowheads="1"/>
          </p:cNvSpPr>
          <p:nvPr/>
        </p:nvSpPr>
        <p:spPr bwMode="auto">
          <a:xfrm>
            <a:off x="8382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1862" name="Rectangle 14"/>
          <p:cNvSpPr>
            <a:spLocks noChangeArrowheads="1"/>
          </p:cNvSpPr>
          <p:nvPr/>
        </p:nvSpPr>
        <p:spPr bwMode="auto">
          <a:xfrm>
            <a:off x="15240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1863" name="Rectangle 15"/>
          <p:cNvSpPr>
            <a:spLocks noChangeArrowheads="1"/>
          </p:cNvSpPr>
          <p:nvPr/>
        </p:nvSpPr>
        <p:spPr bwMode="auto">
          <a:xfrm>
            <a:off x="2209800" y="457200"/>
            <a:ext cx="5334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1864" name="Rectangle 16"/>
          <p:cNvSpPr>
            <a:spLocks noChangeArrowheads="1"/>
          </p:cNvSpPr>
          <p:nvPr/>
        </p:nvSpPr>
        <p:spPr bwMode="auto">
          <a:xfrm>
            <a:off x="27432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1865" name="Rectangle 17"/>
          <p:cNvSpPr>
            <a:spLocks noChangeArrowheads="1"/>
          </p:cNvSpPr>
          <p:nvPr/>
        </p:nvSpPr>
        <p:spPr bwMode="auto">
          <a:xfrm>
            <a:off x="3352800" y="457200"/>
            <a:ext cx="228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1866" name="Rectangle 18"/>
          <p:cNvSpPr>
            <a:spLocks noChangeArrowheads="1"/>
          </p:cNvSpPr>
          <p:nvPr/>
        </p:nvSpPr>
        <p:spPr bwMode="auto">
          <a:xfrm>
            <a:off x="35814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1867" name="Rectangle 19"/>
          <p:cNvSpPr>
            <a:spLocks noChangeArrowheads="1"/>
          </p:cNvSpPr>
          <p:nvPr/>
        </p:nvSpPr>
        <p:spPr bwMode="auto">
          <a:xfrm>
            <a:off x="41910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8003"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 for mi tar i an ism </a:t>
            </a:r>
            <a:r>
              <a:rPr lang="en-US" sz="2800" smtClean="0"/>
              <a:t>: The laws of nature have not changed over time.</a:t>
            </a:r>
          </a:p>
        </p:txBody>
      </p:sp>
      <p:pic>
        <p:nvPicPr>
          <p:cNvPr id="122883"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22884"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22885" name="Rectangle 7"/>
          <p:cNvSpPr>
            <a:spLocks noChangeArrowheads="1"/>
          </p:cNvSpPr>
          <p:nvPr/>
        </p:nvSpPr>
        <p:spPr bwMode="auto">
          <a:xfrm>
            <a:off x="15240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2886" name="Rectangle 8"/>
          <p:cNvSpPr>
            <a:spLocks noChangeArrowheads="1"/>
          </p:cNvSpPr>
          <p:nvPr/>
        </p:nvSpPr>
        <p:spPr bwMode="auto">
          <a:xfrm>
            <a:off x="2209800" y="457200"/>
            <a:ext cx="5334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2887" name="Rectangle 9"/>
          <p:cNvSpPr>
            <a:spLocks noChangeArrowheads="1"/>
          </p:cNvSpPr>
          <p:nvPr/>
        </p:nvSpPr>
        <p:spPr bwMode="auto">
          <a:xfrm>
            <a:off x="27432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2888" name="Rectangle 10"/>
          <p:cNvSpPr>
            <a:spLocks noChangeArrowheads="1"/>
          </p:cNvSpPr>
          <p:nvPr/>
        </p:nvSpPr>
        <p:spPr bwMode="auto">
          <a:xfrm>
            <a:off x="3352800" y="457200"/>
            <a:ext cx="228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2889" name="Rectangle 11"/>
          <p:cNvSpPr>
            <a:spLocks noChangeArrowheads="1"/>
          </p:cNvSpPr>
          <p:nvPr/>
        </p:nvSpPr>
        <p:spPr bwMode="auto">
          <a:xfrm>
            <a:off x="35814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2890" name="Rectangle 12"/>
          <p:cNvSpPr>
            <a:spLocks noChangeArrowheads="1"/>
          </p:cNvSpPr>
          <p:nvPr/>
        </p:nvSpPr>
        <p:spPr bwMode="auto">
          <a:xfrm>
            <a:off x="41910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49027"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 for mi tar i an ism </a:t>
            </a:r>
            <a:r>
              <a:rPr lang="en-US" sz="2800" smtClean="0"/>
              <a:t>: The laws of nature have not changed over time.</a:t>
            </a:r>
          </a:p>
        </p:txBody>
      </p:sp>
      <p:pic>
        <p:nvPicPr>
          <p:cNvPr id="123907"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23908"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23909" name="Rectangle 7"/>
          <p:cNvSpPr>
            <a:spLocks noChangeArrowheads="1"/>
          </p:cNvSpPr>
          <p:nvPr/>
        </p:nvSpPr>
        <p:spPr bwMode="auto">
          <a:xfrm>
            <a:off x="2209800" y="457200"/>
            <a:ext cx="5334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3910" name="Rectangle 8"/>
          <p:cNvSpPr>
            <a:spLocks noChangeArrowheads="1"/>
          </p:cNvSpPr>
          <p:nvPr/>
        </p:nvSpPr>
        <p:spPr bwMode="auto">
          <a:xfrm>
            <a:off x="27432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3911" name="Rectangle 9"/>
          <p:cNvSpPr>
            <a:spLocks noChangeArrowheads="1"/>
          </p:cNvSpPr>
          <p:nvPr/>
        </p:nvSpPr>
        <p:spPr bwMode="auto">
          <a:xfrm>
            <a:off x="3352800" y="457200"/>
            <a:ext cx="228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3912" name="Rectangle 10"/>
          <p:cNvSpPr>
            <a:spLocks noChangeArrowheads="1"/>
          </p:cNvSpPr>
          <p:nvPr/>
        </p:nvSpPr>
        <p:spPr bwMode="auto">
          <a:xfrm>
            <a:off x="35814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3913" name="Rectangle 11"/>
          <p:cNvSpPr>
            <a:spLocks noChangeArrowheads="1"/>
          </p:cNvSpPr>
          <p:nvPr/>
        </p:nvSpPr>
        <p:spPr bwMode="auto">
          <a:xfrm>
            <a:off x="41910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0051"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 for mi tar i an ism </a:t>
            </a:r>
            <a:r>
              <a:rPr lang="en-US" sz="2800" smtClean="0"/>
              <a:t>: The laws of nature have not changed over time.</a:t>
            </a:r>
          </a:p>
        </p:txBody>
      </p:sp>
      <p:pic>
        <p:nvPicPr>
          <p:cNvPr id="124931"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24932"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24933" name="Rectangle 7"/>
          <p:cNvSpPr>
            <a:spLocks noChangeArrowheads="1"/>
          </p:cNvSpPr>
          <p:nvPr/>
        </p:nvSpPr>
        <p:spPr bwMode="auto">
          <a:xfrm>
            <a:off x="27432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4934" name="Rectangle 8"/>
          <p:cNvSpPr>
            <a:spLocks noChangeArrowheads="1"/>
          </p:cNvSpPr>
          <p:nvPr/>
        </p:nvSpPr>
        <p:spPr bwMode="auto">
          <a:xfrm>
            <a:off x="3352800" y="457200"/>
            <a:ext cx="228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4935" name="Rectangle 9"/>
          <p:cNvSpPr>
            <a:spLocks noChangeArrowheads="1"/>
          </p:cNvSpPr>
          <p:nvPr/>
        </p:nvSpPr>
        <p:spPr bwMode="auto">
          <a:xfrm>
            <a:off x="35814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4936" name="Rectangle 10"/>
          <p:cNvSpPr>
            <a:spLocks noChangeArrowheads="1"/>
          </p:cNvSpPr>
          <p:nvPr/>
        </p:nvSpPr>
        <p:spPr bwMode="auto">
          <a:xfrm>
            <a:off x="41910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1075"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 for mi tar i an ism </a:t>
            </a:r>
            <a:r>
              <a:rPr lang="en-US" sz="2800" smtClean="0"/>
              <a:t>: The laws of nature have not changed over time.</a:t>
            </a:r>
          </a:p>
        </p:txBody>
      </p:sp>
      <p:pic>
        <p:nvPicPr>
          <p:cNvPr id="125955"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25956"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25957" name="Rectangle 7"/>
          <p:cNvSpPr>
            <a:spLocks noChangeArrowheads="1"/>
          </p:cNvSpPr>
          <p:nvPr/>
        </p:nvSpPr>
        <p:spPr bwMode="auto">
          <a:xfrm>
            <a:off x="3352800" y="457200"/>
            <a:ext cx="228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5958" name="Rectangle 8"/>
          <p:cNvSpPr>
            <a:spLocks noChangeArrowheads="1"/>
          </p:cNvSpPr>
          <p:nvPr/>
        </p:nvSpPr>
        <p:spPr bwMode="auto">
          <a:xfrm>
            <a:off x="35814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5959" name="Rectangle 9"/>
          <p:cNvSpPr>
            <a:spLocks noChangeArrowheads="1"/>
          </p:cNvSpPr>
          <p:nvPr/>
        </p:nvSpPr>
        <p:spPr bwMode="auto">
          <a:xfrm>
            <a:off x="41910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2099"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 for mi tar i an ism </a:t>
            </a:r>
            <a:r>
              <a:rPr lang="en-US" sz="2800" smtClean="0"/>
              <a:t>: The laws of nature have not changed over time.</a:t>
            </a:r>
          </a:p>
        </p:txBody>
      </p:sp>
      <p:pic>
        <p:nvPicPr>
          <p:cNvPr id="126979"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26980"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26981" name="Rectangle 7"/>
          <p:cNvSpPr>
            <a:spLocks noChangeArrowheads="1"/>
          </p:cNvSpPr>
          <p:nvPr/>
        </p:nvSpPr>
        <p:spPr bwMode="auto">
          <a:xfrm>
            <a:off x="3581400" y="457200"/>
            <a:ext cx="6096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
        <p:nvSpPr>
          <p:cNvPr id="126982" name="Rectangle 8"/>
          <p:cNvSpPr>
            <a:spLocks noChangeArrowheads="1"/>
          </p:cNvSpPr>
          <p:nvPr/>
        </p:nvSpPr>
        <p:spPr bwMode="auto">
          <a:xfrm>
            <a:off x="41910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3123"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 for mi tar i an ism </a:t>
            </a:r>
            <a:r>
              <a:rPr lang="en-US" sz="2800" smtClean="0"/>
              <a:t>: The laws of nature have not changed over time.</a:t>
            </a:r>
          </a:p>
        </p:txBody>
      </p:sp>
      <p:pic>
        <p:nvPicPr>
          <p:cNvPr id="128003"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28004"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28005" name="Rectangle 7"/>
          <p:cNvSpPr>
            <a:spLocks noChangeArrowheads="1"/>
          </p:cNvSpPr>
          <p:nvPr/>
        </p:nvSpPr>
        <p:spPr bwMode="auto">
          <a:xfrm>
            <a:off x="4191000" y="457200"/>
            <a:ext cx="685800" cy="457200"/>
          </a:xfrm>
          <a:prstGeom prst="rect">
            <a:avLst/>
          </a:prstGeom>
          <a:solidFill>
            <a:schemeClr val="accent2"/>
          </a:solidFill>
          <a:ln w="9525" algn="ctr">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457200" y="304800"/>
            <a:ext cx="8229600" cy="5821363"/>
          </a:xfrm>
        </p:spPr>
        <p:txBody>
          <a:bodyPr/>
          <a:lstStyle/>
          <a:p>
            <a:pPr eaLnBrk="1" hangingPunct="1"/>
            <a:r>
              <a:rPr lang="en-US" smtClean="0"/>
              <a:t>Keep an eye out for “The-Owl” and raise your hand as soon as you see him.</a:t>
            </a:r>
          </a:p>
          <a:p>
            <a:pPr lvl="1" eaLnBrk="1" hangingPunct="1"/>
            <a:r>
              <a:rPr lang="en-US" smtClean="0"/>
              <a:t>He will be hiding somewhere in the slideshow</a:t>
            </a:r>
          </a:p>
          <a:p>
            <a:pPr lvl="1" eaLnBrk="1" hangingPunct="1">
              <a:buFontTx/>
              <a:buNone/>
            </a:pPr>
            <a:endParaRPr lang="en-US" smtClean="0"/>
          </a:p>
          <a:p>
            <a:pPr lvl="1" eaLnBrk="1" hangingPunct="1"/>
            <a:endParaRPr lang="en-US" smtClean="0"/>
          </a:p>
        </p:txBody>
      </p:sp>
      <p:pic>
        <p:nvPicPr>
          <p:cNvPr id="1433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05000"/>
            <a:ext cx="54483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07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5171"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 for mi tar i an ism </a:t>
            </a:r>
            <a:r>
              <a:rPr lang="en-US" sz="2800" smtClean="0"/>
              <a:t>: The laws of nature have not changed over time.</a:t>
            </a:r>
          </a:p>
        </p:txBody>
      </p:sp>
      <p:pic>
        <p:nvPicPr>
          <p:cNvPr id="129027"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29028"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4147"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Uniformitarianism </a:t>
            </a:r>
            <a:r>
              <a:rPr lang="en-US" sz="2800" smtClean="0"/>
              <a:t>: The laws of nature have not changed over time.</a:t>
            </a:r>
          </a:p>
        </p:txBody>
      </p:sp>
      <p:pic>
        <p:nvPicPr>
          <p:cNvPr id="130051"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30052"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4147"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Uniformitarianism </a:t>
            </a:r>
            <a:r>
              <a:rPr lang="en-US" sz="2800" smtClean="0"/>
              <a:t>: The laws of nature have not changed over time.</a:t>
            </a:r>
          </a:p>
        </p:txBody>
      </p:sp>
      <p:pic>
        <p:nvPicPr>
          <p:cNvPr id="131075"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31076"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2" name="Rectangle 1"/>
          <p:cNvSpPr/>
          <p:nvPr/>
        </p:nvSpPr>
        <p:spPr>
          <a:xfrm>
            <a:off x="633486" y="1828800"/>
            <a:ext cx="5868914" cy="584775"/>
          </a:xfrm>
          <a:prstGeom prst="rect">
            <a:avLst/>
          </a:prstGeom>
          <a:noFill/>
        </p:spPr>
        <p:txBody>
          <a:bodyPr wrap="none">
            <a:spAutoFit/>
          </a:bodyPr>
          <a:lstStyle/>
          <a:p>
            <a:pPr>
              <a:defRPr/>
            </a:pPr>
            <a:r>
              <a:rPr lang="en-US" b="1" dirty="0">
                <a:ln w="17780" cmpd="sng">
                  <a:solidFill>
                    <a:srgbClr val="FFFFFF"/>
                  </a:solidFill>
                  <a:prstDash val="solid"/>
                  <a:miter lim="800000"/>
                </a:ln>
                <a:effectLst>
                  <a:outerShdw blurRad="50800" algn="tl" rotWithShape="0">
                    <a:srgbClr val="000000"/>
                  </a:outerShdw>
                </a:effectLst>
              </a:rPr>
              <a:t>Can you say it with me…</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4147" name="Rectangle 3"/>
          <p:cNvSpPr>
            <a:spLocks noGrp="1" noChangeArrowheads="1"/>
          </p:cNvSpPr>
          <p:nvPr>
            <p:ph type="body" sz="half" idx="1"/>
          </p:nvPr>
        </p:nvSpPr>
        <p:spPr>
          <a:xfrm>
            <a:off x="457200" y="381000"/>
            <a:ext cx="8534400" cy="5749925"/>
          </a:xfrm>
        </p:spPr>
        <p:txBody>
          <a:bodyPr/>
          <a:lstStyle/>
          <a:p>
            <a:pPr eaLnBrk="1" hangingPunct="1">
              <a:defRPr/>
            </a:pPr>
            <a:r>
              <a:rPr lang="en-US" smtClean="0"/>
              <a:t>Uniformitarianism </a:t>
            </a:r>
            <a:r>
              <a:rPr lang="en-US" sz="2800" smtClean="0"/>
              <a:t>: The laws of nature have not changed over time.</a:t>
            </a:r>
          </a:p>
        </p:txBody>
      </p:sp>
      <p:pic>
        <p:nvPicPr>
          <p:cNvPr id="132099"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600200"/>
            <a:ext cx="8382000" cy="48958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132100"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2" name="Rectangle 1"/>
          <p:cNvSpPr/>
          <p:nvPr/>
        </p:nvSpPr>
        <p:spPr>
          <a:xfrm>
            <a:off x="633486" y="1828800"/>
            <a:ext cx="5868914" cy="584775"/>
          </a:xfrm>
          <a:prstGeom prst="rect">
            <a:avLst/>
          </a:prstGeom>
          <a:noFill/>
        </p:spPr>
        <p:txBody>
          <a:bodyPr wrap="none">
            <a:spAutoFit/>
          </a:bodyPr>
          <a:lstStyle/>
          <a:p>
            <a:pPr>
              <a:defRPr/>
            </a:pPr>
            <a:r>
              <a:rPr lang="en-US" b="1" dirty="0">
                <a:ln w="17780" cmpd="sng">
                  <a:solidFill>
                    <a:srgbClr val="FFFFFF"/>
                  </a:solidFill>
                  <a:prstDash val="solid"/>
                  <a:miter lim="800000"/>
                </a:ln>
                <a:effectLst>
                  <a:outerShdw blurRad="50800" algn="tl" rotWithShape="0">
                    <a:srgbClr val="000000"/>
                  </a:outerShdw>
                </a:effectLst>
              </a:rPr>
              <a:t>Can you say it with me…</a:t>
            </a:r>
          </a:p>
        </p:txBody>
      </p:sp>
      <p:sp>
        <p:nvSpPr>
          <p:cNvPr id="3" name="Rectangle 2"/>
          <p:cNvSpPr/>
          <p:nvPr/>
        </p:nvSpPr>
        <p:spPr>
          <a:xfrm>
            <a:off x="885214" y="2971800"/>
            <a:ext cx="7547259" cy="3416320"/>
          </a:xfrm>
          <a:prstGeom prst="rect">
            <a:avLst/>
          </a:prstGeom>
          <a:noFill/>
        </p:spPr>
        <p:txBody>
          <a:bodyPr wrap="none">
            <a:spAutoFit/>
          </a:bodyPr>
          <a:lstStyle/>
          <a:p>
            <a:pPr>
              <a:defRPr/>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present</a:t>
            </a:r>
          </a:p>
          <a:p>
            <a:pPr>
              <a:defRPr/>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holds the key </a:t>
            </a:r>
          </a:p>
          <a:p>
            <a:pPr>
              <a:defRPr/>
            </a:pPr>
            <a:r>
              <a:rPr lang="en-US" sz="72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to the past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ext Placeholder 2"/>
          <p:cNvSpPr>
            <a:spLocks noGrp="1"/>
          </p:cNvSpPr>
          <p:nvPr>
            <p:ph type="body" sz="half" idx="1"/>
          </p:nvPr>
        </p:nvSpPr>
        <p:spPr>
          <a:xfrm>
            <a:off x="457200" y="304800"/>
            <a:ext cx="8153400" cy="5821363"/>
          </a:xfrm>
        </p:spPr>
        <p:txBody>
          <a:bodyPr/>
          <a:lstStyle/>
          <a:p>
            <a:pPr eaLnBrk="1" hangingPunct="1"/>
            <a:r>
              <a:rPr lang="en-US" smtClean="0"/>
              <a:t>Laws of nature:</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Placeholder 2"/>
          <p:cNvSpPr>
            <a:spLocks noGrp="1"/>
          </p:cNvSpPr>
          <p:nvPr>
            <p:ph type="body" sz="half" idx="1"/>
          </p:nvPr>
        </p:nvSpPr>
        <p:spPr>
          <a:xfrm>
            <a:off x="457200" y="304800"/>
            <a:ext cx="8153400" cy="5821363"/>
          </a:xfrm>
        </p:spPr>
        <p:txBody>
          <a:bodyPr/>
          <a:lstStyle/>
          <a:p>
            <a:pPr eaLnBrk="1" hangingPunct="1"/>
            <a:r>
              <a:rPr lang="en-US" smtClean="0"/>
              <a:t>Laws of nature:</a:t>
            </a:r>
          </a:p>
          <a:p>
            <a:pPr lvl="1" eaLnBrk="1" hangingPunct="1"/>
            <a:r>
              <a:rPr lang="en-US" smtClean="0">
                <a:solidFill>
                  <a:srgbClr val="FF9900"/>
                </a:solidFill>
              </a:rPr>
              <a:t>How chemicals react?</a:t>
            </a:r>
          </a:p>
        </p:txBody>
      </p:sp>
      <p:pic>
        <p:nvPicPr>
          <p:cNvPr id="134147" name="Picture 4" descr="mesa[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0"/>
            <a:ext cx="8610600"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Placeholder 2"/>
          <p:cNvSpPr>
            <a:spLocks noGrp="1"/>
          </p:cNvSpPr>
          <p:nvPr>
            <p:ph type="body" sz="half" idx="1"/>
          </p:nvPr>
        </p:nvSpPr>
        <p:spPr>
          <a:xfrm>
            <a:off x="457200" y="304800"/>
            <a:ext cx="8153400" cy="5821363"/>
          </a:xfrm>
        </p:spPr>
        <p:txBody>
          <a:bodyPr/>
          <a:lstStyle/>
          <a:p>
            <a:pPr eaLnBrk="1" hangingPunct="1"/>
            <a:r>
              <a:rPr lang="en-US" smtClean="0"/>
              <a:t>Laws of nature:</a:t>
            </a:r>
          </a:p>
          <a:p>
            <a:pPr lvl="1" eaLnBrk="1" hangingPunct="1"/>
            <a:r>
              <a:rPr lang="en-US" smtClean="0"/>
              <a:t>How chemicals react?</a:t>
            </a:r>
          </a:p>
          <a:p>
            <a:pPr lvl="1" eaLnBrk="1" hangingPunct="1"/>
            <a:r>
              <a:rPr lang="en-US" smtClean="0">
                <a:solidFill>
                  <a:srgbClr val="FF9900"/>
                </a:solidFill>
              </a:rPr>
              <a:t>How water erodes materials?</a:t>
            </a:r>
          </a:p>
        </p:txBody>
      </p:sp>
      <p:pic>
        <p:nvPicPr>
          <p:cNvPr id="135171" name="Picture 4" descr="mesa[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0"/>
            <a:ext cx="8610600"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Placeholder 2"/>
          <p:cNvSpPr>
            <a:spLocks noGrp="1"/>
          </p:cNvSpPr>
          <p:nvPr>
            <p:ph type="body" sz="half" idx="1"/>
          </p:nvPr>
        </p:nvSpPr>
        <p:spPr>
          <a:xfrm>
            <a:off x="457200" y="304800"/>
            <a:ext cx="8153400" cy="5821363"/>
          </a:xfrm>
        </p:spPr>
        <p:txBody>
          <a:bodyPr/>
          <a:lstStyle/>
          <a:p>
            <a:pPr eaLnBrk="1" hangingPunct="1"/>
            <a:r>
              <a:rPr lang="en-US" smtClean="0"/>
              <a:t>Laws of nature:</a:t>
            </a:r>
          </a:p>
          <a:p>
            <a:pPr lvl="1" eaLnBrk="1" hangingPunct="1"/>
            <a:r>
              <a:rPr lang="en-US" smtClean="0"/>
              <a:t>How chemicals react?</a:t>
            </a:r>
          </a:p>
          <a:p>
            <a:pPr lvl="1" eaLnBrk="1" hangingPunct="1"/>
            <a:r>
              <a:rPr lang="en-US" smtClean="0"/>
              <a:t>How water erodes materials?</a:t>
            </a:r>
          </a:p>
          <a:p>
            <a:pPr lvl="1" eaLnBrk="1" hangingPunct="1"/>
            <a:r>
              <a:rPr lang="en-US" smtClean="0">
                <a:solidFill>
                  <a:srgbClr val="FF9900"/>
                </a:solidFill>
              </a:rPr>
              <a:t>Laws of physics?</a:t>
            </a:r>
          </a:p>
        </p:txBody>
      </p:sp>
      <p:pic>
        <p:nvPicPr>
          <p:cNvPr id="136195" name="Picture 4" descr="mesa[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0"/>
            <a:ext cx="8610600"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Placeholder 2"/>
          <p:cNvSpPr>
            <a:spLocks noGrp="1"/>
          </p:cNvSpPr>
          <p:nvPr>
            <p:ph type="body" sz="half" idx="1"/>
          </p:nvPr>
        </p:nvSpPr>
        <p:spPr>
          <a:xfrm>
            <a:off x="457200" y="304800"/>
            <a:ext cx="8153400" cy="5821363"/>
          </a:xfrm>
        </p:spPr>
        <p:txBody>
          <a:bodyPr/>
          <a:lstStyle/>
          <a:p>
            <a:pPr eaLnBrk="1" hangingPunct="1"/>
            <a:r>
              <a:rPr lang="en-US" smtClean="0"/>
              <a:t>Laws of nature:</a:t>
            </a:r>
          </a:p>
          <a:p>
            <a:pPr lvl="1" eaLnBrk="1" hangingPunct="1"/>
            <a:r>
              <a:rPr lang="en-US" smtClean="0"/>
              <a:t>How chemicals react?</a:t>
            </a:r>
          </a:p>
          <a:p>
            <a:pPr lvl="1" eaLnBrk="1" hangingPunct="1"/>
            <a:r>
              <a:rPr lang="en-US" smtClean="0"/>
              <a:t>How water erodes materials?</a:t>
            </a:r>
          </a:p>
          <a:p>
            <a:pPr lvl="1" eaLnBrk="1" hangingPunct="1"/>
            <a:r>
              <a:rPr lang="en-US" smtClean="0"/>
              <a:t>Laws of physics?</a:t>
            </a:r>
          </a:p>
          <a:p>
            <a:pPr lvl="2" eaLnBrk="1" hangingPunct="1"/>
            <a:r>
              <a:rPr lang="en-US" smtClean="0">
                <a:solidFill>
                  <a:srgbClr val="FF9900"/>
                </a:solidFill>
              </a:rPr>
              <a:t>These are things that don’t change.  They occur today as they did Billions of years ago.</a:t>
            </a:r>
          </a:p>
        </p:txBody>
      </p:sp>
      <p:pic>
        <p:nvPicPr>
          <p:cNvPr id="137219" name="Picture 4" descr="mesa[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3429000"/>
            <a:ext cx="8610600" cy="3200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Content Placeholder 2"/>
          <p:cNvSpPr>
            <a:spLocks noGrp="1"/>
          </p:cNvSpPr>
          <p:nvPr>
            <p:ph idx="1"/>
          </p:nvPr>
        </p:nvSpPr>
        <p:spPr>
          <a:xfrm>
            <a:off x="152400" y="152400"/>
            <a:ext cx="8839200" cy="5821363"/>
          </a:xfrm>
        </p:spPr>
        <p:txBody>
          <a:bodyPr/>
          <a:lstStyle/>
          <a:p>
            <a:r>
              <a:rPr lang="en-US" smtClean="0">
                <a:solidFill>
                  <a:srgbClr val="FF99FF"/>
                </a:solidFill>
              </a:rPr>
              <a:t>Evolution has also occurred during the earths long history.</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rot="19555086">
            <a:off x="533400" y="2590800"/>
            <a:ext cx="7696200" cy="10668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5" name="Rectangle 4"/>
          <p:cNvSpPr/>
          <p:nvPr/>
        </p:nvSpPr>
        <p:spPr>
          <a:xfrm rot="19509468">
            <a:off x="1029073" y="2692770"/>
            <a:ext cx="6692858"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Study for 1 minute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191000"/>
            <a:ext cx="2667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AutoShape 5"/>
          <p:cNvSpPr>
            <a:spLocks noChangeArrowheads="1"/>
          </p:cNvSpPr>
          <p:nvPr/>
        </p:nvSpPr>
        <p:spPr bwMode="auto">
          <a:xfrm>
            <a:off x="5257800" y="2819400"/>
            <a:ext cx="3886200" cy="1752600"/>
          </a:xfrm>
          <a:prstGeom prst="wedgeRoundRectCallout">
            <a:avLst>
              <a:gd name="adj1" fmla="val -60051"/>
              <a:gd name="adj2" fmla="val 33514"/>
              <a:gd name="adj3" fmla="val 16667"/>
            </a:avLst>
          </a:prstGeom>
          <a:solidFill>
            <a:schemeClr val="tx1"/>
          </a:solidFill>
          <a:ln w="9525" algn="ctr">
            <a:solidFill>
              <a:schemeClr val="bg1"/>
            </a:solidFill>
            <a:miter lim="800000"/>
            <a:headEnd/>
            <a:tailEnd/>
          </a:ln>
        </p:spPr>
        <p:txBody>
          <a:bodyPr anchor="ctr"/>
          <a:lstStyle/>
          <a:p>
            <a:r>
              <a:rPr lang="en-US" sz="3600">
                <a:solidFill>
                  <a:schemeClr val="bg1"/>
                </a:solidFill>
              </a:rPr>
              <a:t>“Hoot, Hoot”</a:t>
            </a:r>
          </a:p>
          <a:p>
            <a:r>
              <a:rPr lang="en-US" sz="3600">
                <a:solidFill>
                  <a:schemeClr val="bg1"/>
                </a:solidFill>
              </a:rPr>
              <a:t>“Good Luck!”</a:t>
            </a:r>
          </a:p>
        </p:txBody>
      </p:sp>
      <p:sp>
        <p:nvSpPr>
          <p:cNvPr id="840710" name="Rectangle 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Content Placeholder 2"/>
          <p:cNvSpPr>
            <a:spLocks noGrp="1"/>
          </p:cNvSpPr>
          <p:nvPr>
            <p:ph idx="1"/>
          </p:nvPr>
        </p:nvSpPr>
        <p:spPr>
          <a:xfrm>
            <a:off x="152400" y="152400"/>
            <a:ext cx="8839200" cy="5821363"/>
          </a:xfrm>
        </p:spPr>
        <p:txBody>
          <a:bodyPr/>
          <a:lstStyle/>
          <a:p>
            <a:r>
              <a:rPr lang="en-US" smtClean="0">
                <a:solidFill>
                  <a:srgbClr val="FF99FF"/>
                </a:solidFill>
              </a:rPr>
              <a:t>Evolution has also occurred during the earths long history.</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endParaRPr lang="en-US" smtClean="0"/>
          </a:p>
        </p:txBody>
      </p:sp>
      <p:sp>
        <p:nvSpPr>
          <p:cNvPr id="140291" name="Content Placeholder 2"/>
          <p:cNvSpPr>
            <a:spLocks noGrp="1"/>
          </p:cNvSpPr>
          <p:nvPr>
            <p:ph idx="1"/>
          </p:nvPr>
        </p:nvSpPr>
        <p:spPr/>
        <p:txBody>
          <a:bodyPr/>
          <a:lstStyle/>
          <a:p>
            <a:endParaRPr lang="en-US" smtClean="0"/>
          </a:p>
        </p:txBody>
      </p:sp>
      <p:pic>
        <p:nvPicPr>
          <p:cNvPr id="14029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2667000"/>
            <a:ext cx="2590800" cy="304800"/>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a:lstStyle/>
          <a:p>
            <a:pPr>
              <a:defRPr/>
            </a:pPr>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2667000"/>
            <a:ext cx="2590800" cy="304800"/>
          </a:xfrm>
          <a:prstGeom prst="roundRect">
            <a:avLst/>
          </a:prstGeom>
          <a:solidFill>
            <a:schemeClr val="bg1">
              <a:lumMod val="85000"/>
              <a:lumOff val="15000"/>
            </a:schemeClr>
          </a:solidFill>
          <a:ln w="57150" cap="flat" cmpd="sng" algn="ctr">
            <a:solidFill>
              <a:srgbClr val="99CCFF"/>
            </a:solidFill>
            <a:prstDash val="solid"/>
            <a:round/>
            <a:headEnd type="none" w="med" len="med"/>
            <a:tailEnd type="none" w="med" len="med"/>
          </a:ln>
          <a:effectLst>
            <a:outerShdw blurRad="139700" dist="38100" sx="108000" sy="108000" algn="ctr" rotWithShape="0">
              <a:schemeClr val="accent1">
                <a:lumMod val="60000"/>
                <a:lumOff val="40000"/>
                <a:alpha val="66000"/>
              </a:schemeClr>
            </a:outerShdw>
          </a:effectLst>
        </p:spPr>
        <p:txBody>
          <a:bodyPr/>
          <a:lstStyle/>
          <a:p>
            <a:pPr>
              <a:defRPr/>
            </a:pPr>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2667000"/>
            <a:ext cx="2590800" cy="304800"/>
          </a:xfrm>
          <a:prstGeom prst="roundRect">
            <a:avLst/>
          </a:prstGeom>
          <a:noFill/>
          <a:ln w="57150" cap="flat" cmpd="sng" algn="ctr">
            <a:solidFill>
              <a:srgbClr val="99CCFF"/>
            </a:solidFill>
            <a:prstDash val="solid"/>
            <a:round/>
            <a:headEnd type="none" w="med" len="med"/>
            <a:tailEnd type="none" w="med" len="med"/>
          </a:ln>
          <a:effectLst>
            <a:outerShdw blurRad="139700" dist="38100" sx="108000" sy="108000" algn="ctr" rotWithShape="0">
              <a:schemeClr val="accent1">
                <a:lumMod val="60000"/>
                <a:lumOff val="40000"/>
                <a:alpha val="66000"/>
              </a:schemeClr>
            </a:outerShdw>
          </a:effectLst>
        </p:spPr>
        <p:txBody>
          <a:bodyPr/>
          <a:lstStyle/>
          <a:p>
            <a:pPr>
              <a:defRPr/>
            </a:pPr>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endParaRPr lang="en-US" smtClean="0"/>
          </a:p>
        </p:txBody>
      </p:sp>
      <p:sp>
        <p:nvSpPr>
          <p:cNvPr id="144387" name="Content Placeholder 2"/>
          <p:cNvSpPr>
            <a:spLocks noGrp="1"/>
          </p:cNvSpPr>
          <p:nvPr>
            <p:ph idx="1"/>
          </p:nvPr>
        </p:nvSpPr>
        <p:spPr/>
        <p:txBody>
          <a:bodyPr/>
          <a:lstStyle/>
          <a:p>
            <a:endParaRPr lang="en-US" smtClean="0"/>
          </a:p>
        </p:txBody>
      </p:sp>
      <p:pic>
        <p:nvPicPr>
          <p:cNvPr id="14438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62" name="Picture 2" descr="https://encrypted-tbn1.gstatic.com/images?q=tbn:ANd9GcTpb9J60AQmLk9GORg_fSVq0V5oPNcdlSafYbbXuDt7ERLbjGqL-g"/>
          <p:cNvPicPr>
            <a:picLocks noChangeAspect="1" noChangeArrowheads="1"/>
          </p:cNvPicPr>
          <p:nvPr/>
        </p:nvPicPr>
        <p:blipFill>
          <a:blip r:embed="rId3" cstate="print"/>
          <a:srcRect/>
          <a:stretch>
            <a:fillRect/>
          </a:stretch>
        </p:blipFill>
        <p:spPr bwMode="auto">
          <a:xfrm>
            <a:off x="2895600" y="1676400"/>
            <a:ext cx="4162425" cy="3703638"/>
          </a:xfrm>
          <a:prstGeom prst="rect">
            <a:avLst/>
          </a:prstGeom>
          <a:noFill/>
          <a:ln w="57150">
            <a:solidFill>
              <a:schemeClr val="tx1">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4495800"/>
            <a:ext cx="4495800" cy="304800"/>
          </a:xfrm>
          <a:prstGeom prst="roundRect">
            <a:avLst/>
          </a:prstGeom>
          <a:solidFill>
            <a:schemeClr val="bg1">
              <a:lumMod val="85000"/>
              <a:lumOff val="15000"/>
            </a:schemeClr>
          </a:solidFill>
          <a:ln w="57150" cap="flat" cmpd="sng" algn="ctr">
            <a:solidFill>
              <a:srgbClr val="FFC000"/>
            </a:solidFill>
            <a:prstDash val="solid"/>
            <a:round/>
            <a:headEnd type="none" w="med" len="med"/>
            <a:tailEnd type="none" w="med" len="med"/>
          </a:ln>
          <a:effectLst>
            <a:outerShdw blurRad="139700" dist="38100" sx="108000" sy="108000" algn="ctr" rotWithShape="0">
              <a:srgbClr val="FFC000">
                <a:alpha val="66000"/>
              </a:srgbClr>
            </a:outerShdw>
          </a:effectLst>
        </p:spPr>
        <p:txBody>
          <a:bodyPr/>
          <a:lstStyle/>
          <a:p>
            <a:pPr>
              <a:defRPr/>
            </a:pPr>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4495800"/>
            <a:ext cx="4495800" cy="304800"/>
          </a:xfrm>
          <a:prstGeom prst="roundRect">
            <a:avLst/>
          </a:prstGeom>
          <a:noFill/>
          <a:ln w="57150" cap="flat" cmpd="sng" algn="ctr">
            <a:solidFill>
              <a:srgbClr val="FFC000"/>
            </a:solidFill>
            <a:prstDash val="solid"/>
            <a:round/>
            <a:headEnd type="none" w="med" len="med"/>
            <a:tailEnd type="none" w="med" len="med"/>
          </a:ln>
          <a:effectLst>
            <a:outerShdw blurRad="139700" dist="38100" sx="108000" sy="108000" algn="ctr" rotWithShape="0">
              <a:srgbClr val="FFC000">
                <a:alpha val="66000"/>
              </a:srgbClr>
            </a:outerShdw>
          </a:effectLst>
        </p:spPr>
        <p:txBody>
          <a:bodyPr/>
          <a:lstStyle/>
          <a:p>
            <a:pPr>
              <a:defRPr/>
            </a:pPr>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p:txBody>
          <a:bodyPr/>
          <a:lstStyle/>
          <a:p>
            <a:endParaRPr lang="en-US" smtClean="0"/>
          </a:p>
        </p:txBody>
      </p:sp>
      <p:sp>
        <p:nvSpPr>
          <p:cNvPr id="147459" name="Content Placeholder 2"/>
          <p:cNvSpPr>
            <a:spLocks noGrp="1"/>
          </p:cNvSpPr>
          <p:nvPr>
            <p:ph idx="1"/>
          </p:nvPr>
        </p:nvSpPr>
        <p:spPr/>
        <p:txBody>
          <a:bodyPr/>
          <a:lstStyle/>
          <a:p>
            <a:endParaRPr lang="en-US" smtClean="0"/>
          </a:p>
        </p:txBody>
      </p:sp>
      <p:pic>
        <p:nvPicPr>
          <p:cNvPr id="14746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9490" name="Picture 2" descr="https://encrypted-tbn2.gstatic.com/images?q=tbn:ANd9GcTm_kck-z4BQLKHt47MnXTapc1rfufLGP-D8_EINI71YCKziUABSQ"/>
          <p:cNvPicPr>
            <a:picLocks noChangeAspect="1" noChangeArrowheads="1"/>
          </p:cNvPicPr>
          <p:nvPr/>
        </p:nvPicPr>
        <p:blipFill>
          <a:blip r:embed="rId3" cstate="print"/>
          <a:srcRect/>
          <a:stretch>
            <a:fillRect/>
          </a:stretch>
        </p:blipFill>
        <p:spPr bwMode="auto">
          <a:xfrm>
            <a:off x="3684588" y="1951038"/>
            <a:ext cx="4087812" cy="3078162"/>
          </a:xfrm>
          <a:prstGeom prst="rect">
            <a:avLst/>
          </a:prstGeom>
          <a:noFill/>
          <a:ln w="57150">
            <a:solidFill>
              <a:schemeClr val="tx1">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1600200"/>
            <a:ext cx="4495800" cy="304800"/>
          </a:xfrm>
          <a:prstGeom prst="roundRect">
            <a:avLst/>
          </a:prstGeom>
          <a:solidFill>
            <a:schemeClr val="bg1">
              <a:lumMod val="85000"/>
              <a:lumOff val="15000"/>
            </a:schemeClr>
          </a:solidFill>
          <a:ln w="57150" cap="flat" cmpd="sng" algn="ctr">
            <a:solidFill>
              <a:srgbClr val="99FFCC"/>
            </a:solidFill>
            <a:prstDash val="solid"/>
            <a:round/>
            <a:headEnd type="none" w="med" len="med"/>
            <a:tailEnd type="none" w="med" len="med"/>
          </a:ln>
          <a:effectLst>
            <a:outerShdw blurRad="139700" dist="38100" sx="108000" sy="108000" algn="ctr" rotWithShape="0">
              <a:srgbClr val="99FFCC">
                <a:alpha val="66000"/>
              </a:srgbClr>
            </a:outerShdw>
          </a:effectLst>
        </p:spPr>
        <p:txBody>
          <a:bodyPr/>
          <a:lstStyle/>
          <a:p>
            <a:pP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endParaRPr lang="en-US" smtClean="0"/>
          </a:p>
        </p:txBody>
      </p:sp>
      <p:pic>
        <p:nvPicPr>
          <p:cNvPr id="29699"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29700" name="WordArt 4"/>
          <p:cNvSpPr>
            <a:spLocks noChangeArrowheads="1" noChangeShapeType="1" noTextEdit="1"/>
          </p:cNvSpPr>
          <p:nvPr/>
        </p:nvSpPr>
        <p:spPr bwMode="auto">
          <a:xfrm>
            <a:off x="271463" y="152400"/>
            <a:ext cx="6553200" cy="685800"/>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Part III Earth System History</a:t>
            </a: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1600200"/>
            <a:ext cx="4495800" cy="304800"/>
          </a:xfrm>
          <a:prstGeom prst="roundRect">
            <a:avLst/>
          </a:prstGeom>
          <a:noFill/>
          <a:ln w="57150" cap="flat" cmpd="sng" algn="ctr">
            <a:solidFill>
              <a:srgbClr val="99FFCC"/>
            </a:solidFill>
            <a:prstDash val="solid"/>
            <a:round/>
            <a:headEnd type="none" w="med" len="med"/>
            <a:tailEnd type="none" w="med" len="med"/>
          </a:ln>
          <a:effectLst>
            <a:outerShdw blurRad="139700" dist="38100" sx="108000" sy="108000" algn="ctr" rotWithShape="0">
              <a:srgbClr val="99FFCC">
                <a:alpha val="66000"/>
              </a:srgbClr>
            </a:outerShdw>
          </a:effectLst>
        </p:spPr>
        <p:txBody>
          <a:bodyPr/>
          <a:lstStyle/>
          <a:p>
            <a:pPr>
              <a:defRPr/>
            </a:pPr>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19200"/>
            <a:ext cx="449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5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5381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6418" name="Picture 2" descr="https://encrypted-tbn3.gstatic.com/images?q=tbn:ANd9GcT6Eq4SnIaz64GAwbMcbx27rNcnzDbacplThAkGoXK86A4uLjWMbw"/>
          <p:cNvPicPr>
            <a:picLocks noChangeAspect="1" noChangeArrowheads="1"/>
          </p:cNvPicPr>
          <p:nvPr/>
        </p:nvPicPr>
        <p:blipFill>
          <a:blip r:embed="rId4" cstate="print"/>
          <a:srcRect/>
          <a:stretch>
            <a:fillRect/>
          </a:stretch>
        </p:blipFill>
        <p:spPr bwMode="auto">
          <a:xfrm>
            <a:off x="3219450" y="2552700"/>
            <a:ext cx="2857500" cy="16002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1219200"/>
            <a:ext cx="4495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55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5381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556" name="Oval 3"/>
          <p:cNvSpPr>
            <a:spLocks noChangeArrowheads="1"/>
          </p:cNvSpPr>
          <p:nvPr/>
        </p:nvSpPr>
        <p:spPr bwMode="auto">
          <a:xfrm>
            <a:off x="3124200" y="1600200"/>
            <a:ext cx="381000" cy="381000"/>
          </a:xfrm>
          <a:prstGeom prst="ellipse">
            <a:avLst/>
          </a:prstGeom>
          <a:solidFill>
            <a:schemeClr val="tx1"/>
          </a:solidFill>
          <a:ln w="9525" algn="ctr">
            <a:solidFill>
              <a:schemeClr val="bg1"/>
            </a:solidFill>
            <a:round/>
            <a:headEnd/>
            <a:tailEnd/>
          </a:ln>
        </p:spPr>
        <p:txBody>
          <a:bodyPr/>
          <a:lstStyle/>
          <a:p>
            <a:endParaRPr lang="en-US"/>
          </a:p>
        </p:txBody>
      </p:sp>
      <p:sp>
        <p:nvSpPr>
          <p:cNvPr id="151557" name="Oval 5"/>
          <p:cNvSpPr>
            <a:spLocks noChangeArrowheads="1"/>
          </p:cNvSpPr>
          <p:nvPr/>
        </p:nvSpPr>
        <p:spPr bwMode="auto">
          <a:xfrm>
            <a:off x="5715000" y="1600200"/>
            <a:ext cx="381000" cy="381000"/>
          </a:xfrm>
          <a:prstGeom prst="ellipse">
            <a:avLst/>
          </a:prstGeom>
          <a:solidFill>
            <a:schemeClr val="tx1"/>
          </a:solidFill>
          <a:ln w="9525" algn="ctr">
            <a:solidFill>
              <a:schemeClr val="bg1"/>
            </a:solidFill>
            <a:round/>
            <a:headEnd/>
            <a:tailEnd/>
          </a:ln>
        </p:spPr>
        <p:txBody>
          <a:bodyPr/>
          <a:lstStyle/>
          <a:p>
            <a:endParaRPr lang="en-US"/>
          </a:p>
        </p:txBody>
      </p:sp>
      <p:sp>
        <p:nvSpPr>
          <p:cNvPr id="151558" name="Oval 6"/>
          <p:cNvSpPr>
            <a:spLocks noChangeArrowheads="1"/>
          </p:cNvSpPr>
          <p:nvPr/>
        </p:nvSpPr>
        <p:spPr bwMode="auto">
          <a:xfrm>
            <a:off x="3276600" y="18288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51559" name="Oval 7"/>
          <p:cNvSpPr>
            <a:spLocks noChangeArrowheads="1"/>
          </p:cNvSpPr>
          <p:nvPr/>
        </p:nvSpPr>
        <p:spPr bwMode="auto">
          <a:xfrm>
            <a:off x="5791200" y="1828800"/>
            <a:ext cx="152400" cy="152400"/>
          </a:xfrm>
          <a:prstGeom prst="ellipse">
            <a:avLst/>
          </a:prstGeom>
          <a:solidFill>
            <a:schemeClr val="bg1"/>
          </a:solidFill>
          <a:ln w="9525" algn="ctr">
            <a:solidFill>
              <a:schemeClr val="bg1"/>
            </a:solidFill>
            <a:round/>
            <a:headEnd/>
            <a:tailEnd/>
          </a:ln>
        </p:spPr>
        <p:txBody>
          <a:bodyPr/>
          <a:lstStyle/>
          <a:p>
            <a:endParaRPr lang="en-US"/>
          </a:p>
        </p:txBody>
      </p:sp>
      <p:sp>
        <p:nvSpPr>
          <p:cNvPr id="151560" name="Oval 8"/>
          <p:cNvSpPr>
            <a:spLocks noChangeArrowheads="1"/>
          </p:cNvSpPr>
          <p:nvPr/>
        </p:nvSpPr>
        <p:spPr bwMode="auto">
          <a:xfrm>
            <a:off x="4191000" y="3276600"/>
            <a:ext cx="914400" cy="381000"/>
          </a:xfrm>
          <a:prstGeom prst="ellipse">
            <a:avLst/>
          </a:prstGeom>
          <a:solidFill>
            <a:schemeClr val="bg1"/>
          </a:solidFill>
          <a:ln w="9525" algn="ctr">
            <a:solidFill>
              <a:schemeClr val="bg1"/>
            </a:solidFill>
            <a:round/>
            <a:headEnd/>
            <a:tailEnd/>
          </a:ln>
        </p:spPr>
        <p:txBody>
          <a:bodyPr/>
          <a:lstStyle/>
          <a:p>
            <a:endParaRPr lang="en-US"/>
          </a:p>
        </p:txBody>
      </p:sp>
      <p:pic>
        <p:nvPicPr>
          <p:cNvPr id="9" name="Picture 2" descr="https://encrypted-tbn3.gstatic.com/images?q=tbn:ANd9GcT6Eq4SnIaz64GAwbMcbx27rNcnzDbacplThAkGoXK86A4uLjWMbw"/>
          <p:cNvPicPr>
            <a:picLocks noChangeAspect="1" noChangeArrowheads="1"/>
          </p:cNvPicPr>
          <p:nvPr/>
        </p:nvPicPr>
        <p:blipFill>
          <a:blip r:embed="rId4" cstate="print"/>
          <a:srcRect/>
          <a:stretch>
            <a:fillRect/>
          </a:stretch>
        </p:blipFill>
        <p:spPr bwMode="auto">
          <a:xfrm>
            <a:off x="3219450" y="2552700"/>
            <a:ext cx="2857500" cy="1600200"/>
          </a:xfrm>
          <a:prstGeom prst="rect">
            <a:avLst/>
          </a:prstGeom>
          <a:noFill/>
          <a:ln w="38100">
            <a:solidFill>
              <a:schemeClr val="tx1">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3352800"/>
            <a:ext cx="4495800" cy="304800"/>
          </a:xfrm>
          <a:prstGeom prst="roundRect">
            <a:avLst/>
          </a:prstGeom>
          <a:solidFill>
            <a:schemeClr val="bg1">
              <a:lumMod val="85000"/>
              <a:lumOff val="15000"/>
            </a:schemeClr>
          </a:solidFill>
          <a:ln w="571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3352800"/>
            <a:ext cx="4495800" cy="304800"/>
          </a:xfrm>
          <a:prstGeom prst="roundRect">
            <a:avLst/>
          </a:prstGeom>
          <a:noFill/>
          <a:ln w="571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endParaRPr lang="en-US" smtClean="0"/>
          </a:p>
        </p:txBody>
      </p:sp>
      <p:sp>
        <p:nvSpPr>
          <p:cNvPr id="154627" name="Content Placeholder 2"/>
          <p:cNvSpPr>
            <a:spLocks noGrp="1"/>
          </p:cNvSpPr>
          <p:nvPr>
            <p:ph idx="1"/>
          </p:nvPr>
        </p:nvSpPr>
        <p:spPr/>
        <p:txBody>
          <a:bodyPr/>
          <a:lstStyle/>
          <a:p>
            <a:endParaRPr lang="en-US" smtClean="0"/>
          </a:p>
        </p:txBody>
      </p:sp>
      <p:pic>
        <p:nvPicPr>
          <p:cNvPr id="15462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5181600"/>
            <a:ext cx="4495800" cy="304800"/>
          </a:xfrm>
          <a:prstGeom prst="roundRect">
            <a:avLst/>
          </a:prstGeom>
          <a:solidFill>
            <a:schemeClr val="bg1">
              <a:lumMod val="85000"/>
              <a:lumOff val="15000"/>
            </a:schemeClr>
          </a:solidFill>
          <a:ln w="571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Content Placeholder 2"/>
          <p:cNvSpPr>
            <a:spLocks noGrp="1"/>
          </p:cNvSpPr>
          <p:nvPr>
            <p:ph idx="1"/>
          </p:nvPr>
        </p:nvSpPr>
        <p:spPr>
          <a:xfrm>
            <a:off x="152400" y="152400"/>
            <a:ext cx="8839200" cy="5821363"/>
          </a:xfrm>
        </p:spPr>
        <p:txBody>
          <a:bodyPr/>
          <a:lstStyle/>
          <a:p>
            <a:r>
              <a:rPr lang="en-US" smtClean="0">
                <a:solidFill>
                  <a:srgbClr val="FF99FF"/>
                </a:solidFill>
              </a:rPr>
              <a:t>Evolution is the change in the gene pool overtime.</a:t>
            </a:r>
          </a:p>
          <a:p>
            <a:pPr lvl="1"/>
            <a:r>
              <a:rPr lang="en-US" sz="2000" smtClean="0"/>
              <a:t>Gene Pools can change when…</a:t>
            </a:r>
          </a:p>
          <a:p>
            <a:pPr lvl="1"/>
            <a:r>
              <a:rPr lang="en-US" sz="2000" smtClean="0">
                <a:solidFill>
                  <a:srgbClr val="66FFCC"/>
                </a:solidFill>
              </a:rPr>
              <a:t>Populations can shrink</a:t>
            </a:r>
          </a:p>
          <a:p>
            <a:pPr lvl="2"/>
            <a:r>
              <a:rPr lang="en-US" sz="2000" smtClean="0">
                <a:solidFill>
                  <a:srgbClr val="99FFCC"/>
                </a:solidFill>
              </a:rPr>
              <a:t>Diseases, extinctions, introduction of new better adapted species, predators.</a:t>
            </a:r>
          </a:p>
          <a:p>
            <a:pPr lvl="1"/>
            <a:r>
              <a:rPr lang="en-US" sz="2000" smtClean="0">
                <a:solidFill>
                  <a:srgbClr val="00B0F0"/>
                </a:solidFill>
              </a:rPr>
              <a:t>Non-random mating</a:t>
            </a:r>
          </a:p>
          <a:p>
            <a:pPr lvl="2"/>
            <a:r>
              <a:rPr lang="en-US" sz="2000" smtClean="0">
                <a:solidFill>
                  <a:srgbClr val="99CCFF"/>
                </a:solidFill>
              </a:rPr>
              <a:t>Organisms choose strongest mate, ones in similar boundaries, </a:t>
            </a:r>
          </a:p>
          <a:p>
            <a:pPr lvl="1"/>
            <a:r>
              <a:rPr lang="en-US" sz="2000" smtClean="0">
                <a:solidFill>
                  <a:srgbClr val="7030A0"/>
                </a:solidFill>
              </a:rPr>
              <a:t>Mutations in the genes</a:t>
            </a:r>
          </a:p>
          <a:p>
            <a:pPr lvl="2"/>
            <a:r>
              <a:rPr lang="en-US" sz="2000" smtClean="0">
                <a:solidFill>
                  <a:srgbClr val="CC99FF"/>
                </a:solidFill>
              </a:rPr>
              <a:t>Genes can change.  Some are good, some are bad.  </a:t>
            </a:r>
          </a:p>
          <a:p>
            <a:pPr lvl="2"/>
            <a:r>
              <a:rPr lang="en-US" sz="2000" smtClean="0">
                <a:solidFill>
                  <a:srgbClr val="CC99FF"/>
                </a:solidFill>
              </a:rPr>
              <a:t>The environment will decide.</a:t>
            </a:r>
          </a:p>
          <a:p>
            <a:pPr lvl="1"/>
            <a:r>
              <a:rPr lang="en-US" sz="2000" smtClean="0">
                <a:solidFill>
                  <a:srgbClr val="FFC000"/>
                </a:solidFill>
              </a:rPr>
              <a:t>Movement in and out of the population</a:t>
            </a:r>
          </a:p>
          <a:p>
            <a:pPr lvl="2"/>
            <a:r>
              <a:rPr lang="en-US" sz="2000" smtClean="0">
                <a:solidFill>
                  <a:srgbClr val="FFCC99"/>
                </a:solidFill>
              </a:rPr>
              <a:t>Immigration, gene flow.</a:t>
            </a:r>
          </a:p>
          <a:p>
            <a:pPr lvl="1"/>
            <a:r>
              <a:rPr lang="en-US" sz="2000" smtClean="0">
                <a:solidFill>
                  <a:srgbClr val="FF5050"/>
                </a:solidFill>
              </a:rPr>
              <a:t>Natural selection</a:t>
            </a:r>
          </a:p>
          <a:p>
            <a:pPr lvl="2"/>
            <a:r>
              <a:rPr lang="en-US" sz="2000" smtClean="0">
                <a:solidFill>
                  <a:srgbClr val="FF7C80"/>
                </a:solidFill>
              </a:rPr>
              <a:t>Adaptations to the environment that do well replace poor ones.  Usually an advancement.</a:t>
            </a:r>
          </a:p>
        </p:txBody>
      </p:sp>
      <p:sp>
        <p:nvSpPr>
          <p:cNvPr id="4" name="Rounded Rectangle 3"/>
          <p:cNvSpPr/>
          <p:nvPr/>
        </p:nvSpPr>
        <p:spPr bwMode="auto">
          <a:xfrm>
            <a:off x="914400" y="5181600"/>
            <a:ext cx="4495800" cy="304800"/>
          </a:xfrm>
          <a:prstGeom prst="roundRect">
            <a:avLst/>
          </a:prstGeom>
          <a:noFill/>
          <a:ln w="571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a:defRPr/>
            </a:pPr>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9955" name="Rectangle 3"/>
          <p:cNvSpPr>
            <a:spLocks noGrp="1" noChangeArrowheads="1"/>
          </p:cNvSpPr>
          <p:nvPr>
            <p:ph type="body" sz="half" idx="1"/>
          </p:nvPr>
        </p:nvSpPr>
        <p:spPr>
          <a:xfrm>
            <a:off x="457200" y="381000"/>
            <a:ext cx="8077200" cy="5749925"/>
          </a:xfrm>
        </p:spPr>
        <p:txBody>
          <a:bodyPr/>
          <a:lstStyle/>
          <a:p>
            <a:pPr eaLnBrk="1" hangingPunct="1">
              <a:defRPr/>
            </a:pPr>
            <a:r>
              <a:rPr lang="en-US" sz="2800" smtClean="0"/>
              <a:t>Principle of superposition: Oldest rocks and fossil are on bottom, youngest on top.</a:t>
            </a:r>
          </a:p>
          <a:p>
            <a:pPr eaLnBrk="1" hangingPunct="1">
              <a:defRPr/>
            </a:pPr>
            <a:endParaRPr lang="en-US" sz="2800" smtClean="0"/>
          </a:p>
        </p:txBody>
      </p:sp>
      <p:pic>
        <p:nvPicPr>
          <p:cNvPr id="157699"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81000" y="1600200"/>
            <a:ext cx="8229600" cy="4911725"/>
          </a:xfrm>
          <a:ln w="76200">
            <a:solidFill>
              <a:schemeClr val="tx1"/>
            </a:solidFill>
          </a:ln>
        </p:spPr>
      </p:pic>
      <p:sp>
        <p:nvSpPr>
          <p:cNvPr id="157700" name="Rectangle 8"/>
          <p:cNvSpPr>
            <a:spLocks noChangeArrowheads="1"/>
          </p:cNvSpPr>
          <p:nvPr/>
        </p:nvSpPr>
        <p:spPr bwMode="auto">
          <a:xfrm>
            <a:off x="2743200" y="2133600"/>
            <a:ext cx="4191000" cy="762000"/>
          </a:xfrm>
          <a:prstGeom prst="rect">
            <a:avLst/>
          </a:prstGeom>
          <a:solidFill>
            <a:srgbClr val="3366FF"/>
          </a:solidFill>
          <a:ln w="76200" algn="ctr">
            <a:solidFill>
              <a:schemeClr val="accent2"/>
            </a:solidFill>
            <a:miter lim="800000"/>
            <a:headEnd/>
            <a:tailEnd/>
          </a:ln>
        </p:spPr>
        <p:txBody>
          <a:bodyPr wrap="none" anchor="ctr"/>
          <a:lstStyle/>
          <a:p>
            <a:endParaRPr lang="en-US"/>
          </a:p>
        </p:txBody>
      </p:sp>
      <p:sp>
        <p:nvSpPr>
          <p:cNvPr id="157701" name="Rectangle 9"/>
          <p:cNvSpPr>
            <a:spLocks noChangeArrowheads="1"/>
          </p:cNvSpPr>
          <p:nvPr/>
        </p:nvSpPr>
        <p:spPr bwMode="auto">
          <a:xfrm>
            <a:off x="2743200" y="3429000"/>
            <a:ext cx="4191000" cy="762000"/>
          </a:xfrm>
          <a:prstGeom prst="rect">
            <a:avLst/>
          </a:prstGeom>
          <a:solidFill>
            <a:srgbClr val="FF99FF"/>
          </a:solidFill>
          <a:ln w="76200" algn="ctr">
            <a:solidFill>
              <a:schemeClr val="accent2"/>
            </a:solidFill>
            <a:miter lim="800000"/>
            <a:headEnd/>
            <a:tailEnd/>
          </a:ln>
        </p:spPr>
        <p:txBody>
          <a:bodyPr wrap="none" anchor="ctr"/>
          <a:lstStyle/>
          <a:p>
            <a:endParaRPr lang="en-US"/>
          </a:p>
        </p:txBody>
      </p:sp>
      <p:sp>
        <p:nvSpPr>
          <p:cNvPr id="157702" name="Rectangle 10"/>
          <p:cNvSpPr>
            <a:spLocks noChangeArrowheads="1"/>
          </p:cNvSpPr>
          <p:nvPr/>
        </p:nvSpPr>
        <p:spPr bwMode="auto">
          <a:xfrm>
            <a:off x="2667000" y="5105400"/>
            <a:ext cx="4191000" cy="762000"/>
          </a:xfrm>
          <a:prstGeom prst="rect">
            <a:avLst/>
          </a:prstGeom>
          <a:solidFill>
            <a:srgbClr val="990000"/>
          </a:solidFill>
          <a:ln w="76200" algn="ctr">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9955" name="Rectangle 3"/>
          <p:cNvSpPr>
            <a:spLocks noGrp="1" noChangeArrowheads="1"/>
          </p:cNvSpPr>
          <p:nvPr>
            <p:ph type="body" sz="half" idx="4294967295"/>
          </p:nvPr>
        </p:nvSpPr>
        <p:spPr>
          <a:xfrm>
            <a:off x="457200" y="381000"/>
            <a:ext cx="8077200" cy="5749925"/>
          </a:xfrm>
        </p:spPr>
        <p:txBody>
          <a:bodyPr/>
          <a:lstStyle/>
          <a:p>
            <a:pPr eaLnBrk="1" hangingPunct="1">
              <a:defRPr/>
            </a:pPr>
            <a:r>
              <a:rPr lang="en-US" sz="2800" smtClean="0"/>
              <a:t>Principle of superposition: Oldest rocks and fossil are on bottom, youngest on top.</a:t>
            </a:r>
          </a:p>
          <a:p>
            <a:pPr eaLnBrk="1" hangingPunct="1">
              <a:defRPr/>
            </a:pPr>
            <a:endParaRPr lang="en-US" sz="2800" smtClean="0"/>
          </a:p>
        </p:txBody>
      </p:sp>
      <p:pic>
        <p:nvPicPr>
          <p:cNvPr id="158723" name="Picture 4"/>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1600200"/>
            <a:ext cx="8229600" cy="4911725"/>
          </a:xfrm>
          <a:ln w="76200">
            <a:solidFill>
              <a:schemeClr val="tx1"/>
            </a:solidFill>
          </a:ln>
        </p:spPr>
      </p:pic>
      <p:sp>
        <p:nvSpPr>
          <p:cNvPr id="158724" name="Rectangle 4"/>
          <p:cNvSpPr>
            <a:spLocks noChangeArrowheads="1"/>
          </p:cNvSpPr>
          <p:nvPr/>
        </p:nvSpPr>
        <p:spPr bwMode="auto">
          <a:xfrm>
            <a:off x="2743200" y="2133600"/>
            <a:ext cx="4191000" cy="762000"/>
          </a:xfrm>
          <a:prstGeom prst="rect">
            <a:avLst/>
          </a:prstGeom>
          <a:solidFill>
            <a:srgbClr val="3366FF"/>
          </a:solidFill>
          <a:ln w="76200" algn="ctr">
            <a:solidFill>
              <a:schemeClr val="accent2"/>
            </a:solidFill>
            <a:miter lim="800000"/>
            <a:headEnd/>
            <a:tailEnd/>
          </a:ln>
        </p:spPr>
        <p:txBody>
          <a:bodyPr wrap="none" anchor="ctr"/>
          <a:lstStyle/>
          <a:p>
            <a:endParaRPr lang="en-US"/>
          </a:p>
        </p:txBody>
      </p:sp>
      <p:sp>
        <p:nvSpPr>
          <p:cNvPr id="158725" name="Rectangle 5"/>
          <p:cNvSpPr>
            <a:spLocks noChangeArrowheads="1"/>
          </p:cNvSpPr>
          <p:nvPr/>
        </p:nvSpPr>
        <p:spPr bwMode="auto">
          <a:xfrm>
            <a:off x="2743200" y="3429000"/>
            <a:ext cx="4191000" cy="762000"/>
          </a:xfrm>
          <a:prstGeom prst="rect">
            <a:avLst/>
          </a:prstGeom>
          <a:solidFill>
            <a:srgbClr val="FF99FF"/>
          </a:solidFill>
          <a:ln w="76200" algn="ctr">
            <a:solidFill>
              <a:schemeClr val="accent2"/>
            </a:solidFill>
            <a:miter lim="800000"/>
            <a:headEnd/>
            <a:tailEnd/>
          </a:ln>
        </p:spPr>
        <p:txBody>
          <a:bodyPr wrap="none" anchor="ctr"/>
          <a:lstStyle/>
          <a:p>
            <a:endParaRPr lang="en-US"/>
          </a:p>
        </p:txBody>
      </p:sp>
      <p:sp>
        <p:nvSpPr>
          <p:cNvPr id="158726" name="Rectangle 6"/>
          <p:cNvSpPr>
            <a:spLocks noChangeArrowheads="1"/>
          </p:cNvSpPr>
          <p:nvPr/>
        </p:nvSpPr>
        <p:spPr bwMode="auto">
          <a:xfrm>
            <a:off x="2667000" y="5105400"/>
            <a:ext cx="4191000" cy="762000"/>
          </a:xfrm>
          <a:prstGeom prst="rect">
            <a:avLst/>
          </a:prstGeom>
          <a:solidFill>
            <a:srgbClr val="990000"/>
          </a:solidFill>
          <a:ln w="76200" algn="ctr">
            <a:solidFill>
              <a:srgbClr val="FFFF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 descr="imag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0"/>
            <a:ext cx="9372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9955" name="Rectangle 3"/>
          <p:cNvSpPr>
            <a:spLocks noGrp="1" noChangeArrowheads="1"/>
          </p:cNvSpPr>
          <p:nvPr>
            <p:ph type="body" sz="half" idx="4294967295"/>
          </p:nvPr>
        </p:nvSpPr>
        <p:spPr>
          <a:xfrm>
            <a:off x="457200" y="381000"/>
            <a:ext cx="8077200" cy="5749925"/>
          </a:xfrm>
        </p:spPr>
        <p:txBody>
          <a:bodyPr/>
          <a:lstStyle/>
          <a:p>
            <a:pPr eaLnBrk="1" hangingPunct="1">
              <a:defRPr/>
            </a:pPr>
            <a:r>
              <a:rPr lang="en-US" sz="2800" smtClean="0"/>
              <a:t>Principle of superposition: Oldest rocks and fossil are on bottom, youngest on top.</a:t>
            </a:r>
          </a:p>
          <a:p>
            <a:pPr eaLnBrk="1" hangingPunct="1">
              <a:defRPr/>
            </a:pPr>
            <a:endParaRPr lang="en-US" sz="2800" smtClean="0"/>
          </a:p>
        </p:txBody>
      </p:sp>
      <p:pic>
        <p:nvPicPr>
          <p:cNvPr id="159747" name="Picture 4"/>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1600200"/>
            <a:ext cx="8229600" cy="4911725"/>
          </a:xfrm>
          <a:ln w="76200">
            <a:solidFill>
              <a:schemeClr val="tx1"/>
            </a:solidFill>
          </a:ln>
        </p:spPr>
      </p:pic>
      <p:sp>
        <p:nvSpPr>
          <p:cNvPr id="159748" name="Rectangle 4"/>
          <p:cNvSpPr>
            <a:spLocks noChangeArrowheads="1"/>
          </p:cNvSpPr>
          <p:nvPr/>
        </p:nvSpPr>
        <p:spPr bwMode="auto">
          <a:xfrm>
            <a:off x="2743200" y="2133600"/>
            <a:ext cx="4191000" cy="762000"/>
          </a:xfrm>
          <a:prstGeom prst="rect">
            <a:avLst/>
          </a:prstGeom>
          <a:solidFill>
            <a:srgbClr val="3366FF"/>
          </a:solidFill>
          <a:ln w="76200" algn="ctr">
            <a:solidFill>
              <a:schemeClr val="accent2"/>
            </a:solidFill>
            <a:miter lim="800000"/>
            <a:headEnd/>
            <a:tailEnd/>
          </a:ln>
        </p:spPr>
        <p:txBody>
          <a:bodyPr wrap="none" anchor="ctr"/>
          <a:lstStyle/>
          <a:p>
            <a:endParaRPr lang="en-US"/>
          </a:p>
        </p:txBody>
      </p:sp>
      <p:sp>
        <p:nvSpPr>
          <p:cNvPr id="159749" name="Rectangle 5"/>
          <p:cNvSpPr>
            <a:spLocks noChangeArrowheads="1"/>
          </p:cNvSpPr>
          <p:nvPr/>
        </p:nvSpPr>
        <p:spPr bwMode="auto">
          <a:xfrm>
            <a:off x="2743200" y="3429000"/>
            <a:ext cx="4191000" cy="762000"/>
          </a:xfrm>
          <a:prstGeom prst="rect">
            <a:avLst/>
          </a:prstGeom>
          <a:solidFill>
            <a:srgbClr val="FF99FF"/>
          </a:solidFill>
          <a:ln w="76200" algn="ctr">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9955" name="Rectangle 3"/>
          <p:cNvSpPr>
            <a:spLocks noGrp="1" noChangeArrowheads="1"/>
          </p:cNvSpPr>
          <p:nvPr>
            <p:ph type="body" sz="half" idx="4294967295"/>
          </p:nvPr>
        </p:nvSpPr>
        <p:spPr>
          <a:xfrm>
            <a:off x="457200" y="381000"/>
            <a:ext cx="8077200" cy="5749925"/>
          </a:xfrm>
        </p:spPr>
        <p:txBody>
          <a:bodyPr/>
          <a:lstStyle/>
          <a:p>
            <a:pPr eaLnBrk="1" hangingPunct="1">
              <a:defRPr/>
            </a:pPr>
            <a:r>
              <a:rPr lang="en-US" sz="2800" smtClean="0"/>
              <a:t>Principle of superposition: Oldest rocks and fossil are on bottom, youngest on top.</a:t>
            </a:r>
          </a:p>
          <a:p>
            <a:pPr eaLnBrk="1" hangingPunct="1">
              <a:defRPr/>
            </a:pPr>
            <a:endParaRPr lang="en-US" sz="2800" smtClean="0"/>
          </a:p>
        </p:txBody>
      </p:sp>
      <p:pic>
        <p:nvPicPr>
          <p:cNvPr id="160771" name="Picture 4"/>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1600200"/>
            <a:ext cx="8229600" cy="4911725"/>
          </a:xfrm>
          <a:ln w="76200">
            <a:solidFill>
              <a:schemeClr val="tx1"/>
            </a:solidFill>
          </a:ln>
        </p:spPr>
      </p:pic>
      <p:sp>
        <p:nvSpPr>
          <p:cNvPr id="160772" name="Rectangle 4"/>
          <p:cNvSpPr>
            <a:spLocks noChangeArrowheads="1"/>
          </p:cNvSpPr>
          <p:nvPr/>
        </p:nvSpPr>
        <p:spPr bwMode="auto">
          <a:xfrm>
            <a:off x="2743200" y="2133600"/>
            <a:ext cx="4191000" cy="762000"/>
          </a:xfrm>
          <a:prstGeom prst="rect">
            <a:avLst/>
          </a:prstGeom>
          <a:solidFill>
            <a:srgbClr val="3366FF"/>
          </a:solidFill>
          <a:ln w="76200" algn="ctr">
            <a:solidFill>
              <a:schemeClr val="accent2"/>
            </a:solidFill>
            <a:miter lim="800000"/>
            <a:headEnd/>
            <a:tailEnd/>
          </a:ln>
        </p:spPr>
        <p:txBody>
          <a:bodyPr wrap="none" anchor="ctr"/>
          <a:lstStyle/>
          <a:p>
            <a:endParaRPr lang="en-US"/>
          </a:p>
        </p:txBody>
      </p:sp>
      <p:sp>
        <p:nvSpPr>
          <p:cNvPr id="160773" name="Rectangle 5"/>
          <p:cNvSpPr>
            <a:spLocks noChangeArrowheads="1"/>
          </p:cNvSpPr>
          <p:nvPr/>
        </p:nvSpPr>
        <p:spPr bwMode="auto">
          <a:xfrm>
            <a:off x="2743200" y="3429000"/>
            <a:ext cx="4191000" cy="762000"/>
          </a:xfrm>
          <a:prstGeom prst="rect">
            <a:avLst/>
          </a:prstGeom>
          <a:solidFill>
            <a:srgbClr val="FF99FF"/>
          </a:solidFill>
          <a:ln w="76200" algn="ctr">
            <a:solidFill>
              <a:srgbClr val="FFFF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9955" name="Rectangle 3"/>
          <p:cNvSpPr>
            <a:spLocks noGrp="1" noChangeArrowheads="1"/>
          </p:cNvSpPr>
          <p:nvPr>
            <p:ph type="body" sz="half" idx="4294967295"/>
          </p:nvPr>
        </p:nvSpPr>
        <p:spPr>
          <a:xfrm>
            <a:off x="457200" y="381000"/>
            <a:ext cx="8077200" cy="5749925"/>
          </a:xfrm>
        </p:spPr>
        <p:txBody>
          <a:bodyPr/>
          <a:lstStyle/>
          <a:p>
            <a:pPr eaLnBrk="1" hangingPunct="1">
              <a:defRPr/>
            </a:pPr>
            <a:r>
              <a:rPr lang="en-US" sz="2800" smtClean="0"/>
              <a:t>Principle of superposition: Oldest rocks and fossil are on bottom, youngest on top.</a:t>
            </a:r>
          </a:p>
          <a:p>
            <a:pPr eaLnBrk="1" hangingPunct="1">
              <a:defRPr/>
            </a:pPr>
            <a:endParaRPr lang="en-US" sz="2800" smtClean="0"/>
          </a:p>
        </p:txBody>
      </p:sp>
      <p:pic>
        <p:nvPicPr>
          <p:cNvPr id="161795" name="Picture 4"/>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1600200"/>
            <a:ext cx="8229600" cy="4911725"/>
          </a:xfrm>
          <a:ln w="76200">
            <a:solidFill>
              <a:schemeClr val="tx1"/>
            </a:solidFill>
          </a:ln>
        </p:spPr>
      </p:pic>
      <p:sp>
        <p:nvSpPr>
          <p:cNvPr id="161796" name="Rectangle 4"/>
          <p:cNvSpPr>
            <a:spLocks noChangeArrowheads="1"/>
          </p:cNvSpPr>
          <p:nvPr/>
        </p:nvSpPr>
        <p:spPr bwMode="auto">
          <a:xfrm>
            <a:off x="2743200" y="2133600"/>
            <a:ext cx="4191000" cy="762000"/>
          </a:xfrm>
          <a:prstGeom prst="rect">
            <a:avLst/>
          </a:prstGeom>
          <a:solidFill>
            <a:srgbClr val="3366FF"/>
          </a:solidFill>
          <a:ln w="76200" algn="ctr">
            <a:solidFill>
              <a:schemeClr val="accent2"/>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9955" name="Rectangle 3"/>
          <p:cNvSpPr>
            <a:spLocks noGrp="1" noChangeArrowheads="1"/>
          </p:cNvSpPr>
          <p:nvPr>
            <p:ph type="body" sz="half" idx="4294967295"/>
          </p:nvPr>
        </p:nvSpPr>
        <p:spPr>
          <a:xfrm>
            <a:off x="457200" y="381000"/>
            <a:ext cx="8077200" cy="5749925"/>
          </a:xfrm>
        </p:spPr>
        <p:txBody>
          <a:bodyPr/>
          <a:lstStyle/>
          <a:p>
            <a:pPr eaLnBrk="1" hangingPunct="1">
              <a:defRPr/>
            </a:pPr>
            <a:r>
              <a:rPr lang="en-US" sz="2800" smtClean="0"/>
              <a:t>Principle of superposition: Oldest rocks and fossil are on bottom, youngest on top.</a:t>
            </a:r>
          </a:p>
          <a:p>
            <a:pPr eaLnBrk="1" hangingPunct="1">
              <a:defRPr/>
            </a:pPr>
            <a:endParaRPr lang="en-US" sz="2800" smtClean="0"/>
          </a:p>
        </p:txBody>
      </p:sp>
      <p:pic>
        <p:nvPicPr>
          <p:cNvPr id="162819" name="Picture 4"/>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1600200"/>
            <a:ext cx="8229600" cy="4911725"/>
          </a:xfrm>
          <a:ln w="76200">
            <a:solidFill>
              <a:schemeClr val="tx1"/>
            </a:solidFill>
          </a:ln>
        </p:spPr>
      </p:pic>
      <p:sp>
        <p:nvSpPr>
          <p:cNvPr id="162820" name="Rectangle 4"/>
          <p:cNvSpPr>
            <a:spLocks noChangeArrowheads="1"/>
          </p:cNvSpPr>
          <p:nvPr/>
        </p:nvSpPr>
        <p:spPr bwMode="auto">
          <a:xfrm>
            <a:off x="2743200" y="2133600"/>
            <a:ext cx="4191000" cy="762000"/>
          </a:xfrm>
          <a:prstGeom prst="rect">
            <a:avLst/>
          </a:prstGeom>
          <a:solidFill>
            <a:srgbClr val="3366FF"/>
          </a:solidFill>
          <a:ln w="76200" algn="ctr">
            <a:solidFill>
              <a:srgbClr val="FFFF00"/>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9955" name="Rectangle 3"/>
          <p:cNvSpPr>
            <a:spLocks noGrp="1" noChangeArrowheads="1"/>
          </p:cNvSpPr>
          <p:nvPr>
            <p:ph type="body" sz="half" idx="4294967295"/>
          </p:nvPr>
        </p:nvSpPr>
        <p:spPr>
          <a:xfrm>
            <a:off x="457200" y="381000"/>
            <a:ext cx="8077200" cy="5749925"/>
          </a:xfrm>
        </p:spPr>
        <p:txBody>
          <a:bodyPr/>
          <a:lstStyle/>
          <a:p>
            <a:pPr eaLnBrk="1" hangingPunct="1">
              <a:defRPr/>
            </a:pPr>
            <a:r>
              <a:rPr lang="en-US" sz="2800" smtClean="0"/>
              <a:t>Principle of superposition: Oldest rocks and fossil are on bottom, youngest on top.</a:t>
            </a:r>
          </a:p>
          <a:p>
            <a:pPr eaLnBrk="1" hangingPunct="1">
              <a:defRPr/>
            </a:pPr>
            <a:endParaRPr lang="en-US" sz="2800" smtClean="0"/>
          </a:p>
        </p:txBody>
      </p:sp>
      <p:pic>
        <p:nvPicPr>
          <p:cNvPr id="163843" name="Picture 4"/>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1600200"/>
            <a:ext cx="8229600" cy="4911725"/>
          </a:xfrm>
          <a:ln w="76200">
            <a:solidFill>
              <a:schemeClr val="tx1"/>
            </a:solidFill>
          </a:ln>
        </p:spPr>
      </p:pic>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7938" name="Rectangle 2"/>
          <p:cNvSpPr>
            <a:spLocks noGrp="1" noChangeArrowheads="1"/>
          </p:cNvSpPr>
          <p:nvPr>
            <p:ph type="title"/>
          </p:nvPr>
        </p:nvSpPr>
        <p:spPr/>
        <p:txBody>
          <a:bodyPr/>
          <a:lstStyle/>
          <a:p>
            <a:pPr eaLnBrk="1" hangingPunct="1">
              <a:defRPr/>
            </a:pPr>
            <a:endParaRPr lang="en-US" smtClean="0"/>
          </a:p>
        </p:txBody>
      </p:sp>
      <p:pic>
        <p:nvPicPr>
          <p:cNvPr id="164867"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372600" cy="6858000"/>
          </a:xfrm>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62" name="Rectangle 2"/>
          <p:cNvSpPr>
            <a:spLocks noGrp="1" noChangeArrowheads="1"/>
          </p:cNvSpPr>
          <p:nvPr>
            <p:ph type="title"/>
          </p:nvPr>
        </p:nvSpPr>
        <p:spPr/>
        <p:txBody>
          <a:bodyPr/>
          <a:lstStyle/>
          <a:p>
            <a:pPr eaLnBrk="1" hangingPunct="1">
              <a:defRPr/>
            </a:pPr>
            <a:endParaRPr lang="en-US" smtClean="0"/>
          </a:p>
        </p:txBody>
      </p:sp>
      <p:pic>
        <p:nvPicPr>
          <p:cNvPr id="165891"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372600" cy="6858000"/>
          </a:xfrm>
        </p:spPr>
      </p:pic>
      <p:sp>
        <p:nvSpPr>
          <p:cNvPr id="165892" name="Line 4"/>
          <p:cNvSpPr>
            <a:spLocks noChangeShapeType="1"/>
          </p:cNvSpPr>
          <p:nvPr/>
        </p:nvSpPr>
        <p:spPr bwMode="auto">
          <a:xfrm flipV="1">
            <a:off x="990600" y="2286000"/>
            <a:ext cx="7924800" cy="1524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5893" name="Line 5"/>
          <p:cNvSpPr>
            <a:spLocks noChangeShapeType="1"/>
          </p:cNvSpPr>
          <p:nvPr/>
        </p:nvSpPr>
        <p:spPr bwMode="auto">
          <a:xfrm flipV="1">
            <a:off x="762000" y="2590800"/>
            <a:ext cx="8001000" cy="152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894" name="Line 6"/>
          <p:cNvSpPr>
            <a:spLocks noChangeShapeType="1"/>
          </p:cNvSpPr>
          <p:nvPr/>
        </p:nvSpPr>
        <p:spPr bwMode="auto">
          <a:xfrm flipV="1">
            <a:off x="914400" y="1905000"/>
            <a:ext cx="7315200" cy="2286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895" name="Line 7"/>
          <p:cNvSpPr>
            <a:spLocks noChangeShapeType="1"/>
          </p:cNvSpPr>
          <p:nvPr/>
        </p:nvSpPr>
        <p:spPr bwMode="auto">
          <a:xfrm flipV="1">
            <a:off x="990600" y="3124200"/>
            <a:ext cx="4114800" cy="152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896" name="Line 8"/>
          <p:cNvSpPr>
            <a:spLocks noChangeShapeType="1"/>
          </p:cNvSpPr>
          <p:nvPr/>
        </p:nvSpPr>
        <p:spPr bwMode="auto">
          <a:xfrm flipV="1">
            <a:off x="762000" y="2819400"/>
            <a:ext cx="4876800" cy="152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897" name="Line 9"/>
          <p:cNvSpPr>
            <a:spLocks noChangeShapeType="1"/>
          </p:cNvSpPr>
          <p:nvPr/>
        </p:nvSpPr>
        <p:spPr bwMode="auto">
          <a:xfrm flipV="1">
            <a:off x="685800" y="3429000"/>
            <a:ext cx="4419600" cy="76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5898" name="Line 10"/>
          <p:cNvSpPr>
            <a:spLocks noChangeShapeType="1"/>
          </p:cNvSpPr>
          <p:nvPr/>
        </p:nvSpPr>
        <p:spPr bwMode="auto">
          <a:xfrm flipV="1">
            <a:off x="0" y="4267200"/>
            <a:ext cx="8686800" cy="2286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6802" name="Rectangle 2"/>
          <p:cNvSpPr>
            <a:spLocks noGrp="1" noChangeArrowheads="1"/>
          </p:cNvSpPr>
          <p:nvPr>
            <p:ph type="title"/>
          </p:nvPr>
        </p:nvSpPr>
        <p:spPr/>
        <p:txBody>
          <a:bodyPr/>
          <a:lstStyle/>
          <a:p>
            <a:pPr eaLnBrk="1" hangingPunct="1">
              <a:defRPr/>
            </a:pPr>
            <a:endParaRPr lang="en-US" smtClean="0"/>
          </a:p>
        </p:txBody>
      </p:sp>
      <p:pic>
        <p:nvPicPr>
          <p:cNvPr id="166915"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372600" cy="6858000"/>
          </a:xfrm>
        </p:spPr>
      </p:pic>
      <p:sp>
        <p:nvSpPr>
          <p:cNvPr id="166916" name="Line 4"/>
          <p:cNvSpPr>
            <a:spLocks noChangeShapeType="1"/>
          </p:cNvSpPr>
          <p:nvPr/>
        </p:nvSpPr>
        <p:spPr bwMode="auto">
          <a:xfrm flipV="1">
            <a:off x="990600" y="2286000"/>
            <a:ext cx="7924800" cy="1524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6917" name="Line 5"/>
          <p:cNvSpPr>
            <a:spLocks noChangeShapeType="1"/>
          </p:cNvSpPr>
          <p:nvPr/>
        </p:nvSpPr>
        <p:spPr bwMode="auto">
          <a:xfrm flipV="1">
            <a:off x="762000" y="2590800"/>
            <a:ext cx="8001000" cy="152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18" name="Line 6"/>
          <p:cNvSpPr>
            <a:spLocks noChangeShapeType="1"/>
          </p:cNvSpPr>
          <p:nvPr/>
        </p:nvSpPr>
        <p:spPr bwMode="auto">
          <a:xfrm flipV="1">
            <a:off x="914400" y="1905000"/>
            <a:ext cx="7315200" cy="2286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19" name="Line 7"/>
          <p:cNvSpPr>
            <a:spLocks noChangeShapeType="1"/>
          </p:cNvSpPr>
          <p:nvPr/>
        </p:nvSpPr>
        <p:spPr bwMode="auto">
          <a:xfrm flipV="1">
            <a:off x="990600" y="3124200"/>
            <a:ext cx="4114800" cy="152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20" name="Line 8"/>
          <p:cNvSpPr>
            <a:spLocks noChangeShapeType="1"/>
          </p:cNvSpPr>
          <p:nvPr/>
        </p:nvSpPr>
        <p:spPr bwMode="auto">
          <a:xfrm flipV="1">
            <a:off x="762000" y="2819400"/>
            <a:ext cx="4876800" cy="152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21" name="Line 9"/>
          <p:cNvSpPr>
            <a:spLocks noChangeShapeType="1"/>
          </p:cNvSpPr>
          <p:nvPr/>
        </p:nvSpPr>
        <p:spPr bwMode="auto">
          <a:xfrm flipV="1">
            <a:off x="685800" y="3429000"/>
            <a:ext cx="4419600" cy="76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22" name="Line 10"/>
          <p:cNvSpPr>
            <a:spLocks noChangeShapeType="1"/>
          </p:cNvSpPr>
          <p:nvPr/>
        </p:nvSpPr>
        <p:spPr bwMode="auto">
          <a:xfrm flipV="1">
            <a:off x="0" y="4267200"/>
            <a:ext cx="8686800" cy="2286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6923" name="Text Box 11"/>
          <p:cNvSpPr txBox="1">
            <a:spLocks noChangeArrowheads="1"/>
          </p:cNvSpPr>
          <p:nvPr/>
        </p:nvSpPr>
        <p:spPr bwMode="auto">
          <a:xfrm>
            <a:off x="1676400" y="1219200"/>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endParaRPr lang="en-US">
              <a:solidFill>
                <a:srgbClr val="FFFF00"/>
              </a:solidFill>
            </a:endParaRPr>
          </a:p>
        </p:txBody>
      </p:sp>
      <p:sp>
        <p:nvSpPr>
          <p:cNvPr id="166924" name="Text Box 12"/>
          <p:cNvSpPr txBox="1">
            <a:spLocks noChangeArrowheads="1"/>
          </p:cNvSpPr>
          <p:nvPr/>
        </p:nvSpPr>
        <p:spPr bwMode="auto">
          <a:xfrm>
            <a:off x="2133600" y="4648200"/>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rgbClr val="FFFF00"/>
                </a:solidFill>
              </a:rPr>
              <a:t>Oldest Rock Layers</a:t>
            </a:r>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5778" name="Rectangle 2"/>
          <p:cNvSpPr>
            <a:spLocks noGrp="1" noChangeArrowheads="1"/>
          </p:cNvSpPr>
          <p:nvPr>
            <p:ph type="title"/>
          </p:nvPr>
        </p:nvSpPr>
        <p:spPr/>
        <p:txBody>
          <a:bodyPr/>
          <a:lstStyle/>
          <a:p>
            <a:pPr eaLnBrk="1" hangingPunct="1">
              <a:defRPr/>
            </a:pPr>
            <a:endParaRPr lang="en-US" smtClean="0"/>
          </a:p>
        </p:txBody>
      </p:sp>
      <p:pic>
        <p:nvPicPr>
          <p:cNvPr id="16793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372600" cy="6858000"/>
          </a:xfrm>
        </p:spPr>
      </p:pic>
      <p:sp>
        <p:nvSpPr>
          <p:cNvPr id="167940" name="Line 4"/>
          <p:cNvSpPr>
            <a:spLocks noChangeShapeType="1"/>
          </p:cNvSpPr>
          <p:nvPr/>
        </p:nvSpPr>
        <p:spPr bwMode="auto">
          <a:xfrm flipV="1">
            <a:off x="990600" y="2286000"/>
            <a:ext cx="7924800" cy="1524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7941" name="Line 5"/>
          <p:cNvSpPr>
            <a:spLocks noChangeShapeType="1"/>
          </p:cNvSpPr>
          <p:nvPr/>
        </p:nvSpPr>
        <p:spPr bwMode="auto">
          <a:xfrm flipV="1">
            <a:off x="762000" y="2590800"/>
            <a:ext cx="8001000" cy="152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42" name="Line 6"/>
          <p:cNvSpPr>
            <a:spLocks noChangeShapeType="1"/>
          </p:cNvSpPr>
          <p:nvPr/>
        </p:nvSpPr>
        <p:spPr bwMode="auto">
          <a:xfrm flipV="1">
            <a:off x="914400" y="1905000"/>
            <a:ext cx="7315200" cy="2286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43" name="Line 7"/>
          <p:cNvSpPr>
            <a:spLocks noChangeShapeType="1"/>
          </p:cNvSpPr>
          <p:nvPr/>
        </p:nvSpPr>
        <p:spPr bwMode="auto">
          <a:xfrm flipV="1">
            <a:off x="990600" y="3124200"/>
            <a:ext cx="4114800" cy="152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44" name="Line 8"/>
          <p:cNvSpPr>
            <a:spLocks noChangeShapeType="1"/>
          </p:cNvSpPr>
          <p:nvPr/>
        </p:nvSpPr>
        <p:spPr bwMode="auto">
          <a:xfrm flipV="1">
            <a:off x="762000" y="2819400"/>
            <a:ext cx="4876800" cy="1524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45" name="Line 9"/>
          <p:cNvSpPr>
            <a:spLocks noChangeShapeType="1"/>
          </p:cNvSpPr>
          <p:nvPr/>
        </p:nvSpPr>
        <p:spPr bwMode="auto">
          <a:xfrm flipV="1">
            <a:off x="685800" y="3429000"/>
            <a:ext cx="4419600" cy="762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46" name="Line 10"/>
          <p:cNvSpPr>
            <a:spLocks noChangeShapeType="1"/>
          </p:cNvSpPr>
          <p:nvPr/>
        </p:nvSpPr>
        <p:spPr bwMode="auto">
          <a:xfrm flipV="1">
            <a:off x="0" y="4267200"/>
            <a:ext cx="8686800" cy="228600"/>
          </a:xfrm>
          <a:prstGeom prst="line">
            <a:avLst/>
          </a:prstGeom>
          <a:noFill/>
          <a:ln w="762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7947" name="Text Box 11"/>
          <p:cNvSpPr txBox="1">
            <a:spLocks noChangeArrowheads="1"/>
          </p:cNvSpPr>
          <p:nvPr/>
        </p:nvSpPr>
        <p:spPr bwMode="auto">
          <a:xfrm>
            <a:off x="1676400" y="1219200"/>
            <a:ext cx="5562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rgbClr val="FFFF00"/>
                </a:solidFill>
              </a:rPr>
              <a:t>Youngest Rock Layers</a:t>
            </a:r>
          </a:p>
        </p:txBody>
      </p:sp>
      <p:sp>
        <p:nvSpPr>
          <p:cNvPr id="167948" name="Text Box 12"/>
          <p:cNvSpPr txBox="1">
            <a:spLocks noChangeArrowheads="1"/>
          </p:cNvSpPr>
          <p:nvPr/>
        </p:nvSpPr>
        <p:spPr bwMode="auto">
          <a:xfrm>
            <a:off x="2133600" y="4648200"/>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rgbClr val="FFFF00"/>
                </a:solidFill>
              </a:rPr>
              <a:t>Oldest Rock Layers</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body" idx="1"/>
          </p:nvPr>
        </p:nvSpPr>
        <p:spPr>
          <a:xfrm>
            <a:off x="228600" y="228600"/>
            <a:ext cx="8686800" cy="5902325"/>
          </a:xfrm>
        </p:spPr>
        <p:txBody>
          <a:bodyPr/>
          <a:lstStyle/>
          <a:p>
            <a:pPr eaLnBrk="1" hangingPunct="1"/>
            <a:r>
              <a:rPr lang="en-US" smtClean="0"/>
              <a:t>Which time period is the oldest, middle, and youngest based on the Principle of Superposition?</a:t>
            </a:r>
          </a:p>
        </p:txBody>
      </p:sp>
      <p:pic>
        <p:nvPicPr>
          <p:cNvPr id="16896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8610600" cy="47053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8964" name="Text Box 9"/>
          <p:cNvSpPr txBox="1">
            <a:spLocks noChangeArrowheads="1"/>
          </p:cNvSpPr>
          <p:nvPr/>
        </p:nvSpPr>
        <p:spPr bwMode="auto">
          <a:xfrm>
            <a:off x="2590800" y="3886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endParaRPr lang="en-US" sz="3600">
              <a:solidFill>
                <a:srgbClr val="FFFF00"/>
              </a:solidFill>
            </a:endParaRPr>
          </a:p>
        </p:txBody>
      </p:sp>
      <p:sp>
        <p:nvSpPr>
          <p:cNvPr id="168965" name="Rectangle 11"/>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57200" y="304800"/>
            <a:ext cx="8229600" cy="5821363"/>
          </a:xfrm>
        </p:spPr>
        <p:txBody>
          <a:bodyPr/>
          <a:lstStyle/>
          <a:p>
            <a:pPr eaLnBrk="1" hangingPunct="1"/>
            <a:r>
              <a:rPr lang="en-US" smtClean="0">
                <a:solidFill>
                  <a:srgbClr val="66FFCC"/>
                </a:solidFill>
              </a:rPr>
              <a:t>Remember: Make the most with the time that you are given.</a:t>
            </a:r>
            <a:r>
              <a:rPr lang="en-US" smtClean="0"/>
              <a:t> </a:t>
            </a:r>
          </a:p>
        </p:txBody>
      </p:sp>
      <p:pic>
        <p:nvPicPr>
          <p:cNvPr id="31747" name="Picture 3" descr="imag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0"/>
            <a:ext cx="9372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body" idx="4294967295"/>
          </p:nvPr>
        </p:nvSpPr>
        <p:spPr>
          <a:xfrm>
            <a:off x="228600" y="228600"/>
            <a:ext cx="8686800" cy="5902325"/>
          </a:xfrm>
        </p:spPr>
        <p:txBody>
          <a:bodyPr/>
          <a:lstStyle/>
          <a:p>
            <a:pPr eaLnBrk="1" hangingPunct="1"/>
            <a:r>
              <a:rPr lang="en-US" smtClean="0"/>
              <a:t>Which time period is the oldest, middle, and youngest based on the Principle of Superposition?</a:t>
            </a:r>
          </a:p>
        </p:txBody>
      </p:sp>
      <p:pic>
        <p:nvPicPr>
          <p:cNvPr id="16998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8610600" cy="47053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69988" name="Text Box 9"/>
          <p:cNvSpPr txBox="1">
            <a:spLocks noChangeArrowheads="1"/>
          </p:cNvSpPr>
          <p:nvPr/>
        </p:nvSpPr>
        <p:spPr bwMode="auto">
          <a:xfrm>
            <a:off x="2590800" y="3886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endParaRPr lang="en-US" sz="3600">
              <a:solidFill>
                <a:srgbClr val="FFFF00"/>
              </a:solidFill>
            </a:endParaRPr>
          </a:p>
        </p:txBody>
      </p:sp>
      <p:sp>
        <p:nvSpPr>
          <p:cNvPr id="169989" name="Rectangle 11"/>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69990" name="Line 12"/>
          <p:cNvSpPr>
            <a:spLocks noChangeShapeType="1"/>
          </p:cNvSpPr>
          <p:nvPr/>
        </p:nvSpPr>
        <p:spPr bwMode="auto">
          <a:xfrm>
            <a:off x="1066800" y="5486400"/>
            <a:ext cx="7696200" cy="0"/>
          </a:xfrm>
          <a:prstGeom prst="line">
            <a:avLst/>
          </a:prstGeom>
          <a:noFill/>
          <a:ln w="762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69991" name="WordArt 11"/>
          <p:cNvSpPr>
            <a:spLocks noChangeArrowheads="1" noChangeShapeType="1" noTextEdit="1"/>
          </p:cNvSpPr>
          <p:nvPr/>
        </p:nvSpPr>
        <p:spPr bwMode="auto">
          <a:xfrm>
            <a:off x="1295400" y="4800600"/>
            <a:ext cx="2133600" cy="555625"/>
          </a:xfrm>
          <a:prstGeom prst="rect">
            <a:avLst/>
          </a:prstGeom>
        </p:spPr>
        <p:txBody>
          <a:bodyPr wrap="none" fromWordArt="1">
            <a:prstTxWarp prst="textPlain">
              <a:avLst>
                <a:gd name="adj" fmla="val 50000"/>
              </a:avLst>
            </a:prstTxWarp>
          </a:bodyPr>
          <a:lstStyle/>
          <a:p>
            <a:r>
              <a:rPr lang="en-US" sz="3600" kern="10" spc="720">
                <a:ln w="28575">
                  <a:solidFill>
                    <a:srgbClr val="FF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Oldest</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3"/>
          <p:cNvSpPr>
            <a:spLocks noGrp="1" noChangeArrowheads="1"/>
          </p:cNvSpPr>
          <p:nvPr>
            <p:ph type="body" idx="4294967295"/>
          </p:nvPr>
        </p:nvSpPr>
        <p:spPr>
          <a:xfrm>
            <a:off x="228600" y="228600"/>
            <a:ext cx="8686800" cy="5902325"/>
          </a:xfrm>
        </p:spPr>
        <p:txBody>
          <a:bodyPr/>
          <a:lstStyle/>
          <a:p>
            <a:pPr eaLnBrk="1" hangingPunct="1"/>
            <a:r>
              <a:rPr lang="en-US" smtClean="0"/>
              <a:t>Which time period is the oldest, middle, and youngest based on the Principle of Superposition?</a:t>
            </a:r>
          </a:p>
        </p:txBody>
      </p:sp>
      <p:pic>
        <p:nvPicPr>
          <p:cNvPr id="17101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8610600" cy="47053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1012" name="Text Box 9"/>
          <p:cNvSpPr txBox="1">
            <a:spLocks noChangeArrowheads="1"/>
          </p:cNvSpPr>
          <p:nvPr/>
        </p:nvSpPr>
        <p:spPr bwMode="auto">
          <a:xfrm>
            <a:off x="2590800" y="3886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endParaRPr lang="en-US" sz="3600">
              <a:solidFill>
                <a:srgbClr val="FFFF00"/>
              </a:solidFill>
            </a:endParaRPr>
          </a:p>
        </p:txBody>
      </p:sp>
      <p:sp>
        <p:nvSpPr>
          <p:cNvPr id="171013" name="Rectangle 11"/>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71014" name="Line 12"/>
          <p:cNvSpPr>
            <a:spLocks noChangeShapeType="1"/>
          </p:cNvSpPr>
          <p:nvPr/>
        </p:nvSpPr>
        <p:spPr bwMode="auto">
          <a:xfrm>
            <a:off x="1066800" y="5486400"/>
            <a:ext cx="7696200" cy="0"/>
          </a:xfrm>
          <a:prstGeom prst="line">
            <a:avLst/>
          </a:prstGeom>
          <a:noFill/>
          <a:ln w="762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15" name="Line 13"/>
          <p:cNvSpPr>
            <a:spLocks noChangeShapeType="1"/>
          </p:cNvSpPr>
          <p:nvPr/>
        </p:nvSpPr>
        <p:spPr bwMode="auto">
          <a:xfrm>
            <a:off x="1066800" y="4267200"/>
            <a:ext cx="76962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1016" name="WordArt 10"/>
          <p:cNvSpPr>
            <a:spLocks noChangeArrowheads="1" noChangeShapeType="1" noTextEdit="1"/>
          </p:cNvSpPr>
          <p:nvPr/>
        </p:nvSpPr>
        <p:spPr bwMode="auto">
          <a:xfrm>
            <a:off x="1143000" y="3657600"/>
            <a:ext cx="2590800" cy="403225"/>
          </a:xfrm>
          <a:prstGeom prst="rect">
            <a:avLst/>
          </a:prstGeom>
        </p:spPr>
        <p:txBody>
          <a:bodyPr wrap="none" fromWordArt="1">
            <a:prstTxWarp prst="textPlain">
              <a:avLst>
                <a:gd name="adj" fmla="val 50000"/>
              </a:avLst>
            </a:prstTxWarp>
          </a:bodyPr>
          <a:lstStyle/>
          <a:p>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Middle</a:t>
            </a:r>
          </a:p>
        </p:txBody>
      </p:sp>
      <p:sp>
        <p:nvSpPr>
          <p:cNvPr id="171017" name="WordArt 11"/>
          <p:cNvSpPr>
            <a:spLocks noChangeArrowheads="1" noChangeShapeType="1" noTextEdit="1"/>
          </p:cNvSpPr>
          <p:nvPr/>
        </p:nvSpPr>
        <p:spPr bwMode="auto">
          <a:xfrm>
            <a:off x="1295400" y="4800600"/>
            <a:ext cx="2133600" cy="555625"/>
          </a:xfrm>
          <a:prstGeom prst="rect">
            <a:avLst/>
          </a:prstGeom>
        </p:spPr>
        <p:txBody>
          <a:bodyPr wrap="none" fromWordArt="1">
            <a:prstTxWarp prst="textPlain">
              <a:avLst>
                <a:gd name="adj" fmla="val 50000"/>
              </a:avLst>
            </a:prstTxWarp>
          </a:bodyPr>
          <a:lstStyle/>
          <a:p>
            <a:r>
              <a:rPr lang="en-US" sz="3600" kern="10" spc="720">
                <a:ln w="28575">
                  <a:solidFill>
                    <a:srgbClr val="FF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Oldest</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3"/>
          <p:cNvSpPr>
            <a:spLocks noGrp="1" noChangeArrowheads="1"/>
          </p:cNvSpPr>
          <p:nvPr>
            <p:ph type="body" idx="4294967295"/>
          </p:nvPr>
        </p:nvSpPr>
        <p:spPr>
          <a:xfrm>
            <a:off x="228600" y="228600"/>
            <a:ext cx="8686800" cy="5902325"/>
          </a:xfrm>
        </p:spPr>
        <p:txBody>
          <a:bodyPr/>
          <a:lstStyle/>
          <a:p>
            <a:pPr eaLnBrk="1" hangingPunct="1"/>
            <a:r>
              <a:rPr lang="en-US" smtClean="0"/>
              <a:t>Which time period is the oldest, middle, and youngest based on the Principle of Superposition?</a:t>
            </a:r>
          </a:p>
        </p:txBody>
      </p:sp>
      <p:pic>
        <p:nvPicPr>
          <p:cNvPr id="1720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8610600" cy="470535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2036" name="Text Box 9"/>
          <p:cNvSpPr txBox="1">
            <a:spLocks noChangeArrowheads="1"/>
          </p:cNvSpPr>
          <p:nvPr/>
        </p:nvSpPr>
        <p:spPr bwMode="auto">
          <a:xfrm>
            <a:off x="2590800" y="3886200"/>
            <a:ext cx="1676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endParaRPr lang="en-US" sz="3600">
              <a:solidFill>
                <a:srgbClr val="FFFF00"/>
              </a:solidFill>
            </a:endParaRPr>
          </a:p>
        </p:txBody>
      </p:sp>
      <p:sp>
        <p:nvSpPr>
          <p:cNvPr id="172037" name="Rectangle 11"/>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72038" name="Line 12"/>
          <p:cNvSpPr>
            <a:spLocks noChangeShapeType="1"/>
          </p:cNvSpPr>
          <p:nvPr/>
        </p:nvSpPr>
        <p:spPr bwMode="auto">
          <a:xfrm>
            <a:off x="1066800" y="5486400"/>
            <a:ext cx="7696200" cy="0"/>
          </a:xfrm>
          <a:prstGeom prst="line">
            <a:avLst/>
          </a:prstGeom>
          <a:noFill/>
          <a:ln w="76200">
            <a:solidFill>
              <a:srgbClr val="FF66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039" name="Line 13"/>
          <p:cNvSpPr>
            <a:spLocks noChangeShapeType="1"/>
          </p:cNvSpPr>
          <p:nvPr/>
        </p:nvSpPr>
        <p:spPr bwMode="auto">
          <a:xfrm>
            <a:off x="1066800" y="4267200"/>
            <a:ext cx="7696200" cy="0"/>
          </a:xfrm>
          <a:prstGeom prst="line">
            <a:avLst/>
          </a:prstGeom>
          <a:noFill/>
          <a:ln w="76200">
            <a:solidFill>
              <a:srgbClr val="FF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040" name="Line 14"/>
          <p:cNvSpPr>
            <a:spLocks noChangeShapeType="1"/>
          </p:cNvSpPr>
          <p:nvPr/>
        </p:nvSpPr>
        <p:spPr bwMode="auto">
          <a:xfrm>
            <a:off x="1219200" y="2895600"/>
            <a:ext cx="7696200" cy="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72041" name="WordArt 9"/>
          <p:cNvSpPr>
            <a:spLocks noChangeArrowheads="1" noChangeShapeType="1" noTextEdit="1"/>
          </p:cNvSpPr>
          <p:nvPr/>
        </p:nvSpPr>
        <p:spPr bwMode="auto">
          <a:xfrm>
            <a:off x="1143000" y="2133600"/>
            <a:ext cx="2514600" cy="625475"/>
          </a:xfrm>
          <a:prstGeom prst="rect">
            <a:avLst/>
          </a:prstGeom>
        </p:spPr>
        <p:txBody>
          <a:bodyPr wrap="none" fromWordArt="1">
            <a:prstTxWarp prst="textPlain">
              <a:avLst>
                <a:gd name="adj" fmla="val 50000"/>
              </a:avLst>
            </a:prstTxWarp>
          </a:bodyPr>
          <a:lstStyle/>
          <a:p>
            <a:r>
              <a:rPr lang="en-US" sz="3600" kern="10" spc="720">
                <a:ln w="28575">
                  <a:solidFill>
                    <a:schemeClr val="accent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Youngest</a:t>
            </a:r>
          </a:p>
        </p:txBody>
      </p:sp>
      <p:sp>
        <p:nvSpPr>
          <p:cNvPr id="172042" name="WordArt 10"/>
          <p:cNvSpPr>
            <a:spLocks noChangeArrowheads="1" noChangeShapeType="1" noTextEdit="1"/>
          </p:cNvSpPr>
          <p:nvPr/>
        </p:nvSpPr>
        <p:spPr bwMode="auto">
          <a:xfrm>
            <a:off x="1143000" y="3657600"/>
            <a:ext cx="2590800" cy="403225"/>
          </a:xfrm>
          <a:prstGeom prst="rect">
            <a:avLst/>
          </a:prstGeom>
        </p:spPr>
        <p:txBody>
          <a:bodyPr wrap="none" fromWordArt="1">
            <a:prstTxWarp prst="textPlain">
              <a:avLst>
                <a:gd name="adj" fmla="val 50000"/>
              </a:avLst>
            </a:prstTxWarp>
          </a:bodyPr>
          <a:lstStyle/>
          <a:p>
            <a:r>
              <a:rPr lang="en-US" sz="3600" kern="10" spc="72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Middle</a:t>
            </a:r>
          </a:p>
        </p:txBody>
      </p:sp>
      <p:sp>
        <p:nvSpPr>
          <p:cNvPr id="172043" name="WordArt 11"/>
          <p:cNvSpPr>
            <a:spLocks noChangeArrowheads="1" noChangeShapeType="1" noTextEdit="1"/>
          </p:cNvSpPr>
          <p:nvPr/>
        </p:nvSpPr>
        <p:spPr bwMode="auto">
          <a:xfrm>
            <a:off x="1295400" y="4800600"/>
            <a:ext cx="2133600" cy="555625"/>
          </a:xfrm>
          <a:prstGeom prst="rect">
            <a:avLst/>
          </a:prstGeom>
        </p:spPr>
        <p:txBody>
          <a:bodyPr wrap="none" fromWordArt="1">
            <a:prstTxWarp prst="textPlain">
              <a:avLst>
                <a:gd name="adj" fmla="val 50000"/>
              </a:avLst>
            </a:prstTxWarp>
          </a:bodyPr>
          <a:lstStyle/>
          <a:p>
            <a:r>
              <a:rPr lang="en-US" sz="3600" kern="10" spc="720">
                <a:ln w="28575">
                  <a:solidFill>
                    <a:srgbClr val="FF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Oldest</a:t>
            </a:r>
          </a:p>
        </p:txBody>
      </p:sp>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p:cNvSpPr>
            <a:spLocks noGrp="1" noChangeArrowheads="1"/>
          </p:cNvSpPr>
          <p:nvPr>
            <p:ph type="body" idx="1"/>
          </p:nvPr>
        </p:nvSpPr>
        <p:spPr>
          <a:xfrm>
            <a:off x="457200" y="228600"/>
            <a:ext cx="8153400" cy="5897563"/>
          </a:xfrm>
        </p:spPr>
        <p:txBody>
          <a:bodyPr/>
          <a:lstStyle/>
          <a:p>
            <a:pPr eaLnBrk="1" hangingPunct="1"/>
            <a:r>
              <a:rPr lang="en-US" smtClean="0"/>
              <a:t>Activity! Which of the following is older based on the Principle of Superposition?</a:t>
            </a:r>
          </a:p>
          <a:p>
            <a:pPr lvl="1" eaLnBrk="1" hangingPunct="1"/>
            <a:r>
              <a:rPr lang="en-US" smtClean="0">
                <a:solidFill>
                  <a:srgbClr val="66FF99"/>
                </a:solidFill>
              </a:rPr>
              <a:t>Shells</a:t>
            </a:r>
            <a:r>
              <a:rPr lang="en-US" smtClean="0">
                <a:solidFill>
                  <a:srgbClr val="FF9900"/>
                </a:solidFill>
              </a:rPr>
              <a:t> or ferns?</a:t>
            </a:r>
          </a:p>
        </p:txBody>
      </p:sp>
      <p:pic>
        <p:nvPicPr>
          <p:cNvPr id="17305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8686800" cy="47625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3060"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body" idx="1"/>
          </p:nvPr>
        </p:nvSpPr>
        <p:spPr>
          <a:xfrm>
            <a:off x="457200" y="228600"/>
            <a:ext cx="8153400" cy="5897563"/>
          </a:xfrm>
        </p:spPr>
        <p:txBody>
          <a:bodyPr/>
          <a:lstStyle/>
          <a:p>
            <a:pPr eaLnBrk="1" hangingPunct="1"/>
            <a:r>
              <a:rPr lang="en-US" smtClean="0"/>
              <a:t>Video Link! Law of Superposition</a:t>
            </a:r>
          </a:p>
          <a:p>
            <a:pPr lvl="1" eaLnBrk="1" hangingPunct="1"/>
            <a:r>
              <a:rPr lang="en-US" smtClean="0">
                <a:hlinkClick r:id="rId2"/>
              </a:rPr>
              <a:t>http://www.youtube.com/watch?v=EadTLGMu3LI</a:t>
            </a:r>
            <a:endParaRPr lang="en-US" smtClean="0">
              <a:solidFill>
                <a:srgbClr val="FF9900"/>
              </a:solidFill>
            </a:endParaRPr>
          </a:p>
        </p:txBody>
      </p:sp>
      <p:sp>
        <p:nvSpPr>
          <p:cNvPr id="174083"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17408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905000"/>
            <a:ext cx="8534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3"/>
          <p:cNvSpPr>
            <a:spLocks noGrp="1" noChangeArrowheads="1"/>
          </p:cNvSpPr>
          <p:nvPr>
            <p:ph type="body" idx="1"/>
          </p:nvPr>
        </p:nvSpPr>
        <p:spPr>
          <a:xfrm>
            <a:off x="457200" y="228600"/>
            <a:ext cx="8077200" cy="5897563"/>
          </a:xfrm>
        </p:spPr>
        <p:txBody>
          <a:bodyPr/>
          <a:lstStyle/>
          <a:p>
            <a:pPr eaLnBrk="1" hangingPunct="1"/>
            <a:r>
              <a:rPr lang="en-US" smtClean="0"/>
              <a:t>Activity! Which of the following is older based on the Principle of Superposition?</a:t>
            </a:r>
          </a:p>
          <a:p>
            <a:pPr lvl="1" eaLnBrk="1" hangingPunct="1"/>
            <a:r>
              <a:rPr lang="en-US" smtClean="0">
                <a:solidFill>
                  <a:srgbClr val="66FF99"/>
                </a:solidFill>
              </a:rPr>
              <a:t>Shells</a:t>
            </a:r>
            <a:r>
              <a:rPr lang="en-US" smtClean="0"/>
              <a:t> or ferns?</a:t>
            </a:r>
          </a:p>
        </p:txBody>
      </p:sp>
      <p:pic>
        <p:nvPicPr>
          <p:cNvPr id="17510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8686800" cy="47625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5108"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75109" name="Oval 6"/>
          <p:cNvSpPr>
            <a:spLocks noChangeArrowheads="1"/>
          </p:cNvSpPr>
          <p:nvPr/>
        </p:nvSpPr>
        <p:spPr bwMode="auto">
          <a:xfrm>
            <a:off x="2895600" y="5715000"/>
            <a:ext cx="1295400" cy="533400"/>
          </a:xfrm>
          <a:prstGeom prst="ellipse">
            <a:avLst/>
          </a:prstGeom>
          <a:noFill/>
          <a:ln w="76200" algn="ctr">
            <a:solidFill>
              <a:srgbClr val="66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p:cNvSpPr>
            <a:spLocks noGrp="1" noChangeArrowheads="1"/>
          </p:cNvSpPr>
          <p:nvPr>
            <p:ph type="body" idx="1"/>
          </p:nvPr>
        </p:nvSpPr>
        <p:spPr>
          <a:xfrm>
            <a:off x="457200" y="228600"/>
            <a:ext cx="8077200" cy="5897563"/>
          </a:xfrm>
        </p:spPr>
        <p:txBody>
          <a:bodyPr/>
          <a:lstStyle/>
          <a:p>
            <a:pPr eaLnBrk="1" hangingPunct="1"/>
            <a:r>
              <a:rPr lang="en-US" smtClean="0"/>
              <a:t>Activity! Which of the following is older based on the Principle of Superposition?</a:t>
            </a:r>
          </a:p>
          <a:p>
            <a:pPr lvl="1" eaLnBrk="1" hangingPunct="1"/>
            <a:r>
              <a:rPr lang="en-US" smtClean="0">
                <a:solidFill>
                  <a:srgbClr val="66FF99"/>
                </a:solidFill>
              </a:rPr>
              <a:t>Shells </a:t>
            </a:r>
            <a:r>
              <a:rPr lang="en-US" smtClean="0">
                <a:solidFill>
                  <a:schemeClr val="hlink"/>
                </a:solidFill>
              </a:rPr>
              <a:t>or ferns</a:t>
            </a:r>
            <a:r>
              <a:rPr lang="en-US" smtClean="0"/>
              <a:t>?</a:t>
            </a:r>
          </a:p>
        </p:txBody>
      </p:sp>
      <p:pic>
        <p:nvPicPr>
          <p:cNvPr id="1761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828800"/>
            <a:ext cx="8686800" cy="47625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6132"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76133" name="Oval 6"/>
          <p:cNvSpPr>
            <a:spLocks noChangeArrowheads="1"/>
          </p:cNvSpPr>
          <p:nvPr/>
        </p:nvSpPr>
        <p:spPr bwMode="auto">
          <a:xfrm>
            <a:off x="2895600" y="5715000"/>
            <a:ext cx="1295400" cy="533400"/>
          </a:xfrm>
          <a:prstGeom prst="ellipse">
            <a:avLst/>
          </a:prstGeom>
          <a:noFill/>
          <a:ln w="76200" algn="ctr">
            <a:solidFill>
              <a:srgbClr val="66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6134" name="Oval 7"/>
          <p:cNvSpPr>
            <a:spLocks noChangeArrowheads="1"/>
          </p:cNvSpPr>
          <p:nvPr/>
        </p:nvSpPr>
        <p:spPr bwMode="auto">
          <a:xfrm>
            <a:off x="4648200" y="4038600"/>
            <a:ext cx="990600" cy="609600"/>
          </a:xfrm>
          <a:prstGeom prst="ellipse">
            <a:avLst/>
          </a:prstGeom>
          <a:noFill/>
          <a:ln w="762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body" idx="1"/>
          </p:nvPr>
        </p:nvSpPr>
        <p:spPr>
          <a:xfrm>
            <a:off x="457200" y="228600"/>
            <a:ext cx="7848600" cy="5897563"/>
          </a:xfrm>
        </p:spPr>
        <p:txBody>
          <a:bodyPr/>
          <a:lstStyle/>
          <a:p>
            <a:pPr eaLnBrk="1" hangingPunct="1"/>
            <a:r>
              <a:rPr lang="en-US" smtClean="0"/>
              <a:t>Answer:</a:t>
            </a:r>
          </a:p>
          <a:p>
            <a:pPr lvl="1" eaLnBrk="1" hangingPunct="1"/>
            <a:r>
              <a:rPr lang="en-US" smtClean="0">
                <a:solidFill>
                  <a:srgbClr val="FF9900"/>
                </a:solidFill>
              </a:rPr>
              <a:t>Shells</a:t>
            </a:r>
          </a:p>
        </p:txBody>
      </p:sp>
      <p:pic>
        <p:nvPicPr>
          <p:cNvPr id="17715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86800" cy="51435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7156" name="Oval 5"/>
          <p:cNvSpPr>
            <a:spLocks noChangeArrowheads="1"/>
          </p:cNvSpPr>
          <p:nvPr/>
        </p:nvSpPr>
        <p:spPr bwMode="auto">
          <a:xfrm>
            <a:off x="2819400" y="5334000"/>
            <a:ext cx="1447800" cy="1143000"/>
          </a:xfrm>
          <a:prstGeom prst="ellipse">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7157"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3"/>
          <p:cNvSpPr>
            <a:spLocks noGrp="1" noChangeArrowheads="1"/>
          </p:cNvSpPr>
          <p:nvPr>
            <p:ph type="body" idx="1"/>
          </p:nvPr>
        </p:nvSpPr>
        <p:spPr>
          <a:xfrm>
            <a:off x="457200" y="228600"/>
            <a:ext cx="7924800" cy="5897563"/>
          </a:xfrm>
        </p:spPr>
        <p:txBody>
          <a:bodyPr/>
          <a:lstStyle/>
          <a:p>
            <a:pPr eaLnBrk="1" hangingPunct="1"/>
            <a:r>
              <a:rPr lang="en-US" smtClean="0"/>
              <a:t>Which is older, </a:t>
            </a:r>
            <a:r>
              <a:rPr lang="en-US" smtClean="0">
                <a:solidFill>
                  <a:srgbClr val="9966FF"/>
                </a:solidFill>
              </a:rPr>
              <a:t>Fish</a:t>
            </a:r>
            <a:r>
              <a:rPr lang="en-US" smtClean="0"/>
              <a:t> </a:t>
            </a:r>
            <a:r>
              <a:rPr lang="en-US" smtClean="0">
                <a:solidFill>
                  <a:srgbClr val="FF66FF"/>
                </a:solidFill>
              </a:rPr>
              <a:t>or Snails</a:t>
            </a:r>
            <a:r>
              <a:rPr lang="en-US" smtClean="0"/>
              <a:t>?</a:t>
            </a:r>
          </a:p>
        </p:txBody>
      </p:sp>
      <p:pic>
        <p:nvPicPr>
          <p:cNvPr id="17817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86800" cy="56007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8180" name="Rectangle 6"/>
          <p:cNvSpPr>
            <a:spLocks noChangeArrowheads="1"/>
          </p:cNvSpPr>
          <p:nvPr/>
        </p:nvSpPr>
        <p:spPr bwMode="auto">
          <a:xfrm>
            <a:off x="6477000" y="67056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3"/>
          <p:cNvSpPr>
            <a:spLocks noGrp="1" noChangeArrowheads="1"/>
          </p:cNvSpPr>
          <p:nvPr>
            <p:ph type="body" idx="1"/>
          </p:nvPr>
        </p:nvSpPr>
        <p:spPr>
          <a:xfrm>
            <a:off x="457200" y="228600"/>
            <a:ext cx="8077200" cy="5897563"/>
          </a:xfrm>
        </p:spPr>
        <p:txBody>
          <a:bodyPr/>
          <a:lstStyle/>
          <a:p>
            <a:pPr eaLnBrk="1" hangingPunct="1"/>
            <a:r>
              <a:rPr lang="en-US" smtClean="0"/>
              <a:t>Which is older, </a:t>
            </a:r>
            <a:r>
              <a:rPr lang="en-US" smtClean="0">
                <a:solidFill>
                  <a:srgbClr val="9966FF"/>
                </a:solidFill>
              </a:rPr>
              <a:t>Fish</a:t>
            </a:r>
            <a:r>
              <a:rPr lang="en-US" smtClean="0"/>
              <a:t> or Snails?</a:t>
            </a:r>
          </a:p>
        </p:txBody>
      </p:sp>
      <p:pic>
        <p:nvPicPr>
          <p:cNvPr id="17920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86800" cy="56007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79204" name="Rectangle 5"/>
          <p:cNvSpPr>
            <a:spLocks noChangeArrowheads="1"/>
          </p:cNvSpPr>
          <p:nvPr/>
        </p:nvSpPr>
        <p:spPr bwMode="auto">
          <a:xfrm>
            <a:off x="6477000" y="67056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79205" name="Oval 6"/>
          <p:cNvSpPr>
            <a:spLocks noChangeArrowheads="1"/>
          </p:cNvSpPr>
          <p:nvPr/>
        </p:nvSpPr>
        <p:spPr bwMode="auto">
          <a:xfrm>
            <a:off x="3505200" y="5257800"/>
            <a:ext cx="1447800" cy="381000"/>
          </a:xfrm>
          <a:prstGeom prst="ellipse">
            <a:avLst/>
          </a:prstGeom>
          <a:noFill/>
          <a:ln w="76200" algn="ctr">
            <a:solidFill>
              <a:srgbClr val="99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304800"/>
            <a:ext cx="8229600" cy="5821363"/>
          </a:xfrm>
        </p:spPr>
        <p:txBody>
          <a:bodyPr/>
          <a:lstStyle/>
          <a:p>
            <a:pPr eaLnBrk="1" hangingPunct="1"/>
            <a:r>
              <a:rPr lang="en-US" smtClean="0"/>
              <a:t>Remember: Make the most with the time that you are given.  </a:t>
            </a:r>
            <a:r>
              <a:rPr lang="en-US" smtClean="0">
                <a:solidFill>
                  <a:srgbClr val="66FFCC"/>
                </a:solidFill>
              </a:rPr>
              <a:t>Getting a strong education is worth the time.</a:t>
            </a:r>
            <a:r>
              <a:rPr lang="en-US" smtClean="0">
                <a:solidFill>
                  <a:srgbClr val="FFFF00"/>
                </a:solidFill>
              </a:rPr>
              <a:t>  </a:t>
            </a:r>
            <a:endParaRPr lang="en-US" smtClean="0"/>
          </a:p>
        </p:txBody>
      </p:sp>
      <p:pic>
        <p:nvPicPr>
          <p:cNvPr id="32771" name="Picture 3" descr="imag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0"/>
            <a:ext cx="9372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3"/>
          <p:cNvSpPr>
            <a:spLocks noGrp="1" noChangeArrowheads="1"/>
          </p:cNvSpPr>
          <p:nvPr>
            <p:ph type="body" idx="1"/>
          </p:nvPr>
        </p:nvSpPr>
        <p:spPr>
          <a:xfrm>
            <a:off x="457200" y="228600"/>
            <a:ext cx="8001000" cy="5897563"/>
          </a:xfrm>
        </p:spPr>
        <p:txBody>
          <a:bodyPr/>
          <a:lstStyle/>
          <a:p>
            <a:pPr eaLnBrk="1" hangingPunct="1"/>
            <a:r>
              <a:rPr lang="en-US" smtClean="0"/>
              <a:t>Which is older, </a:t>
            </a:r>
            <a:r>
              <a:rPr lang="en-US" smtClean="0">
                <a:solidFill>
                  <a:srgbClr val="9966FF"/>
                </a:solidFill>
              </a:rPr>
              <a:t>Fish</a:t>
            </a:r>
            <a:r>
              <a:rPr lang="en-US" smtClean="0"/>
              <a:t> or </a:t>
            </a:r>
            <a:r>
              <a:rPr lang="en-US" smtClean="0">
                <a:solidFill>
                  <a:schemeClr val="hlink"/>
                </a:solidFill>
              </a:rPr>
              <a:t>Snails</a:t>
            </a:r>
            <a:r>
              <a:rPr lang="en-US" smtClean="0"/>
              <a:t>?</a:t>
            </a:r>
          </a:p>
        </p:txBody>
      </p:sp>
      <p:pic>
        <p:nvPicPr>
          <p:cNvPr id="18022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86800" cy="56007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80228" name="Rectangle 5"/>
          <p:cNvSpPr>
            <a:spLocks noChangeArrowheads="1"/>
          </p:cNvSpPr>
          <p:nvPr/>
        </p:nvSpPr>
        <p:spPr bwMode="auto">
          <a:xfrm>
            <a:off x="6477000" y="67056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80229" name="Oval 6"/>
          <p:cNvSpPr>
            <a:spLocks noChangeArrowheads="1"/>
          </p:cNvSpPr>
          <p:nvPr/>
        </p:nvSpPr>
        <p:spPr bwMode="auto">
          <a:xfrm>
            <a:off x="3505200" y="5257800"/>
            <a:ext cx="1447800" cy="381000"/>
          </a:xfrm>
          <a:prstGeom prst="ellipse">
            <a:avLst/>
          </a:prstGeom>
          <a:noFill/>
          <a:ln w="76200" algn="ctr">
            <a:solidFill>
              <a:srgbClr val="99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0230" name="Oval 7"/>
          <p:cNvSpPr>
            <a:spLocks noChangeArrowheads="1"/>
          </p:cNvSpPr>
          <p:nvPr/>
        </p:nvSpPr>
        <p:spPr bwMode="auto">
          <a:xfrm>
            <a:off x="4495800" y="5638800"/>
            <a:ext cx="990600" cy="457200"/>
          </a:xfrm>
          <a:prstGeom prst="ellipse">
            <a:avLst/>
          </a:prstGeom>
          <a:noFill/>
          <a:ln w="762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body" idx="1"/>
          </p:nvPr>
        </p:nvSpPr>
        <p:spPr>
          <a:xfrm>
            <a:off x="457200" y="228600"/>
            <a:ext cx="8001000" cy="5897563"/>
          </a:xfrm>
        </p:spPr>
        <p:txBody>
          <a:bodyPr/>
          <a:lstStyle/>
          <a:p>
            <a:pPr eaLnBrk="1" hangingPunct="1"/>
            <a:r>
              <a:rPr lang="en-US" smtClean="0"/>
              <a:t>Which is older, Fish or </a:t>
            </a:r>
            <a:r>
              <a:rPr lang="en-US" smtClean="0">
                <a:solidFill>
                  <a:schemeClr val="hlink"/>
                </a:solidFill>
              </a:rPr>
              <a:t>Snails</a:t>
            </a:r>
            <a:r>
              <a:rPr lang="en-US" smtClean="0"/>
              <a:t>?</a:t>
            </a:r>
          </a:p>
        </p:txBody>
      </p:sp>
      <p:pic>
        <p:nvPicPr>
          <p:cNvPr id="18125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86800" cy="56007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81252" name="Oval 5"/>
          <p:cNvSpPr>
            <a:spLocks noChangeArrowheads="1"/>
          </p:cNvSpPr>
          <p:nvPr/>
        </p:nvSpPr>
        <p:spPr bwMode="auto">
          <a:xfrm>
            <a:off x="4343400" y="5410200"/>
            <a:ext cx="1143000" cy="838200"/>
          </a:xfrm>
          <a:prstGeom prst="ellipse">
            <a:avLst/>
          </a:prstGeom>
          <a:noFill/>
          <a:ln w="762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chemeClr val="hlink"/>
              </a:solidFill>
            </a:endParaRPr>
          </a:p>
        </p:txBody>
      </p:sp>
      <p:sp>
        <p:nvSpPr>
          <p:cNvPr id="181253" name="Rectangle 6"/>
          <p:cNvSpPr>
            <a:spLocks noChangeArrowheads="1"/>
          </p:cNvSpPr>
          <p:nvPr/>
        </p:nvSpPr>
        <p:spPr bwMode="auto">
          <a:xfrm>
            <a:off x="6477000" y="6705600"/>
            <a:ext cx="2667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3"/>
          <p:cNvSpPr>
            <a:spLocks noGrp="1" noChangeArrowheads="1"/>
          </p:cNvSpPr>
          <p:nvPr>
            <p:ph type="body" idx="1"/>
          </p:nvPr>
        </p:nvSpPr>
        <p:spPr>
          <a:xfrm>
            <a:off x="457200" y="228600"/>
            <a:ext cx="8153400" cy="5897563"/>
          </a:xfrm>
        </p:spPr>
        <p:txBody>
          <a:bodyPr/>
          <a:lstStyle/>
          <a:p>
            <a:pPr eaLnBrk="1" hangingPunct="1"/>
            <a:r>
              <a:rPr lang="en-US" smtClean="0"/>
              <a:t>Which is older, </a:t>
            </a:r>
            <a:r>
              <a:rPr lang="en-US" smtClean="0">
                <a:solidFill>
                  <a:srgbClr val="FF9900"/>
                </a:solidFill>
              </a:rPr>
              <a:t>Early dinosaurs</a:t>
            </a:r>
            <a:r>
              <a:rPr lang="en-US" smtClean="0"/>
              <a:t> or </a:t>
            </a:r>
            <a:r>
              <a:rPr lang="en-US" smtClean="0">
                <a:solidFill>
                  <a:srgbClr val="66FF99"/>
                </a:solidFill>
              </a:rPr>
              <a:t>plants</a:t>
            </a:r>
            <a:r>
              <a:rPr lang="en-US" smtClean="0"/>
              <a:t>?</a:t>
            </a:r>
          </a:p>
        </p:txBody>
      </p:sp>
      <p:pic>
        <p:nvPicPr>
          <p:cNvPr id="18227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86800" cy="56007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82276"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p:cNvSpPr>
            <a:spLocks noGrp="1" noChangeArrowheads="1"/>
          </p:cNvSpPr>
          <p:nvPr>
            <p:ph type="body" idx="1"/>
          </p:nvPr>
        </p:nvSpPr>
        <p:spPr>
          <a:xfrm>
            <a:off x="457200" y="228600"/>
            <a:ext cx="8077200" cy="5897563"/>
          </a:xfrm>
        </p:spPr>
        <p:txBody>
          <a:bodyPr/>
          <a:lstStyle/>
          <a:p>
            <a:pPr eaLnBrk="1" hangingPunct="1"/>
            <a:r>
              <a:rPr lang="en-US" smtClean="0"/>
              <a:t>Which is older, </a:t>
            </a:r>
            <a:r>
              <a:rPr lang="en-US" smtClean="0">
                <a:solidFill>
                  <a:srgbClr val="FF9900"/>
                </a:solidFill>
              </a:rPr>
              <a:t>Early dinosaurs</a:t>
            </a:r>
            <a:r>
              <a:rPr lang="en-US" smtClean="0"/>
              <a:t> or plants?</a:t>
            </a:r>
          </a:p>
        </p:txBody>
      </p:sp>
      <p:pic>
        <p:nvPicPr>
          <p:cNvPr id="18329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86800" cy="56007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83300"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83301" name="Oval 6"/>
          <p:cNvSpPr>
            <a:spLocks noChangeArrowheads="1"/>
          </p:cNvSpPr>
          <p:nvPr/>
        </p:nvSpPr>
        <p:spPr bwMode="auto">
          <a:xfrm>
            <a:off x="2895600" y="2895600"/>
            <a:ext cx="1447800" cy="609600"/>
          </a:xfrm>
          <a:prstGeom prst="ellipse">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Grp="1" noChangeArrowheads="1"/>
          </p:cNvSpPr>
          <p:nvPr>
            <p:ph type="body" idx="1"/>
          </p:nvPr>
        </p:nvSpPr>
        <p:spPr>
          <a:xfrm>
            <a:off x="457200" y="228600"/>
            <a:ext cx="8153400" cy="5897563"/>
          </a:xfrm>
        </p:spPr>
        <p:txBody>
          <a:bodyPr/>
          <a:lstStyle/>
          <a:p>
            <a:pPr eaLnBrk="1" hangingPunct="1"/>
            <a:r>
              <a:rPr lang="en-US" smtClean="0"/>
              <a:t>Which is older, </a:t>
            </a:r>
            <a:r>
              <a:rPr lang="en-US" smtClean="0">
                <a:solidFill>
                  <a:srgbClr val="FF9900"/>
                </a:solidFill>
              </a:rPr>
              <a:t>Early dinosaurs</a:t>
            </a:r>
            <a:r>
              <a:rPr lang="en-US" smtClean="0"/>
              <a:t> or </a:t>
            </a:r>
            <a:r>
              <a:rPr lang="en-US" smtClean="0">
                <a:solidFill>
                  <a:srgbClr val="66FF99"/>
                </a:solidFill>
              </a:rPr>
              <a:t>plants</a:t>
            </a:r>
            <a:r>
              <a:rPr lang="en-US" smtClean="0"/>
              <a:t>?</a:t>
            </a:r>
          </a:p>
        </p:txBody>
      </p:sp>
      <p:pic>
        <p:nvPicPr>
          <p:cNvPr id="1843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86800" cy="56007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84324"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84325" name="Oval 6"/>
          <p:cNvSpPr>
            <a:spLocks noChangeArrowheads="1"/>
          </p:cNvSpPr>
          <p:nvPr/>
        </p:nvSpPr>
        <p:spPr bwMode="auto">
          <a:xfrm>
            <a:off x="2895600" y="2895600"/>
            <a:ext cx="1447800" cy="609600"/>
          </a:xfrm>
          <a:prstGeom prst="ellipse">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26" name="Oval 7"/>
          <p:cNvSpPr>
            <a:spLocks noChangeArrowheads="1"/>
          </p:cNvSpPr>
          <p:nvPr/>
        </p:nvSpPr>
        <p:spPr bwMode="auto">
          <a:xfrm>
            <a:off x="2590800" y="3581400"/>
            <a:ext cx="3124200" cy="609600"/>
          </a:xfrm>
          <a:prstGeom prst="ellipse">
            <a:avLst/>
          </a:prstGeom>
          <a:noFill/>
          <a:ln w="76200" algn="ctr">
            <a:solidFill>
              <a:srgbClr val="66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body" idx="1"/>
          </p:nvPr>
        </p:nvSpPr>
        <p:spPr>
          <a:xfrm>
            <a:off x="457200" y="228600"/>
            <a:ext cx="8077200" cy="5897563"/>
          </a:xfrm>
        </p:spPr>
        <p:txBody>
          <a:bodyPr/>
          <a:lstStyle/>
          <a:p>
            <a:pPr eaLnBrk="1" hangingPunct="1"/>
            <a:r>
              <a:rPr lang="en-US" smtClean="0"/>
              <a:t>Which is older, Early dinosaurs or </a:t>
            </a:r>
            <a:r>
              <a:rPr lang="en-US" smtClean="0">
                <a:solidFill>
                  <a:srgbClr val="66FF99"/>
                </a:solidFill>
              </a:rPr>
              <a:t>plants</a:t>
            </a:r>
            <a:r>
              <a:rPr lang="en-US" smtClean="0"/>
              <a:t>?</a:t>
            </a:r>
          </a:p>
        </p:txBody>
      </p:sp>
      <p:pic>
        <p:nvPicPr>
          <p:cNvPr id="18534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8686800" cy="56007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85348"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85349" name="Oval 7"/>
          <p:cNvSpPr>
            <a:spLocks noChangeArrowheads="1"/>
          </p:cNvSpPr>
          <p:nvPr/>
        </p:nvSpPr>
        <p:spPr bwMode="auto">
          <a:xfrm>
            <a:off x="2590800" y="3581400"/>
            <a:ext cx="3124200" cy="609600"/>
          </a:xfrm>
          <a:prstGeom prst="ellipse">
            <a:avLst/>
          </a:prstGeom>
          <a:noFill/>
          <a:ln w="76200" algn="ctr">
            <a:solidFill>
              <a:srgbClr val="66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body" idx="1"/>
          </p:nvPr>
        </p:nvSpPr>
        <p:spPr>
          <a:xfrm>
            <a:off x="457200" y="228600"/>
            <a:ext cx="7924800" cy="5897563"/>
          </a:xfrm>
        </p:spPr>
        <p:txBody>
          <a:bodyPr/>
          <a:lstStyle/>
          <a:p>
            <a:pPr eaLnBrk="1" hangingPunct="1"/>
            <a:r>
              <a:rPr lang="en-US" smtClean="0"/>
              <a:t>Which three layers of rock could have occurred after a major extinction event?</a:t>
            </a:r>
          </a:p>
        </p:txBody>
      </p:sp>
      <p:pic>
        <p:nvPicPr>
          <p:cNvPr id="18637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86800" cy="51435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86372"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3"/>
          <p:cNvSpPr>
            <a:spLocks noGrp="1" noChangeArrowheads="1"/>
          </p:cNvSpPr>
          <p:nvPr>
            <p:ph type="body" idx="1"/>
          </p:nvPr>
        </p:nvSpPr>
        <p:spPr>
          <a:xfrm>
            <a:off x="457200" y="228600"/>
            <a:ext cx="7924800" cy="5897563"/>
          </a:xfrm>
        </p:spPr>
        <p:txBody>
          <a:bodyPr/>
          <a:lstStyle/>
          <a:p>
            <a:pPr eaLnBrk="1" hangingPunct="1"/>
            <a:r>
              <a:rPr lang="en-US" smtClean="0"/>
              <a:t>Which three layers of rock could have occurred after a major </a:t>
            </a:r>
            <a:r>
              <a:rPr lang="en-US" smtClean="0">
                <a:solidFill>
                  <a:srgbClr val="FFFF00"/>
                </a:solidFill>
              </a:rPr>
              <a:t>extinction</a:t>
            </a:r>
            <a:r>
              <a:rPr lang="en-US" smtClean="0"/>
              <a:t> event?</a:t>
            </a:r>
          </a:p>
        </p:txBody>
      </p:sp>
      <p:pic>
        <p:nvPicPr>
          <p:cNvPr id="18739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86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396"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18739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7398" name="Text Box 7"/>
          <p:cNvSpPr txBox="1">
            <a:spLocks noChangeArrowheads="1"/>
          </p:cNvSpPr>
          <p:nvPr/>
        </p:nvSpPr>
        <p:spPr bwMode="auto">
          <a:xfrm>
            <a:off x="914400" y="1981200"/>
            <a:ext cx="7086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Extinction:</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3"/>
          <p:cNvSpPr>
            <a:spLocks noGrp="1" noChangeArrowheads="1"/>
          </p:cNvSpPr>
          <p:nvPr>
            <p:ph type="body" idx="1"/>
          </p:nvPr>
        </p:nvSpPr>
        <p:spPr>
          <a:xfrm>
            <a:off x="457200" y="228600"/>
            <a:ext cx="8001000" cy="5897563"/>
          </a:xfrm>
        </p:spPr>
        <p:txBody>
          <a:bodyPr/>
          <a:lstStyle/>
          <a:p>
            <a:pPr eaLnBrk="1" hangingPunct="1"/>
            <a:r>
              <a:rPr lang="en-US" smtClean="0"/>
              <a:t>Which three layers of rock could have occurred after a major extinction event?</a:t>
            </a:r>
          </a:p>
        </p:txBody>
      </p:sp>
      <p:pic>
        <p:nvPicPr>
          <p:cNvPr id="18841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86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420"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18842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8422" name="Text Box 7"/>
          <p:cNvSpPr txBox="1">
            <a:spLocks noChangeArrowheads="1"/>
          </p:cNvSpPr>
          <p:nvPr/>
        </p:nvSpPr>
        <p:spPr bwMode="auto">
          <a:xfrm>
            <a:off x="914400" y="1981200"/>
            <a:ext cx="708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Extinction: No longer actively living.</a:t>
            </a:r>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body" idx="1"/>
          </p:nvPr>
        </p:nvSpPr>
        <p:spPr>
          <a:xfrm>
            <a:off x="457200" y="228600"/>
            <a:ext cx="8001000" cy="5897563"/>
          </a:xfrm>
        </p:spPr>
        <p:txBody>
          <a:bodyPr/>
          <a:lstStyle/>
          <a:p>
            <a:pPr eaLnBrk="1" hangingPunct="1"/>
            <a:r>
              <a:rPr lang="en-US" smtClean="0"/>
              <a:t>Which three layers of rock could have occurred after a major extinction event?</a:t>
            </a:r>
          </a:p>
        </p:txBody>
      </p:sp>
      <p:pic>
        <p:nvPicPr>
          <p:cNvPr id="18944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86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4"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18944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9446" name="Text Box 7"/>
          <p:cNvSpPr txBox="1">
            <a:spLocks noChangeArrowheads="1"/>
          </p:cNvSpPr>
          <p:nvPr/>
        </p:nvSpPr>
        <p:spPr bwMode="auto">
          <a:xfrm>
            <a:off x="914400" y="1981200"/>
            <a:ext cx="708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Extinction: No longer actively living.</a:t>
            </a:r>
          </a:p>
          <a:p>
            <a:pPr algn="l">
              <a:spcBef>
                <a:spcPct val="50000"/>
              </a:spcBef>
            </a:pPr>
            <a:r>
              <a:rPr lang="en-US"/>
              <a:t>	- Death of the last individual of a species.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p:cNvSpPr>
            <a:spLocks noGrp="1"/>
          </p:cNvSpPr>
          <p:nvPr>
            <p:ph idx="1"/>
          </p:nvPr>
        </p:nvSpPr>
        <p:spPr>
          <a:xfrm>
            <a:off x="457200" y="304800"/>
            <a:ext cx="8229600" cy="5821363"/>
          </a:xfrm>
        </p:spPr>
        <p:txBody>
          <a:bodyPr/>
          <a:lstStyle/>
          <a:p>
            <a:pPr eaLnBrk="1" hangingPunct="1"/>
            <a:r>
              <a:rPr lang="en-US" smtClean="0"/>
              <a:t>Remember: Make the most with the time that you are given.  Getting a strong education is worth the time.  </a:t>
            </a:r>
            <a:r>
              <a:rPr lang="en-US" smtClean="0">
                <a:solidFill>
                  <a:srgbClr val="66FFCC"/>
                </a:solidFill>
              </a:rPr>
              <a:t>The next few years have a huge impact on the rest of your life.</a:t>
            </a:r>
          </a:p>
        </p:txBody>
      </p:sp>
      <p:pic>
        <p:nvPicPr>
          <p:cNvPr id="33795" name="Picture 3" descr="imag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0"/>
            <a:ext cx="9372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3"/>
          <p:cNvSpPr>
            <a:spLocks noGrp="1" noChangeArrowheads="1"/>
          </p:cNvSpPr>
          <p:nvPr>
            <p:ph type="body" idx="1"/>
          </p:nvPr>
        </p:nvSpPr>
        <p:spPr>
          <a:xfrm>
            <a:off x="457200" y="228600"/>
            <a:ext cx="8001000" cy="5897563"/>
          </a:xfrm>
        </p:spPr>
        <p:txBody>
          <a:bodyPr/>
          <a:lstStyle/>
          <a:p>
            <a:pPr eaLnBrk="1" hangingPunct="1"/>
            <a:r>
              <a:rPr lang="en-US" smtClean="0"/>
              <a:t>Which three layers of rock could have occurred after a major extinction event?</a:t>
            </a:r>
          </a:p>
        </p:txBody>
      </p:sp>
      <p:pic>
        <p:nvPicPr>
          <p:cNvPr id="19046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86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0468"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19046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90470" name="Text Box 7"/>
          <p:cNvSpPr txBox="1">
            <a:spLocks noChangeArrowheads="1"/>
          </p:cNvSpPr>
          <p:nvPr/>
        </p:nvSpPr>
        <p:spPr bwMode="auto">
          <a:xfrm>
            <a:off x="914400" y="1981200"/>
            <a:ext cx="7086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Extinction: No longer actively living.</a:t>
            </a:r>
          </a:p>
          <a:p>
            <a:pPr algn="l">
              <a:spcBef>
                <a:spcPct val="50000"/>
              </a:spcBef>
            </a:pPr>
            <a:r>
              <a:rPr lang="en-US"/>
              <a:t>	- Death of the last individual of a species.</a:t>
            </a:r>
          </a:p>
        </p:txBody>
      </p:sp>
      <p:pic>
        <p:nvPicPr>
          <p:cNvPr id="190471"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866900"/>
            <a:ext cx="73152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3"/>
          <p:cNvSpPr>
            <a:spLocks noGrp="1" noChangeArrowheads="1"/>
          </p:cNvSpPr>
          <p:nvPr>
            <p:ph type="body" idx="1"/>
          </p:nvPr>
        </p:nvSpPr>
        <p:spPr>
          <a:xfrm>
            <a:off x="457200" y="228600"/>
            <a:ext cx="8001000" cy="5897563"/>
          </a:xfrm>
        </p:spPr>
        <p:txBody>
          <a:bodyPr/>
          <a:lstStyle/>
          <a:p>
            <a:pPr eaLnBrk="1" hangingPunct="1"/>
            <a:r>
              <a:rPr lang="en-US" smtClean="0"/>
              <a:t>Which three layers of rock could have occurred after a major extinction event?</a:t>
            </a:r>
          </a:p>
        </p:txBody>
      </p:sp>
      <p:pic>
        <p:nvPicPr>
          <p:cNvPr id="19149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47800"/>
            <a:ext cx="8686800" cy="51435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91492"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3"/>
          <p:cNvSpPr>
            <a:spLocks noGrp="1" noChangeArrowheads="1"/>
          </p:cNvSpPr>
          <p:nvPr>
            <p:ph type="body" idx="1"/>
          </p:nvPr>
        </p:nvSpPr>
        <p:spPr>
          <a:xfrm>
            <a:off x="457200" y="228600"/>
            <a:ext cx="8153400" cy="5897563"/>
          </a:xfrm>
        </p:spPr>
        <p:txBody>
          <a:bodyPr/>
          <a:lstStyle/>
          <a:p>
            <a:pPr eaLnBrk="1" hangingPunct="1"/>
            <a:r>
              <a:rPr lang="en-US" smtClean="0"/>
              <a:t>Very few fossils in a particular rock layer may indicate an extinction event occurred just prior? </a:t>
            </a:r>
            <a:r>
              <a:rPr lang="en-US" smtClean="0">
                <a:solidFill>
                  <a:srgbClr val="FF9900"/>
                </a:solidFill>
              </a:rPr>
              <a:t>Answer 10,</a:t>
            </a:r>
            <a:r>
              <a:rPr lang="en-US" smtClean="0">
                <a:solidFill>
                  <a:srgbClr val="FFFF00"/>
                </a:solidFill>
              </a:rPr>
              <a:t> </a:t>
            </a:r>
          </a:p>
        </p:txBody>
      </p:sp>
      <p:pic>
        <p:nvPicPr>
          <p:cNvPr id="19251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0"/>
            <a:ext cx="8686800" cy="46863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92516"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92517" name="Rectangle 8"/>
          <p:cNvSpPr>
            <a:spLocks noChangeArrowheads="1"/>
          </p:cNvSpPr>
          <p:nvPr/>
        </p:nvSpPr>
        <p:spPr bwMode="auto">
          <a:xfrm>
            <a:off x="228600" y="3200400"/>
            <a:ext cx="8915400" cy="3810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idx="1"/>
          </p:nvPr>
        </p:nvSpPr>
        <p:spPr>
          <a:xfrm>
            <a:off x="457200" y="228600"/>
            <a:ext cx="8001000" cy="5897563"/>
          </a:xfrm>
        </p:spPr>
        <p:txBody>
          <a:bodyPr/>
          <a:lstStyle/>
          <a:p>
            <a:pPr eaLnBrk="1" hangingPunct="1"/>
            <a:r>
              <a:rPr lang="en-US" smtClean="0"/>
              <a:t>Very few fossils in a particular rock layer may indicate an extinction event occurred just prior? </a:t>
            </a:r>
            <a:r>
              <a:rPr lang="en-US" smtClean="0">
                <a:solidFill>
                  <a:srgbClr val="FF9900"/>
                </a:solidFill>
              </a:rPr>
              <a:t>Answer</a:t>
            </a:r>
            <a:r>
              <a:rPr lang="en-US" smtClean="0">
                <a:solidFill>
                  <a:srgbClr val="FFFF00"/>
                </a:solidFill>
              </a:rPr>
              <a:t> </a:t>
            </a:r>
            <a:r>
              <a:rPr lang="en-US" smtClean="0">
                <a:solidFill>
                  <a:srgbClr val="FF9900"/>
                </a:solidFill>
              </a:rPr>
              <a:t>10,</a:t>
            </a:r>
            <a:r>
              <a:rPr lang="en-US" smtClean="0">
                <a:solidFill>
                  <a:srgbClr val="FFFF00"/>
                </a:solidFill>
              </a:rPr>
              <a:t> </a:t>
            </a:r>
            <a:r>
              <a:rPr lang="en-US" smtClean="0">
                <a:solidFill>
                  <a:srgbClr val="66FF99"/>
                </a:solidFill>
              </a:rPr>
              <a:t>8,</a:t>
            </a:r>
            <a:r>
              <a:rPr lang="en-US" smtClean="0">
                <a:solidFill>
                  <a:srgbClr val="FFFF00"/>
                </a:solidFill>
              </a:rPr>
              <a:t> </a:t>
            </a:r>
          </a:p>
        </p:txBody>
      </p:sp>
      <p:pic>
        <p:nvPicPr>
          <p:cNvPr id="1935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0"/>
            <a:ext cx="8686800" cy="46863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93540"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93541" name="Rectangle 7"/>
          <p:cNvSpPr>
            <a:spLocks noChangeArrowheads="1"/>
          </p:cNvSpPr>
          <p:nvPr/>
        </p:nvSpPr>
        <p:spPr bwMode="auto">
          <a:xfrm>
            <a:off x="228600" y="3810000"/>
            <a:ext cx="8686800" cy="381000"/>
          </a:xfrm>
          <a:prstGeom prst="rect">
            <a:avLst/>
          </a:prstGeom>
          <a:noFill/>
          <a:ln w="76200" algn="ctr">
            <a:solidFill>
              <a:srgbClr val="66F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3542" name="Rectangle 8"/>
          <p:cNvSpPr>
            <a:spLocks noChangeArrowheads="1"/>
          </p:cNvSpPr>
          <p:nvPr/>
        </p:nvSpPr>
        <p:spPr bwMode="auto">
          <a:xfrm>
            <a:off x="228600" y="3200400"/>
            <a:ext cx="8915400" cy="3810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body" idx="1"/>
          </p:nvPr>
        </p:nvSpPr>
        <p:spPr>
          <a:xfrm>
            <a:off x="457200" y="228600"/>
            <a:ext cx="8153400" cy="5897563"/>
          </a:xfrm>
        </p:spPr>
        <p:txBody>
          <a:bodyPr/>
          <a:lstStyle/>
          <a:p>
            <a:pPr eaLnBrk="1" hangingPunct="1"/>
            <a:r>
              <a:rPr lang="en-US" smtClean="0"/>
              <a:t>Very few fossils in a particular rock layer may indicate an extinction event occurred just prior? </a:t>
            </a:r>
            <a:r>
              <a:rPr lang="en-US" smtClean="0">
                <a:solidFill>
                  <a:srgbClr val="FF9900"/>
                </a:solidFill>
              </a:rPr>
              <a:t>Answer 10,</a:t>
            </a:r>
            <a:r>
              <a:rPr lang="en-US" smtClean="0">
                <a:solidFill>
                  <a:srgbClr val="FFFF00"/>
                </a:solidFill>
              </a:rPr>
              <a:t> </a:t>
            </a:r>
            <a:r>
              <a:rPr lang="en-US" smtClean="0">
                <a:solidFill>
                  <a:srgbClr val="66FF99"/>
                </a:solidFill>
              </a:rPr>
              <a:t>8,</a:t>
            </a:r>
            <a:r>
              <a:rPr lang="en-US" smtClean="0">
                <a:solidFill>
                  <a:srgbClr val="FFFF00"/>
                </a:solidFill>
              </a:rPr>
              <a:t> </a:t>
            </a:r>
            <a:r>
              <a:rPr lang="en-US" smtClean="0">
                <a:solidFill>
                  <a:srgbClr val="FF66FF"/>
                </a:solidFill>
              </a:rPr>
              <a:t>6</a:t>
            </a:r>
          </a:p>
        </p:txBody>
      </p:sp>
      <p:pic>
        <p:nvPicPr>
          <p:cNvPr id="19456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05000"/>
            <a:ext cx="8686800" cy="46863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94564" name="Rectangle 5"/>
          <p:cNvSpPr>
            <a:spLocks noChangeArrowheads="1"/>
          </p:cNvSpPr>
          <p:nvPr/>
        </p:nvSpPr>
        <p:spPr bwMode="auto">
          <a:xfrm>
            <a:off x="228600" y="4495800"/>
            <a:ext cx="8686800" cy="381000"/>
          </a:xfrm>
          <a:prstGeom prst="rect">
            <a:avLst/>
          </a:prstGeom>
          <a:noFill/>
          <a:ln w="76200" algn="ctr">
            <a:solidFill>
              <a:srgbClr val="FF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565"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94566" name="Rectangle 7"/>
          <p:cNvSpPr>
            <a:spLocks noChangeArrowheads="1"/>
          </p:cNvSpPr>
          <p:nvPr/>
        </p:nvSpPr>
        <p:spPr bwMode="auto">
          <a:xfrm>
            <a:off x="228600" y="3810000"/>
            <a:ext cx="8686800" cy="381000"/>
          </a:xfrm>
          <a:prstGeom prst="rect">
            <a:avLst/>
          </a:prstGeom>
          <a:noFill/>
          <a:ln w="76200" algn="ctr">
            <a:solidFill>
              <a:srgbClr val="66FF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4567" name="Rectangle 8"/>
          <p:cNvSpPr>
            <a:spLocks noChangeArrowheads="1"/>
          </p:cNvSpPr>
          <p:nvPr/>
        </p:nvSpPr>
        <p:spPr bwMode="auto">
          <a:xfrm>
            <a:off x="228600" y="3200400"/>
            <a:ext cx="8915400" cy="3810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8163" name="Rectangle 3"/>
          <p:cNvSpPr>
            <a:spLocks noGrp="1" noChangeArrowheads="1"/>
          </p:cNvSpPr>
          <p:nvPr>
            <p:ph type="body" idx="4294967295"/>
          </p:nvPr>
        </p:nvSpPr>
        <p:spPr>
          <a:xfrm>
            <a:off x="457200" y="304800"/>
            <a:ext cx="8229600" cy="5826125"/>
          </a:xfrm>
        </p:spPr>
        <p:txBody>
          <a:bodyPr/>
          <a:lstStyle/>
          <a:p>
            <a:pPr eaLnBrk="1" hangingPunct="1">
              <a:defRPr/>
            </a:pPr>
            <a:r>
              <a:rPr lang="en-US" smtClean="0">
                <a:effectLst>
                  <a:outerShdw blurRad="38100" dist="38100" dir="2700000" algn="tl">
                    <a:srgbClr val="336699"/>
                  </a:outerShdw>
                </a:effectLst>
              </a:rPr>
              <a:t>The fossil record of changes in plants and animals over millions of years.</a:t>
            </a:r>
          </a:p>
        </p:txBody>
      </p:sp>
      <p:pic>
        <p:nvPicPr>
          <p:cNvPr id="195587" name="Picture 5" descr="gcap_fossil_be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05000"/>
            <a:ext cx="8382000" cy="461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4976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8163" name="Rectangle 3"/>
          <p:cNvSpPr>
            <a:spLocks noGrp="1" noChangeArrowheads="1"/>
          </p:cNvSpPr>
          <p:nvPr>
            <p:ph type="body" idx="4294967295"/>
          </p:nvPr>
        </p:nvSpPr>
        <p:spPr>
          <a:xfrm>
            <a:off x="457200" y="304800"/>
            <a:ext cx="8229600" cy="5826125"/>
          </a:xfrm>
        </p:spPr>
        <p:txBody>
          <a:bodyPr/>
          <a:lstStyle/>
          <a:p>
            <a:pPr eaLnBrk="1" hangingPunct="1">
              <a:defRPr/>
            </a:pPr>
            <a:r>
              <a:rPr lang="en-US" smtClean="0">
                <a:effectLst>
                  <a:outerShdw blurRad="38100" dist="38100" dir="2700000" algn="tl">
                    <a:srgbClr val="336699"/>
                  </a:outerShdw>
                </a:effectLst>
              </a:rPr>
              <a:t>The fossil record of changes in plants and animals over millions of years.</a:t>
            </a:r>
          </a:p>
          <a:p>
            <a:pPr lvl="1" eaLnBrk="1" hangingPunct="1">
              <a:defRPr/>
            </a:pPr>
            <a:r>
              <a:rPr lang="en-US" smtClean="0">
                <a:solidFill>
                  <a:srgbClr val="66FF99"/>
                </a:solidFill>
                <a:effectLst>
                  <a:outerShdw blurRad="38100" dist="38100" dir="2700000" algn="tl">
                    <a:srgbClr val="FFFFFF"/>
                  </a:outerShdw>
                </a:effectLst>
              </a:rPr>
              <a:t>From simple to more complicated.</a:t>
            </a:r>
          </a:p>
        </p:txBody>
      </p:sp>
      <p:pic>
        <p:nvPicPr>
          <p:cNvPr id="196611" name="Picture 5" descr="gcap_fossil_bea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05000"/>
            <a:ext cx="8382000" cy="4610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94976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3"/>
          <p:cNvSpPr>
            <a:spLocks noGrp="1" noChangeArrowheads="1"/>
          </p:cNvSpPr>
          <p:nvPr>
            <p:ph type="body" idx="4294967295"/>
          </p:nvPr>
        </p:nvSpPr>
        <p:spPr>
          <a:xfrm>
            <a:off x="457200" y="304800"/>
            <a:ext cx="8229600" cy="5821363"/>
          </a:xfrm>
        </p:spPr>
        <p:txBody>
          <a:bodyPr/>
          <a:lstStyle/>
          <a:p>
            <a:pPr eaLnBrk="1" hangingPunct="1"/>
            <a:r>
              <a:rPr lang="en-US" smtClean="0"/>
              <a:t>Principle of superposition.  The rock layers on the bottom are older.  </a:t>
            </a:r>
          </a:p>
          <a:p>
            <a:pPr eaLnBrk="1" hangingPunct="1"/>
            <a:endParaRPr lang="en-US" smtClean="0">
              <a:solidFill>
                <a:srgbClr val="66FF99"/>
              </a:solidFill>
            </a:endParaRPr>
          </a:p>
        </p:txBody>
      </p:sp>
      <p:pic>
        <p:nvPicPr>
          <p:cNvPr id="197635" name="Picture 7" descr="fossil-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438400"/>
            <a:ext cx="8458200" cy="4038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95078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3"/>
          <p:cNvSpPr>
            <a:spLocks noGrp="1" noChangeArrowheads="1"/>
          </p:cNvSpPr>
          <p:nvPr>
            <p:ph type="body" idx="4294967295"/>
          </p:nvPr>
        </p:nvSpPr>
        <p:spPr>
          <a:xfrm>
            <a:off x="457200" y="304800"/>
            <a:ext cx="8229600" cy="5821363"/>
          </a:xfrm>
        </p:spPr>
        <p:txBody>
          <a:bodyPr/>
          <a:lstStyle/>
          <a:p>
            <a:pPr eaLnBrk="1" hangingPunct="1"/>
            <a:r>
              <a:rPr lang="en-US" smtClean="0"/>
              <a:t>Principle of superposition.  The rock layers on the bottom are older.  </a:t>
            </a:r>
          </a:p>
          <a:p>
            <a:pPr lvl="1" eaLnBrk="1" hangingPunct="1"/>
            <a:r>
              <a:rPr lang="en-US" smtClean="0">
                <a:solidFill>
                  <a:srgbClr val="66FF99"/>
                </a:solidFill>
              </a:rPr>
              <a:t>More primitive creatures are seen in the older rock layers.</a:t>
            </a:r>
          </a:p>
          <a:p>
            <a:pPr eaLnBrk="1" hangingPunct="1"/>
            <a:endParaRPr lang="en-US" smtClean="0">
              <a:solidFill>
                <a:srgbClr val="66FF99"/>
              </a:solidFill>
            </a:endParaRPr>
          </a:p>
        </p:txBody>
      </p:sp>
      <p:pic>
        <p:nvPicPr>
          <p:cNvPr id="198659" name="Picture 7" descr="fossil-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438400"/>
            <a:ext cx="8458200" cy="4038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95078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sz="half" idx="4294967295"/>
          </p:nvPr>
        </p:nvSpPr>
        <p:spPr>
          <a:xfrm>
            <a:off x="0" y="228600"/>
            <a:ext cx="8915400" cy="5897563"/>
          </a:xfrm>
        </p:spPr>
        <p:txBody>
          <a:bodyPr/>
          <a:lstStyle/>
          <a:p>
            <a:pPr eaLnBrk="1" hangingPunct="1"/>
            <a:r>
              <a:rPr lang="en-US" sz="2800" smtClean="0"/>
              <a:t>Activity! Principle of Superposition.</a:t>
            </a:r>
          </a:p>
          <a:p>
            <a:pPr lvl="1" eaLnBrk="1" hangingPunct="1"/>
            <a:r>
              <a:rPr lang="en-US" sz="2400" smtClean="0">
                <a:solidFill>
                  <a:srgbClr val="9966FF"/>
                </a:solidFill>
              </a:rPr>
              <a:t>Stack books one at a time.</a:t>
            </a:r>
          </a:p>
          <a:p>
            <a:pPr lvl="1" eaLnBrk="1" hangingPunct="1"/>
            <a:r>
              <a:rPr lang="en-US" sz="2400" smtClean="0">
                <a:solidFill>
                  <a:schemeClr val="hlink"/>
                </a:solidFill>
              </a:rPr>
              <a:t>Teacher will place a playing card every so often into the pile. </a:t>
            </a:r>
            <a:r>
              <a:rPr lang="en-US" sz="2400" smtClean="0">
                <a:solidFill>
                  <a:srgbClr val="996633"/>
                </a:solidFill>
              </a:rPr>
              <a:t>(From Complicated Top to Simple Bottom)</a:t>
            </a:r>
          </a:p>
          <a:p>
            <a:pPr lvl="1" eaLnBrk="1" hangingPunct="1"/>
            <a:r>
              <a:rPr lang="en-US" sz="2400" smtClean="0">
                <a:solidFill>
                  <a:srgbClr val="66FF99"/>
                </a:solidFill>
              </a:rPr>
              <a:t>Unveil the rock layers and types of cards from the most recent (top) to the oldest (bottom).</a:t>
            </a:r>
          </a:p>
          <a:p>
            <a:pPr lvl="1" eaLnBrk="1" hangingPunct="1"/>
            <a:r>
              <a:rPr lang="en-US" sz="2400" smtClean="0">
                <a:solidFill>
                  <a:srgbClr val="FF9900"/>
                </a:solidFill>
              </a:rPr>
              <a:t>Record a visual in journal with rocks layers and cards (fossils).</a:t>
            </a:r>
          </a:p>
          <a:p>
            <a:pPr lvl="1" eaLnBrk="1" hangingPunct="1"/>
            <a:endParaRPr lang="en-US" sz="2400" smtClean="0">
              <a:solidFill>
                <a:srgbClr val="FF9900"/>
              </a:solidFill>
            </a:endParaRPr>
          </a:p>
        </p:txBody>
      </p:sp>
      <p:pic>
        <p:nvPicPr>
          <p:cNvPr id="199683" name="Picture 4" descr="geologictime1"/>
          <p:cNvPicPr>
            <a:picLocks noGrp="1" noChangeAspect="1" noChangeArrowheads="1"/>
          </p:cNvPicPr>
          <p:nvPr>
            <p:ph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3810000"/>
            <a:ext cx="8458200" cy="2697163"/>
          </a:xfrm>
          <a:noFill/>
          <a:ln w="57150">
            <a:solidFill>
              <a:srgbClr val="808080"/>
            </a:solidFill>
            <a:miter lim="800000"/>
            <a:headEnd/>
            <a:tailEnd/>
          </a:ln>
        </p:spPr>
      </p:pic>
      <p:sp>
        <p:nvSpPr>
          <p:cNvPr id="895693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19939" name="Rectangle 3"/>
          <p:cNvSpPr>
            <a:spLocks noGrp="1" noChangeArrowheads="1"/>
          </p:cNvSpPr>
          <p:nvPr>
            <p:ph type="body" idx="1"/>
          </p:nvPr>
        </p:nvSpPr>
        <p:spPr>
          <a:xfrm>
            <a:off x="152400" y="228600"/>
            <a:ext cx="9296400" cy="5902325"/>
          </a:xfrm>
        </p:spPr>
        <p:txBody>
          <a:bodyPr/>
          <a:lstStyle/>
          <a:p>
            <a:pPr eaLnBrk="1" hangingPunct="1">
              <a:defRPr/>
            </a:pPr>
            <a:r>
              <a:rPr lang="en-US" smtClean="0"/>
              <a:t>Area of Focus: Earth System History and Time.</a:t>
            </a:r>
          </a:p>
        </p:txBody>
      </p:sp>
      <p:sp>
        <p:nvSpPr>
          <p:cNvPr id="34819" name="Rectangle 5"/>
          <p:cNvSpPr>
            <a:spLocks noChangeArrowheads="1"/>
          </p:cNvSpPr>
          <p:nvPr/>
        </p:nvSpPr>
        <p:spPr bwMode="auto">
          <a:xfrm>
            <a:off x="6172200" y="6629400"/>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endParaRPr lang="en-US" sz="1000" b="1"/>
          </a:p>
        </p:txBody>
      </p:sp>
      <p:sp>
        <p:nvSpPr>
          <p:cNvPr id="34820"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34821"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838200"/>
            <a:ext cx="8763000" cy="5638800"/>
          </a:xfrm>
          <a:prstGeom prst="rect">
            <a:avLst/>
          </a:prstGeom>
          <a:noFill/>
          <a:ln w="5715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WordArt 4" descr="White marble"/>
          <p:cNvSpPr>
            <a:spLocks noChangeArrowheads="1" noChangeShapeType="1" noTextEdit="1"/>
          </p:cNvSpPr>
          <p:nvPr/>
        </p:nvSpPr>
        <p:spPr bwMode="auto">
          <a:xfrm>
            <a:off x="914400" y="1219200"/>
            <a:ext cx="7315200" cy="35052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r>
              <a:rPr lang="en-US" sz="3600" kern="10">
                <a:ln w="9525">
                  <a:round/>
                  <a:headEnd/>
                  <a:tailEnd/>
                </a:ln>
                <a:blipFill dpi="0" rotWithShape="0">
                  <a:blip r:embed="rId2"/>
                  <a:srcRect/>
                  <a:tile tx="0" ty="0" sx="100000" sy="100000" flip="none" algn="tl"/>
                </a:blipFill>
                <a:latin typeface="Arial Black"/>
              </a:rPr>
              <a:t>Simulated</a:t>
            </a:r>
          </a:p>
          <a:p>
            <a:r>
              <a:rPr lang="en-US" sz="3600" kern="10">
                <a:ln w="9525">
                  <a:round/>
                  <a:headEnd/>
                  <a:tailEnd/>
                </a:ln>
                <a:blipFill dpi="0" rotWithShape="0">
                  <a:blip r:embed="rId2"/>
                  <a:srcRect/>
                  <a:tile tx="0" ty="0" sx="100000" sy="100000" flip="none" algn="tl"/>
                </a:blipFill>
                <a:latin typeface="Arial Black"/>
              </a:rPr>
              <a:t>Experience</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14"/>
          <p:cNvSpPr>
            <a:spLocks noGrp="1" noChangeArrowheads="1"/>
          </p:cNvSpPr>
          <p:nvPr>
            <p:ph type="title" sz="quarter" idx="4294967295"/>
          </p:nvPr>
        </p:nvSpPr>
        <p:spPr/>
        <p:txBody>
          <a:bodyPr/>
          <a:lstStyle/>
          <a:p>
            <a:pPr eaLnBrk="1" hangingPunct="1"/>
            <a:endParaRPr lang="en-US" smtClean="0"/>
          </a:p>
        </p:txBody>
      </p:sp>
      <p:pic>
        <p:nvPicPr>
          <p:cNvPr id="201731" name="Picture 4"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01732" name="Picture 7"/>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01733" name="Picture 10"/>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01734" name="Picture 13"/>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01735" name="Picture 1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1736" name="Pictur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7" name="Rectangle 20"/>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1738" name="Text Box 21"/>
          <p:cNvSpPr txBox="1">
            <a:spLocks noChangeArrowheads="1"/>
          </p:cNvSpPr>
          <p:nvPr/>
        </p:nvSpPr>
        <p:spPr bwMode="auto">
          <a:xfrm>
            <a:off x="5638800" y="10668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1739" name="Rectangle 22"/>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1740" name="Text Box 23"/>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1741" name="Rectangle 24"/>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8800">
                <a:solidFill>
                  <a:schemeClr val="bg1"/>
                </a:solidFill>
                <a:latin typeface="Tahoma" pitchFamily="34" charset="0"/>
              </a:rPr>
              <a:t>?</a:t>
            </a:r>
          </a:p>
        </p:txBody>
      </p:sp>
      <p:sp>
        <p:nvSpPr>
          <p:cNvPr id="201742" name="Rectangle 25"/>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1743" name="Text Box 26"/>
          <p:cNvSpPr txBox="1">
            <a:spLocks noChangeArrowheads="1"/>
          </p:cNvSpPr>
          <p:nvPr/>
        </p:nvSpPr>
        <p:spPr bwMode="auto">
          <a:xfrm>
            <a:off x="2819400" y="22098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8957968" name="Rectangle 16"/>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sz="quarter" idx="4294967295"/>
          </p:nvPr>
        </p:nvSpPr>
        <p:spPr/>
        <p:txBody>
          <a:bodyPr/>
          <a:lstStyle/>
          <a:p>
            <a:pPr eaLnBrk="1" hangingPunct="1"/>
            <a:endParaRPr lang="en-US" smtClean="0"/>
          </a:p>
        </p:txBody>
      </p:sp>
      <p:pic>
        <p:nvPicPr>
          <p:cNvPr id="202755"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02756"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02757"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02758"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0275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6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61"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2762" name="Text Box 10"/>
          <p:cNvSpPr txBox="1">
            <a:spLocks noChangeArrowheads="1"/>
          </p:cNvSpPr>
          <p:nvPr/>
        </p:nvSpPr>
        <p:spPr bwMode="auto">
          <a:xfrm>
            <a:off x="5638800" y="10668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2763"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2764"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2765"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8800">
                <a:solidFill>
                  <a:schemeClr val="bg1"/>
                </a:solidFill>
                <a:latin typeface="Tahoma" pitchFamily="34" charset="0"/>
              </a:rPr>
              <a:t>?</a:t>
            </a:r>
          </a:p>
        </p:txBody>
      </p:sp>
      <p:sp>
        <p:nvSpPr>
          <p:cNvPr id="202766"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2767" name="Text Box 15"/>
          <p:cNvSpPr txBox="1">
            <a:spLocks noChangeArrowheads="1"/>
          </p:cNvSpPr>
          <p:nvPr/>
        </p:nvSpPr>
        <p:spPr bwMode="auto">
          <a:xfrm>
            <a:off x="2819400" y="22098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2768"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58993" name="Rectangle 1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sz="quarter" idx="4294967295"/>
          </p:nvPr>
        </p:nvSpPr>
        <p:spPr/>
        <p:txBody>
          <a:bodyPr/>
          <a:lstStyle/>
          <a:p>
            <a:pPr eaLnBrk="1" hangingPunct="1"/>
            <a:endParaRPr lang="en-US" smtClean="0"/>
          </a:p>
        </p:txBody>
      </p:sp>
      <p:pic>
        <p:nvPicPr>
          <p:cNvPr id="203779"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03780"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03781"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03782"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0378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378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85"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3786"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03787"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3788"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3789"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8800">
                <a:solidFill>
                  <a:schemeClr val="bg1"/>
                </a:solidFill>
                <a:latin typeface="Tahoma" pitchFamily="34" charset="0"/>
              </a:rPr>
              <a:t>?</a:t>
            </a:r>
          </a:p>
        </p:txBody>
      </p:sp>
      <p:sp>
        <p:nvSpPr>
          <p:cNvPr id="203790"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3791" name="Text Box 15"/>
          <p:cNvSpPr txBox="1">
            <a:spLocks noChangeArrowheads="1"/>
          </p:cNvSpPr>
          <p:nvPr/>
        </p:nvSpPr>
        <p:spPr bwMode="auto">
          <a:xfrm>
            <a:off x="2819400" y="22098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3792"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0017" name="Rectangle 17"/>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sz="quarter" idx="4294967295"/>
          </p:nvPr>
        </p:nvSpPr>
        <p:spPr/>
        <p:txBody>
          <a:bodyPr/>
          <a:lstStyle/>
          <a:p>
            <a:pPr eaLnBrk="1" hangingPunct="1"/>
            <a:endParaRPr lang="en-US" smtClean="0"/>
          </a:p>
        </p:txBody>
      </p:sp>
      <p:pic>
        <p:nvPicPr>
          <p:cNvPr id="204803"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04804"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04805"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04806"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0480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9"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4810"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04811"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4812"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4813"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8800">
                <a:solidFill>
                  <a:schemeClr val="bg1"/>
                </a:solidFill>
                <a:latin typeface="Tahoma" pitchFamily="34" charset="0"/>
              </a:rPr>
              <a:t>?</a:t>
            </a:r>
          </a:p>
        </p:txBody>
      </p:sp>
      <p:sp>
        <p:nvSpPr>
          <p:cNvPr id="204814"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4815" name="Text Box 15"/>
          <p:cNvSpPr txBox="1">
            <a:spLocks noChangeArrowheads="1"/>
          </p:cNvSpPr>
          <p:nvPr/>
        </p:nvSpPr>
        <p:spPr bwMode="auto">
          <a:xfrm>
            <a:off x="2819400" y="2209800"/>
            <a:ext cx="609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4816"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17" name="Line 17"/>
          <p:cNvSpPr>
            <a:spLocks noChangeShapeType="1"/>
          </p:cNvSpPr>
          <p:nvPr/>
        </p:nvSpPr>
        <p:spPr bwMode="auto">
          <a:xfrm flipH="1">
            <a:off x="3733800" y="1600200"/>
            <a:ext cx="1676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1042" name="Rectangle 1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sz="quarter" idx="4294967295"/>
          </p:nvPr>
        </p:nvSpPr>
        <p:spPr/>
        <p:txBody>
          <a:bodyPr/>
          <a:lstStyle/>
          <a:p>
            <a:pPr eaLnBrk="1" hangingPunct="1"/>
            <a:endParaRPr lang="en-US" smtClean="0"/>
          </a:p>
        </p:txBody>
      </p:sp>
      <p:pic>
        <p:nvPicPr>
          <p:cNvPr id="205827"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05828"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05829"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05830"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058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33"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5834"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05835"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5836"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5837"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8800">
                <a:solidFill>
                  <a:schemeClr val="bg1"/>
                </a:solidFill>
                <a:latin typeface="Tahoma" pitchFamily="34" charset="0"/>
              </a:rPr>
              <a:t>?</a:t>
            </a:r>
          </a:p>
        </p:txBody>
      </p:sp>
      <p:sp>
        <p:nvSpPr>
          <p:cNvPr id="205838"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5839" name="Text Box 15"/>
          <p:cNvSpPr txBox="1">
            <a:spLocks noChangeArrowheads="1"/>
          </p:cNvSpPr>
          <p:nvPr/>
        </p:nvSpPr>
        <p:spPr bwMode="auto">
          <a:xfrm>
            <a:off x="2819400" y="22098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solidFill>
                  <a:schemeClr val="bg1"/>
                </a:solidFill>
                <a:latin typeface="Tahoma" pitchFamily="34" charset="0"/>
              </a:rPr>
              <a:t>10/9</a:t>
            </a:r>
          </a:p>
        </p:txBody>
      </p:sp>
      <p:sp>
        <p:nvSpPr>
          <p:cNvPr id="205840"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841" name="Line 17"/>
          <p:cNvSpPr>
            <a:spLocks noChangeShapeType="1"/>
          </p:cNvSpPr>
          <p:nvPr/>
        </p:nvSpPr>
        <p:spPr bwMode="auto">
          <a:xfrm flipH="1">
            <a:off x="3733800" y="1600200"/>
            <a:ext cx="1676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2066" name="Rectangle 18"/>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sz="quarter" idx="4294967295"/>
          </p:nvPr>
        </p:nvSpPr>
        <p:spPr/>
        <p:txBody>
          <a:bodyPr/>
          <a:lstStyle/>
          <a:p>
            <a:pPr eaLnBrk="1" hangingPunct="1"/>
            <a:endParaRPr lang="en-US" smtClean="0"/>
          </a:p>
        </p:txBody>
      </p:sp>
      <p:pic>
        <p:nvPicPr>
          <p:cNvPr id="206851"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06852"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06853"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06854"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0685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57"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6858"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06859"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6860"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6861"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8800">
                <a:solidFill>
                  <a:schemeClr val="bg1"/>
                </a:solidFill>
                <a:latin typeface="Tahoma" pitchFamily="34" charset="0"/>
              </a:rPr>
              <a:t>?</a:t>
            </a:r>
          </a:p>
        </p:txBody>
      </p:sp>
      <p:sp>
        <p:nvSpPr>
          <p:cNvPr id="206862"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6863" name="Text Box 15"/>
          <p:cNvSpPr txBox="1">
            <a:spLocks noChangeArrowheads="1"/>
          </p:cNvSpPr>
          <p:nvPr/>
        </p:nvSpPr>
        <p:spPr bwMode="auto">
          <a:xfrm>
            <a:off x="2819400" y="22098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solidFill>
                  <a:schemeClr val="bg1"/>
                </a:solidFill>
                <a:latin typeface="Tahoma" pitchFamily="34" charset="0"/>
              </a:rPr>
              <a:t>10/9</a:t>
            </a:r>
          </a:p>
        </p:txBody>
      </p:sp>
      <p:sp>
        <p:nvSpPr>
          <p:cNvPr id="206864"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865" name="Line 17"/>
          <p:cNvSpPr>
            <a:spLocks noChangeShapeType="1"/>
          </p:cNvSpPr>
          <p:nvPr/>
        </p:nvSpPr>
        <p:spPr bwMode="auto">
          <a:xfrm flipH="1">
            <a:off x="3733800" y="1600200"/>
            <a:ext cx="1676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6866" name="Line 18"/>
          <p:cNvSpPr>
            <a:spLocks noChangeShapeType="1"/>
          </p:cNvSpPr>
          <p:nvPr/>
        </p:nvSpPr>
        <p:spPr bwMode="auto">
          <a:xfrm flipH="1">
            <a:off x="2667000" y="3429000"/>
            <a:ext cx="6096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3091" name="Rectangle 1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sz="quarter" idx="4294967295"/>
          </p:nvPr>
        </p:nvSpPr>
        <p:spPr/>
        <p:txBody>
          <a:bodyPr/>
          <a:lstStyle/>
          <a:p>
            <a:pPr eaLnBrk="1" hangingPunct="1"/>
            <a:endParaRPr lang="en-US" smtClean="0"/>
          </a:p>
        </p:txBody>
      </p:sp>
      <p:pic>
        <p:nvPicPr>
          <p:cNvPr id="207875"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07876"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07877"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07878"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0787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81"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7882"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07883"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7884"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7885"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5400">
                <a:solidFill>
                  <a:schemeClr val="bg1"/>
                </a:solidFill>
                <a:latin typeface="Tahoma" pitchFamily="34" charset="0"/>
              </a:rPr>
              <a:t>8</a:t>
            </a:r>
          </a:p>
        </p:txBody>
      </p:sp>
      <p:sp>
        <p:nvSpPr>
          <p:cNvPr id="207886"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7887" name="Text Box 15"/>
          <p:cNvSpPr txBox="1">
            <a:spLocks noChangeArrowheads="1"/>
          </p:cNvSpPr>
          <p:nvPr/>
        </p:nvSpPr>
        <p:spPr bwMode="auto">
          <a:xfrm>
            <a:off x="2819400" y="22098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solidFill>
                  <a:schemeClr val="bg1"/>
                </a:solidFill>
                <a:latin typeface="Tahoma" pitchFamily="34" charset="0"/>
              </a:rPr>
              <a:t>10/9</a:t>
            </a:r>
          </a:p>
        </p:txBody>
      </p:sp>
      <p:sp>
        <p:nvSpPr>
          <p:cNvPr id="207888"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89" name="Line 17"/>
          <p:cNvSpPr>
            <a:spLocks noChangeShapeType="1"/>
          </p:cNvSpPr>
          <p:nvPr/>
        </p:nvSpPr>
        <p:spPr bwMode="auto">
          <a:xfrm flipH="1">
            <a:off x="3733800" y="1600200"/>
            <a:ext cx="1676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890" name="Line 18"/>
          <p:cNvSpPr>
            <a:spLocks noChangeShapeType="1"/>
          </p:cNvSpPr>
          <p:nvPr/>
        </p:nvSpPr>
        <p:spPr bwMode="auto">
          <a:xfrm flipH="1">
            <a:off x="2667000" y="3429000"/>
            <a:ext cx="6096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4115" name="Rectangle 19"/>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sz="quarter" idx="4294967295"/>
          </p:nvPr>
        </p:nvSpPr>
        <p:spPr/>
        <p:txBody>
          <a:bodyPr/>
          <a:lstStyle/>
          <a:p>
            <a:pPr eaLnBrk="1" hangingPunct="1"/>
            <a:endParaRPr lang="en-US" smtClean="0"/>
          </a:p>
        </p:txBody>
      </p:sp>
      <p:pic>
        <p:nvPicPr>
          <p:cNvPr id="208899"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08900"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08901"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08902"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089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04"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8905"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8906"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08907"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8908"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8909"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5400">
                <a:solidFill>
                  <a:schemeClr val="bg1"/>
                </a:solidFill>
                <a:latin typeface="Tahoma" pitchFamily="34" charset="0"/>
              </a:rPr>
              <a:t>8</a:t>
            </a:r>
          </a:p>
        </p:txBody>
      </p:sp>
      <p:sp>
        <p:nvSpPr>
          <p:cNvPr id="208910"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8911" name="Text Box 15"/>
          <p:cNvSpPr txBox="1">
            <a:spLocks noChangeArrowheads="1"/>
          </p:cNvSpPr>
          <p:nvPr/>
        </p:nvSpPr>
        <p:spPr bwMode="auto">
          <a:xfrm>
            <a:off x="2819400" y="22098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solidFill>
                  <a:schemeClr val="bg1"/>
                </a:solidFill>
                <a:latin typeface="Tahoma" pitchFamily="34" charset="0"/>
              </a:rPr>
              <a:t>10/9</a:t>
            </a:r>
          </a:p>
        </p:txBody>
      </p:sp>
      <p:sp>
        <p:nvSpPr>
          <p:cNvPr id="208912"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13" name="Line 17"/>
          <p:cNvSpPr>
            <a:spLocks noChangeShapeType="1"/>
          </p:cNvSpPr>
          <p:nvPr/>
        </p:nvSpPr>
        <p:spPr bwMode="auto">
          <a:xfrm flipH="1">
            <a:off x="3733800" y="1600200"/>
            <a:ext cx="1676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14" name="Line 18"/>
          <p:cNvSpPr>
            <a:spLocks noChangeShapeType="1"/>
          </p:cNvSpPr>
          <p:nvPr/>
        </p:nvSpPr>
        <p:spPr bwMode="auto">
          <a:xfrm flipH="1">
            <a:off x="2667000" y="3429000"/>
            <a:ext cx="6096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8915" name="Line 19"/>
          <p:cNvSpPr>
            <a:spLocks noChangeShapeType="1"/>
          </p:cNvSpPr>
          <p:nvPr/>
        </p:nvSpPr>
        <p:spPr bwMode="auto">
          <a:xfrm>
            <a:off x="2667000" y="3886200"/>
            <a:ext cx="3429000" cy="1371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5140" name="Rectangle 2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sz="quarter" idx="4294967295"/>
          </p:nvPr>
        </p:nvSpPr>
        <p:spPr/>
        <p:txBody>
          <a:bodyPr/>
          <a:lstStyle/>
          <a:p>
            <a:pPr eaLnBrk="1" hangingPunct="1"/>
            <a:endParaRPr lang="en-US" smtClean="0"/>
          </a:p>
        </p:txBody>
      </p:sp>
      <p:pic>
        <p:nvPicPr>
          <p:cNvPr id="209923"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09924"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09925"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09926"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09927"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9"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9930"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09931"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9932"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a:t>
            </a:r>
          </a:p>
        </p:txBody>
      </p:sp>
      <p:sp>
        <p:nvSpPr>
          <p:cNvPr id="209933"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5400">
                <a:solidFill>
                  <a:schemeClr val="bg1"/>
                </a:solidFill>
                <a:latin typeface="Tahoma" pitchFamily="34" charset="0"/>
              </a:rPr>
              <a:t>8</a:t>
            </a:r>
          </a:p>
        </p:txBody>
      </p:sp>
      <p:sp>
        <p:nvSpPr>
          <p:cNvPr id="209934"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09935" name="Text Box 15"/>
          <p:cNvSpPr txBox="1">
            <a:spLocks noChangeArrowheads="1"/>
          </p:cNvSpPr>
          <p:nvPr/>
        </p:nvSpPr>
        <p:spPr bwMode="auto">
          <a:xfrm>
            <a:off x="2819400" y="22098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solidFill>
                  <a:schemeClr val="bg1"/>
                </a:solidFill>
                <a:latin typeface="Tahoma" pitchFamily="34" charset="0"/>
              </a:rPr>
              <a:t>10/9</a:t>
            </a:r>
          </a:p>
        </p:txBody>
      </p:sp>
      <p:sp>
        <p:nvSpPr>
          <p:cNvPr id="209936"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937" name="Line 17"/>
          <p:cNvSpPr>
            <a:spLocks noChangeShapeType="1"/>
          </p:cNvSpPr>
          <p:nvPr/>
        </p:nvSpPr>
        <p:spPr bwMode="auto">
          <a:xfrm flipH="1">
            <a:off x="3733800" y="1600200"/>
            <a:ext cx="1676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938" name="Line 18"/>
          <p:cNvSpPr>
            <a:spLocks noChangeShapeType="1"/>
          </p:cNvSpPr>
          <p:nvPr/>
        </p:nvSpPr>
        <p:spPr bwMode="auto">
          <a:xfrm flipH="1">
            <a:off x="2667000" y="3429000"/>
            <a:ext cx="6096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9939" name="Line 19"/>
          <p:cNvSpPr>
            <a:spLocks noChangeShapeType="1"/>
          </p:cNvSpPr>
          <p:nvPr/>
        </p:nvSpPr>
        <p:spPr bwMode="auto">
          <a:xfrm>
            <a:off x="2667000" y="3886200"/>
            <a:ext cx="3429000" cy="1371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5140" name="Rectangle 2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sz="half" idx="1"/>
          </p:nvPr>
        </p:nvSpPr>
        <p:spPr>
          <a:xfrm>
            <a:off x="457200" y="304800"/>
            <a:ext cx="8001000" cy="5791200"/>
          </a:xfrm>
        </p:spPr>
        <p:txBody>
          <a:bodyPr/>
          <a:lstStyle/>
          <a:p>
            <a:pPr eaLnBrk="1" hangingPunct="1">
              <a:buFontTx/>
              <a:buNone/>
            </a:pPr>
            <a:r>
              <a:rPr lang="en-US" sz="2800" smtClean="0"/>
              <a:t>What are some things that we think of as old?</a:t>
            </a:r>
          </a:p>
        </p:txBody>
      </p:sp>
      <p:pic>
        <p:nvPicPr>
          <p:cNvPr id="35843"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914400"/>
            <a:ext cx="8458200" cy="5692775"/>
          </a:xfrm>
          <a:noFill/>
          <a:ln cap="flat" algn="ctr">
            <a:solidFill>
              <a:schemeClr val="tx1"/>
            </a:solidFill>
            <a:miter lim="800000"/>
            <a:headEnd/>
            <a:tailEnd/>
          </a:ln>
        </p:spPr>
      </p:pic>
      <p:sp>
        <p:nvSpPr>
          <p:cNvPr id="35844" name="Rectangle 7"/>
          <p:cNvSpPr>
            <a:spLocks noChangeArrowheads="1"/>
          </p:cNvSpPr>
          <p:nvPr/>
        </p:nvSpPr>
        <p:spPr bwMode="auto">
          <a:xfrm>
            <a:off x="6172200" y="6629400"/>
            <a:ext cx="2743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endParaRPr lang="en-US" sz="1000" b="1"/>
          </a:p>
        </p:txBody>
      </p:sp>
      <p:sp>
        <p:nvSpPr>
          <p:cNvPr id="35845" name="Rectangle 8"/>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sz="quarter" idx="4294967295"/>
          </p:nvPr>
        </p:nvSpPr>
        <p:spPr/>
        <p:txBody>
          <a:bodyPr/>
          <a:lstStyle/>
          <a:p>
            <a:pPr eaLnBrk="1" hangingPunct="1"/>
            <a:endParaRPr lang="en-US" smtClean="0"/>
          </a:p>
        </p:txBody>
      </p:sp>
      <p:pic>
        <p:nvPicPr>
          <p:cNvPr id="210947"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10948"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10949"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10950"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1095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095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953"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10954"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10955"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10956"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2</a:t>
            </a:r>
          </a:p>
        </p:txBody>
      </p:sp>
      <p:sp>
        <p:nvSpPr>
          <p:cNvPr id="210957"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5400">
                <a:solidFill>
                  <a:schemeClr val="bg1"/>
                </a:solidFill>
                <a:latin typeface="Tahoma" pitchFamily="34" charset="0"/>
              </a:rPr>
              <a:t>8</a:t>
            </a:r>
          </a:p>
        </p:txBody>
      </p:sp>
      <p:sp>
        <p:nvSpPr>
          <p:cNvPr id="210958"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10959" name="Text Box 15"/>
          <p:cNvSpPr txBox="1">
            <a:spLocks noChangeArrowheads="1"/>
          </p:cNvSpPr>
          <p:nvPr/>
        </p:nvSpPr>
        <p:spPr bwMode="auto">
          <a:xfrm>
            <a:off x="2819400" y="22098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solidFill>
                  <a:schemeClr val="bg1"/>
                </a:solidFill>
                <a:latin typeface="Tahoma" pitchFamily="34" charset="0"/>
              </a:rPr>
              <a:t>10/9</a:t>
            </a:r>
          </a:p>
        </p:txBody>
      </p:sp>
      <p:sp>
        <p:nvSpPr>
          <p:cNvPr id="210960"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961" name="Line 17"/>
          <p:cNvSpPr>
            <a:spLocks noChangeShapeType="1"/>
          </p:cNvSpPr>
          <p:nvPr/>
        </p:nvSpPr>
        <p:spPr bwMode="auto">
          <a:xfrm flipH="1">
            <a:off x="3733800" y="1600200"/>
            <a:ext cx="1676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962" name="Line 18"/>
          <p:cNvSpPr>
            <a:spLocks noChangeShapeType="1"/>
          </p:cNvSpPr>
          <p:nvPr/>
        </p:nvSpPr>
        <p:spPr bwMode="auto">
          <a:xfrm flipH="1">
            <a:off x="2667000" y="3429000"/>
            <a:ext cx="6096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0963" name="Line 19"/>
          <p:cNvSpPr>
            <a:spLocks noChangeShapeType="1"/>
          </p:cNvSpPr>
          <p:nvPr/>
        </p:nvSpPr>
        <p:spPr bwMode="auto">
          <a:xfrm>
            <a:off x="2667000" y="3886200"/>
            <a:ext cx="3429000" cy="1371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6164" name="Rectangle 2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sz="quarter" idx="4294967295"/>
          </p:nvPr>
        </p:nvSpPr>
        <p:spPr/>
        <p:txBody>
          <a:bodyPr/>
          <a:lstStyle/>
          <a:p>
            <a:pPr eaLnBrk="1" hangingPunct="1"/>
            <a:endParaRPr lang="en-US" smtClean="0"/>
          </a:p>
        </p:txBody>
      </p:sp>
      <p:pic>
        <p:nvPicPr>
          <p:cNvPr id="211971"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11972"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11973"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11974"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1197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97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77"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11978"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11979"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11980"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2</a:t>
            </a:r>
          </a:p>
        </p:txBody>
      </p:sp>
      <p:sp>
        <p:nvSpPr>
          <p:cNvPr id="211981"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5400">
                <a:solidFill>
                  <a:schemeClr val="bg1"/>
                </a:solidFill>
                <a:latin typeface="Tahoma" pitchFamily="34" charset="0"/>
              </a:rPr>
              <a:t>8</a:t>
            </a:r>
          </a:p>
        </p:txBody>
      </p:sp>
      <p:sp>
        <p:nvSpPr>
          <p:cNvPr id="211982"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11983" name="Text Box 15"/>
          <p:cNvSpPr txBox="1">
            <a:spLocks noChangeArrowheads="1"/>
          </p:cNvSpPr>
          <p:nvPr/>
        </p:nvSpPr>
        <p:spPr bwMode="auto">
          <a:xfrm>
            <a:off x="2819400" y="22098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solidFill>
                  <a:schemeClr val="bg1"/>
                </a:solidFill>
                <a:latin typeface="Tahoma" pitchFamily="34" charset="0"/>
              </a:rPr>
              <a:t>10/9</a:t>
            </a:r>
          </a:p>
        </p:txBody>
      </p:sp>
      <p:sp>
        <p:nvSpPr>
          <p:cNvPr id="211984"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985" name="Line 17"/>
          <p:cNvSpPr>
            <a:spLocks noChangeShapeType="1"/>
          </p:cNvSpPr>
          <p:nvPr/>
        </p:nvSpPr>
        <p:spPr bwMode="auto">
          <a:xfrm flipH="1">
            <a:off x="3733800" y="1600200"/>
            <a:ext cx="1676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986" name="Line 18"/>
          <p:cNvSpPr>
            <a:spLocks noChangeShapeType="1"/>
          </p:cNvSpPr>
          <p:nvPr/>
        </p:nvSpPr>
        <p:spPr bwMode="auto">
          <a:xfrm flipH="1">
            <a:off x="2667000" y="3429000"/>
            <a:ext cx="6096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1987" name="Line 19"/>
          <p:cNvSpPr>
            <a:spLocks noChangeShapeType="1"/>
          </p:cNvSpPr>
          <p:nvPr/>
        </p:nvSpPr>
        <p:spPr bwMode="auto">
          <a:xfrm>
            <a:off x="2667000" y="3886200"/>
            <a:ext cx="3429000" cy="1371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6164" name="Rectangle 2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
        <p:nvSpPr>
          <p:cNvPr id="211989" name="Rectangle 23"/>
          <p:cNvSpPr>
            <a:spLocks noChangeArrowheads="1"/>
          </p:cNvSpPr>
          <p:nvPr/>
        </p:nvSpPr>
        <p:spPr bwMode="auto">
          <a:xfrm>
            <a:off x="4572000" y="4800600"/>
            <a:ext cx="3581400" cy="1447800"/>
          </a:xfrm>
          <a:prstGeom prst="rect">
            <a:avLst/>
          </a:prstGeom>
          <a:solidFill>
            <a:schemeClr val="bg1"/>
          </a:solidFill>
          <a:ln w="57150" algn="ctr">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90" name="Text Box 24"/>
          <p:cNvSpPr txBox="1">
            <a:spLocks noChangeArrowheads="1"/>
          </p:cNvSpPr>
          <p:nvPr/>
        </p:nvSpPr>
        <p:spPr bwMode="auto">
          <a:xfrm>
            <a:off x="4724400" y="4876800"/>
            <a:ext cx="3352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sz="2400"/>
              <a:t>Note: Primitive creatures can be in younger layers.</a:t>
            </a:r>
          </a:p>
        </p:txBody>
      </p:sp>
      <p:pic>
        <p:nvPicPr>
          <p:cNvPr id="21199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43000"/>
            <a:ext cx="1219200" cy="1600200"/>
          </a:xfrm>
          <a:prstGeom prst="rect">
            <a:avLst/>
          </a:prstGeom>
          <a:noFill/>
          <a:ln w="28575">
            <a:solidFill>
              <a:srgbClr val="FF66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sz="quarter" idx="4294967295"/>
          </p:nvPr>
        </p:nvSpPr>
        <p:spPr/>
        <p:txBody>
          <a:bodyPr/>
          <a:lstStyle/>
          <a:p>
            <a:pPr eaLnBrk="1" hangingPunct="1"/>
            <a:endParaRPr lang="en-US" smtClean="0"/>
          </a:p>
        </p:txBody>
      </p:sp>
      <p:pic>
        <p:nvPicPr>
          <p:cNvPr id="212995"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pic>
        <p:nvPicPr>
          <p:cNvPr id="212996" name="Picture 4"/>
          <p:cNvPicPr>
            <a:picLocks noGrp="1" noChangeAspect="1" noChangeArrowheads="1"/>
          </p:cNvPicPr>
          <p:nvPr>
            <p:ph sz="quarter" idx="4294967295"/>
          </p:nvPr>
        </p:nvPicPr>
        <p:blipFill>
          <a:blip r:embed="rId3" cstate="print">
            <a:extLst>
              <a:ext uri="{28A0092B-C50C-407E-A947-70E740481C1C}">
                <a14:useLocalDpi xmlns:a14="http://schemas.microsoft.com/office/drawing/2010/main" val="0"/>
              </a:ext>
            </a:extLst>
          </a:blip>
          <a:srcRect/>
          <a:stretch>
            <a:fillRect/>
          </a:stretch>
        </p:blipFill>
        <p:spPr>
          <a:xfrm>
            <a:off x="2819400" y="5257800"/>
            <a:ext cx="1219200" cy="1600200"/>
          </a:xfrm>
          <a:noFill/>
        </p:spPr>
      </p:pic>
      <p:pic>
        <p:nvPicPr>
          <p:cNvPr id="212997" name="Picture 5"/>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1143000" y="4114800"/>
            <a:ext cx="1371600" cy="1730375"/>
          </a:xfrm>
          <a:noFill/>
        </p:spPr>
      </p:pic>
      <p:pic>
        <p:nvPicPr>
          <p:cNvPr id="212998" name="Picture 6"/>
          <p:cNvPicPr>
            <a:picLocks noGrp="1" noChangeAspect="1" noChangeArrowheads="1"/>
          </p:cNvPicPr>
          <p:nvPr>
            <p:ph sz="quarter" idx="4294967295"/>
          </p:nvPr>
        </p:nvPicPr>
        <p:blipFill>
          <a:blip r:embed="rId5" cstate="print">
            <a:extLst>
              <a:ext uri="{28A0092B-C50C-407E-A947-70E740481C1C}">
                <a14:useLocalDpi xmlns:a14="http://schemas.microsoft.com/office/drawing/2010/main" val="0"/>
              </a:ext>
            </a:extLst>
          </a:blip>
          <a:srcRect/>
          <a:stretch>
            <a:fillRect/>
          </a:stretch>
        </p:blipFill>
        <p:spPr>
          <a:xfrm>
            <a:off x="4495800" y="3124200"/>
            <a:ext cx="1219200" cy="1425575"/>
          </a:xfrm>
          <a:noFill/>
        </p:spPr>
      </p:pic>
      <p:pic>
        <p:nvPicPr>
          <p:cNvPr id="212999"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0"/>
            <a:ext cx="12192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00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828800"/>
            <a:ext cx="106997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001" name="Rectangle 9"/>
          <p:cNvSpPr>
            <a:spLocks noChangeArrowheads="1"/>
          </p:cNvSpPr>
          <p:nvPr/>
        </p:nvSpPr>
        <p:spPr bwMode="auto">
          <a:xfrm>
            <a:off x="5410200" y="914400"/>
            <a:ext cx="1066800" cy="12954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13002" name="Text Box 10"/>
          <p:cNvSpPr txBox="1">
            <a:spLocks noChangeArrowheads="1"/>
          </p:cNvSpPr>
          <p:nvPr/>
        </p:nvSpPr>
        <p:spPr bwMode="auto">
          <a:xfrm>
            <a:off x="5638800" y="1066800"/>
            <a:ext cx="838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2800">
                <a:solidFill>
                  <a:schemeClr val="bg1"/>
                </a:solidFill>
                <a:latin typeface="Tahoma" pitchFamily="34" charset="0"/>
              </a:rPr>
              <a:t>Q/J</a:t>
            </a:r>
          </a:p>
        </p:txBody>
      </p:sp>
      <p:sp>
        <p:nvSpPr>
          <p:cNvPr id="213003" name="Rectangle 11"/>
          <p:cNvSpPr>
            <a:spLocks noChangeArrowheads="1"/>
          </p:cNvSpPr>
          <p:nvPr/>
        </p:nvSpPr>
        <p:spPr bwMode="auto">
          <a:xfrm>
            <a:off x="6172200" y="4419600"/>
            <a:ext cx="9906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13004" name="Text Box 12"/>
          <p:cNvSpPr txBox="1">
            <a:spLocks noChangeArrowheads="1"/>
          </p:cNvSpPr>
          <p:nvPr/>
        </p:nvSpPr>
        <p:spPr bwMode="auto">
          <a:xfrm>
            <a:off x="6324600" y="4648200"/>
            <a:ext cx="685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chemeClr val="bg1"/>
                </a:solidFill>
                <a:latin typeface="Tahoma" pitchFamily="34" charset="0"/>
              </a:rPr>
              <a:t>2</a:t>
            </a:r>
          </a:p>
        </p:txBody>
      </p:sp>
      <p:sp>
        <p:nvSpPr>
          <p:cNvPr id="213005" name="Rectangle 13"/>
          <p:cNvSpPr>
            <a:spLocks noChangeArrowheads="1"/>
          </p:cNvSpPr>
          <p:nvPr/>
        </p:nvSpPr>
        <p:spPr bwMode="auto">
          <a:xfrm>
            <a:off x="1676400" y="2743200"/>
            <a:ext cx="914400" cy="1219200"/>
          </a:xfrm>
          <a:prstGeom prst="rect">
            <a:avLst/>
          </a:prstGeom>
          <a:solidFill>
            <a:schemeClr val="tx1"/>
          </a:solidFill>
          <a:ln w="9525">
            <a:solidFill>
              <a:schemeClr val="bg1"/>
            </a:solidFill>
            <a:miter lim="800000"/>
            <a:headEnd/>
            <a:tailEnd/>
          </a:ln>
        </p:spPr>
        <p:txBody>
          <a:bodyPr wrap="none" anchor="ctr"/>
          <a:lstStyle/>
          <a:p>
            <a:r>
              <a:rPr lang="en-US" sz="5400">
                <a:solidFill>
                  <a:schemeClr val="bg1"/>
                </a:solidFill>
                <a:latin typeface="Tahoma" pitchFamily="34" charset="0"/>
              </a:rPr>
              <a:t>8</a:t>
            </a:r>
          </a:p>
        </p:txBody>
      </p:sp>
      <p:sp>
        <p:nvSpPr>
          <p:cNvPr id="213006" name="Rectangle 14"/>
          <p:cNvSpPr>
            <a:spLocks noChangeArrowheads="1"/>
          </p:cNvSpPr>
          <p:nvPr/>
        </p:nvSpPr>
        <p:spPr bwMode="auto">
          <a:xfrm>
            <a:off x="2667000" y="1981200"/>
            <a:ext cx="914400" cy="1371600"/>
          </a:xfrm>
          <a:prstGeom prst="rect">
            <a:avLst/>
          </a:prstGeom>
          <a:solidFill>
            <a:schemeClr val="tx1"/>
          </a:solidFill>
          <a:ln w="9525">
            <a:solidFill>
              <a:schemeClr val="bg1"/>
            </a:solidFill>
            <a:miter lim="800000"/>
            <a:headEnd/>
            <a:tailEnd/>
          </a:ln>
        </p:spPr>
        <p:txBody>
          <a:bodyPr wrap="none" anchor="ctr"/>
          <a:lstStyle/>
          <a:p>
            <a:pPr algn="l"/>
            <a:endParaRPr lang="en-US" sz="8800">
              <a:latin typeface="Tahoma" pitchFamily="34" charset="0"/>
            </a:endParaRPr>
          </a:p>
        </p:txBody>
      </p:sp>
      <p:sp>
        <p:nvSpPr>
          <p:cNvPr id="213007" name="Text Box 15"/>
          <p:cNvSpPr txBox="1">
            <a:spLocks noChangeArrowheads="1"/>
          </p:cNvSpPr>
          <p:nvPr/>
        </p:nvSpPr>
        <p:spPr bwMode="auto">
          <a:xfrm>
            <a:off x="2819400" y="22098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solidFill>
                  <a:schemeClr val="bg1"/>
                </a:solidFill>
                <a:latin typeface="Tahoma" pitchFamily="34" charset="0"/>
              </a:rPr>
              <a:t>10/9</a:t>
            </a:r>
          </a:p>
        </p:txBody>
      </p:sp>
      <p:sp>
        <p:nvSpPr>
          <p:cNvPr id="213008" name="Line 16"/>
          <p:cNvSpPr>
            <a:spLocks noChangeShapeType="1"/>
          </p:cNvSpPr>
          <p:nvPr/>
        </p:nvSpPr>
        <p:spPr bwMode="auto">
          <a:xfrm>
            <a:off x="3200400" y="685800"/>
            <a:ext cx="1981200" cy="609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009" name="Line 17"/>
          <p:cNvSpPr>
            <a:spLocks noChangeShapeType="1"/>
          </p:cNvSpPr>
          <p:nvPr/>
        </p:nvSpPr>
        <p:spPr bwMode="auto">
          <a:xfrm flipH="1">
            <a:off x="3733800" y="1600200"/>
            <a:ext cx="1676400" cy="4572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010" name="Line 18"/>
          <p:cNvSpPr>
            <a:spLocks noChangeShapeType="1"/>
          </p:cNvSpPr>
          <p:nvPr/>
        </p:nvSpPr>
        <p:spPr bwMode="auto">
          <a:xfrm flipH="1">
            <a:off x="2667000" y="3429000"/>
            <a:ext cx="609600" cy="228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3011" name="Line 19"/>
          <p:cNvSpPr>
            <a:spLocks noChangeShapeType="1"/>
          </p:cNvSpPr>
          <p:nvPr/>
        </p:nvSpPr>
        <p:spPr bwMode="auto">
          <a:xfrm>
            <a:off x="2667000" y="3886200"/>
            <a:ext cx="3429000" cy="13716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966164" name="Rectangle 20"/>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
        <p:nvSpPr>
          <p:cNvPr id="213013" name="Rectangle 21"/>
          <p:cNvSpPr>
            <a:spLocks noChangeArrowheads="1"/>
          </p:cNvSpPr>
          <p:nvPr/>
        </p:nvSpPr>
        <p:spPr bwMode="auto">
          <a:xfrm>
            <a:off x="4572000" y="4800600"/>
            <a:ext cx="3581400" cy="1447800"/>
          </a:xfrm>
          <a:prstGeom prst="rect">
            <a:avLst/>
          </a:prstGeom>
          <a:solidFill>
            <a:schemeClr val="bg1"/>
          </a:solidFill>
          <a:ln w="57150" algn="ctr">
            <a:solidFill>
              <a:srgbClr val="FF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014" name="Text Box 22"/>
          <p:cNvSpPr txBox="1">
            <a:spLocks noChangeArrowheads="1"/>
          </p:cNvSpPr>
          <p:nvPr/>
        </p:nvSpPr>
        <p:spPr bwMode="auto">
          <a:xfrm>
            <a:off x="4724400" y="4876800"/>
            <a:ext cx="3352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sz="2400"/>
              <a:t>Note: Primitive creatures can be in younger layers.</a:t>
            </a:r>
          </a:p>
        </p:txBody>
      </p:sp>
      <p:pic>
        <p:nvPicPr>
          <p:cNvPr id="2130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1143000"/>
            <a:ext cx="1219200" cy="1600200"/>
          </a:xfrm>
          <a:prstGeom prst="rect">
            <a:avLst/>
          </a:prstGeom>
          <a:noFill/>
          <a:ln w="28575">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213016" name="Rectangle 24"/>
          <p:cNvSpPr>
            <a:spLocks noChangeArrowheads="1"/>
          </p:cNvSpPr>
          <p:nvPr/>
        </p:nvSpPr>
        <p:spPr bwMode="auto">
          <a:xfrm>
            <a:off x="1447800" y="609600"/>
            <a:ext cx="3581400" cy="1447800"/>
          </a:xfrm>
          <a:prstGeom prst="rect">
            <a:avLst/>
          </a:prstGeom>
          <a:solidFill>
            <a:schemeClr val="bg1"/>
          </a:solidFill>
          <a:ln w="571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017" name="Text Box 25"/>
          <p:cNvSpPr txBox="1">
            <a:spLocks noChangeArrowheads="1"/>
          </p:cNvSpPr>
          <p:nvPr/>
        </p:nvSpPr>
        <p:spPr bwMode="auto">
          <a:xfrm>
            <a:off x="1524000" y="685800"/>
            <a:ext cx="3200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t>Not the other way around</a:t>
            </a:r>
          </a:p>
        </p:txBody>
      </p:sp>
      <p:pic>
        <p:nvPicPr>
          <p:cNvPr id="213018"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000" y="4648200"/>
            <a:ext cx="1219200" cy="161925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13019" name="AutoShape 27"/>
          <p:cNvSpPr>
            <a:spLocks noChangeArrowheads="1"/>
          </p:cNvSpPr>
          <p:nvPr/>
        </p:nvSpPr>
        <p:spPr bwMode="auto">
          <a:xfrm>
            <a:off x="-457200" y="4191000"/>
            <a:ext cx="2819400" cy="24384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890" y="16842"/>
                </a:moveTo>
                <a:cubicBezTo>
                  <a:pt x="19327" y="15156"/>
                  <a:pt x="20116" y="13014"/>
                  <a:pt x="20116" y="10800"/>
                </a:cubicBezTo>
                <a:cubicBezTo>
                  <a:pt x="20116" y="5654"/>
                  <a:pt x="15945" y="1484"/>
                  <a:pt x="10800" y="1484"/>
                </a:cubicBezTo>
                <a:cubicBezTo>
                  <a:pt x="8585" y="1483"/>
                  <a:pt x="6443" y="2272"/>
                  <a:pt x="4757" y="3709"/>
                </a:cubicBezTo>
                <a:lnTo>
                  <a:pt x="17890" y="16842"/>
                </a:lnTo>
                <a:close/>
                <a:moveTo>
                  <a:pt x="3709" y="4757"/>
                </a:moveTo>
                <a:cubicBezTo>
                  <a:pt x="2272" y="6443"/>
                  <a:pt x="1484" y="8585"/>
                  <a:pt x="1484" y="10799"/>
                </a:cubicBezTo>
                <a:cubicBezTo>
                  <a:pt x="1484" y="15945"/>
                  <a:pt x="5654" y="20116"/>
                  <a:pt x="10800" y="20116"/>
                </a:cubicBezTo>
                <a:cubicBezTo>
                  <a:pt x="13014" y="20116"/>
                  <a:pt x="15156" y="19327"/>
                  <a:pt x="16842" y="17890"/>
                </a:cubicBezTo>
                <a:lnTo>
                  <a:pt x="3709" y="4757"/>
                </a:lnTo>
                <a:close/>
              </a:path>
            </a:pathLst>
          </a:custGeom>
          <a:solidFill>
            <a:srgbClr val="FF3300"/>
          </a:solidFill>
          <a:ln w="2857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sz="quarter" idx="4294967295"/>
          </p:nvPr>
        </p:nvSpPr>
        <p:spPr/>
        <p:txBody>
          <a:bodyPr/>
          <a:lstStyle/>
          <a:p>
            <a:pPr eaLnBrk="1" hangingPunct="1"/>
            <a:endParaRPr lang="en-US" smtClean="0"/>
          </a:p>
        </p:txBody>
      </p:sp>
      <p:pic>
        <p:nvPicPr>
          <p:cNvPr id="214019"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sp>
        <p:nvSpPr>
          <p:cNvPr id="214020" name="Text Box 15"/>
          <p:cNvSpPr txBox="1">
            <a:spLocks noChangeArrowheads="1"/>
          </p:cNvSpPr>
          <p:nvPr/>
        </p:nvSpPr>
        <p:spPr bwMode="auto">
          <a:xfrm>
            <a:off x="2819400" y="2209800"/>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endParaRPr lang="en-US">
              <a:solidFill>
                <a:schemeClr val="bg1"/>
              </a:solidFill>
              <a:latin typeface="Tahoma" pitchFamily="34" charset="0"/>
            </a:endParaRPr>
          </a:p>
        </p:txBody>
      </p:sp>
      <p:sp>
        <p:nvSpPr>
          <p:cNvPr id="8967173"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
        <p:nvSpPr>
          <p:cNvPr id="214022" name="Oval 6"/>
          <p:cNvSpPr>
            <a:spLocks noChangeArrowheads="1"/>
          </p:cNvSpPr>
          <p:nvPr/>
        </p:nvSpPr>
        <p:spPr bwMode="auto">
          <a:xfrm>
            <a:off x="685800" y="762000"/>
            <a:ext cx="7315200" cy="12192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sz="quarter" idx="4294967295"/>
          </p:nvPr>
        </p:nvSpPr>
        <p:spPr/>
        <p:txBody>
          <a:bodyPr/>
          <a:lstStyle/>
          <a:p>
            <a:pPr eaLnBrk="1" hangingPunct="1"/>
            <a:endParaRPr lang="en-US" smtClean="0"/>
          </a:p>
        </p:txBody>
      </p:sp>
      <p:pic>
        <p:nvPicPr>
          <p:cNvPr id="215043"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sp>
        <p:nvSpPr>
          <p:cNvPr id="215044" name="Text Box 15"/>
          <p:cNvSpPr txBox="1">
            <a:spLocks noChangeArrowheads="1"/>
          </p:cNvSpPr>
          <p:nvPr/>
        </p:nvSpPr>
        <p:spPr bwMode="auto">
          <a:xfrm>
            <a:off x="2819400" y="2209800"/>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endParaRPr lang="en-US">
              <a:solidFill>
                <a:schemeClr val="bg1"/>
              </a:solidFill>
              <a:latin typeface="Tahoma" pitchFamily="34" charset="0"/>
            </a:endParaRPr>
          </a:p>
        </p:txBody>
      </p:sp>
      <p:sp>
        <p:nvSpPr>
          <p:cNvPr id="8968197"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
        <p:nvSpPr>
          <p:cNvPr id="215046" name="Oval 6"/>
          <p:cNvSpPr>
            <a:spLocks noChangeArrowheads="1"/>
          </p:cNvSpPr>
          <p:nvPr/>
        </p:nvSpPr>
        <p:spPr bwMode="auto">
          <a:xfrm>
            <a:off x="685800" y="762000"/>
            <a:ext cx="7315200" cy="12192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047" name="Rectangle 7"/>
          <p:cNvSpPr>
            <a:spLocks noChangeArrowheads="1"/>
          </p:cNvSpPr>
          <p:nvPr/>
        </p:nvSpPr>
        <p:spPr bwMode="auto">
          <a:xfrm>
            <a:off x="609600" y="2209800"/>
            <a:ext cx="7162800" cy="2057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215048" name="Text Box 8"/>
          <p:cNvSpPr txBox="1">
            <a:spLocks noChangeArrowheads="1"/>
          </p:cNvSpPr>
          <p:nvPr/>
        </p:nvSpPr>
        <p:spPr bwMode="auto">
          <a:xfrm>
            <a:off x="838200" y="2362200"/>
            <a:ext cx="6705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3600">
                <a:latin typeface="Tahoma" pitchFamily="34" charset="0"/>
              </a:rPr>
              <a:t>Human remains are only found at the very top of the fossil record. We are a young species.</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sz="quarter" idx="4294967295"/>
          </p:nvPr>
        </p:nvSpPr>
        <p:spPr/>
        <p:txBody>
          <a:bodyPr/>
          <a:lstStyle/>
          <a:p>
            <a:pPr eaLnBrk="1" hangingPunct="1"/>
            <a:endParaRPr lang="en-US" smtClean="0"/>
          </a:p>
        </p:txBody>
      </p:sp>
      <p:pic>
        <p:nvPicPr>
          <p:cNvPr id="216067"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sp>
        <p:nvSpPr>
          <p:cNvPr id="216068" name="Text Box 15"/>
          <p:cNvSpPr txBox="1">
            <a:spLocks noChangeArrowheads="1"/>
          </p:cNvSpPr>
          <p:nvPr/>
        </p:nvSpPr>
        <p:spPr bwMode="auto">
          <a:xfrm>
            <a:off x="2819400" y="2209800"/>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endParaRPr lang="en-US">
              <a:solidFill>
                <a:schemeClr val="bg1"/>
              </a:solidFill>
              <a:latin typeface="Tahoma" pitchFamily="34" charset="0"/>
            </a:endParaRPr>
          </a:p>
        </p:txBody>
      </p:sp>
      <p:sp>
        <p:nvSpPr>
          <p:cNvPr id="8969221"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
        <p:nvSpPr>
          <p:cNvPr id="216070" name="Oval 6"/>
          <p:cNvSpPr>
            <a:spLocks noChangeArrowheads="1"/>
          </p:cNvSpPr>
          <p:nvPr/>
        </p:nvSpPr>
        <p:spPr bwMode="auto">
          <a:xfrm>
            <a:off x="685800" y="762000"/>
            <a:ext cx="7315200" cy="1219200"/>
          </a:xfrm>
          <a:prstGeom prst="ellipse">
            <a:avLst/>
          </a:prstGeom>
          <a:noFill/>
          <a:ln w="57150">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sz="quarter" idx="4294967295"/>
          </p:nvPr>
        </p:nvSpPr>
        <p:spPr/>
        <p:txBody>
          <a:bodyPr/>
          <a:lstStyle/>
          <a:p>
            <a:pPr eaLnBrk="1" hangingPunct="1"/>
            <a:endParaRPr lang="en-US" smtClean="0"/>
          </a:p>
        </p:txBody>
      </p:sp>
      <p:pic>
        <p:nvPicPr>
          <p:cNvPr id="217091"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sp>
        <p:nvSpPr>
          <p:cNvPr id="217092" name="Text Box 15"/>
          <p:cNvSpPr txBox="1">
            <a:spLocks noChangeArrowheads="1"/>
          </p:cNvSpPr>
          <p:nvPr/>
        </p:nvSpPr>
        <p:spPr bwMode="auto">
          <a:xfrm>
            <a:off x="2819400" y="2209800"/>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endParaRPr lang="en-US">
              <a:solidFill>
                <a:schemeClr val="bg1"/>
              </a:solidFill>
              <a:latin typeface="Tahoma" pitchFamily="34" charset="0"/>
            </a:endParaRPr>
          </a:p>
        </p:txBody>
      </p:sp>
      <p:sp>
        <p:nvSpPr>
          <p:cNvPr id="8970245"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
        <p:nvSpPr>
          <p:cNvPr id="217094" name="AutoShape 6"/>
          <p:cNvSpPr>
            <a:spLocks noChangeArrowheads="1"/>
          </p:cNvSpPr>
          <p:nvPr/>
        </p:nvSpPr>
        <p:spPr bwMode="auto">
          <a:xfrm>
            <a:off x="609600" y="838200"/>
            <a:ext cx="1143000" cy="5638800"/>
          </a:xfrm>
          <a:prstGeom prst="upArrow">
            <a:avLst>
              <a:gd name="adj1" fmla="val 50000"/>
              <a:gd name="adj2" fmla="val 123333"/>
            </a:avLst>
          </a:prstGeom>
          <a:solidFill>
            <a:schemeClr val="bg1"/>
          </a:solidFill>
          <a:ln w="38100">
            <a:solidFill>
              <a:schemeClr val="tx1"/>
            </a:solidFill>
            <a:miter lim="800000"/>
            <a:headEnd/>
            <a:tailEnd/>
          </a:ln>
        </p:spPr>
        <p:txBody>
          <a:bodyPr wrap="none" anchor="ctr"/>
          <a:lstStyle/>
          <a:p>
            <a:endParaRPr lang="en-US"/>
          </a:p>
        </p:txBody>
      </p:sp>
      <p:sp>
        <p:nvSpPr>
          <p:cNvPr id="217095" name="Text Box 7"/>
          <p:cNvSpPr txBox="1">
            <a:spLocks noChangeArrowheads="1"/>
          </p:cNvSpPr>
          <p:nvPr/>
        </p:nvSpPr>
        <p:spPr bwMode="auto">
          <a:xfrm>
            <a:off x="2133600" y="2743200"/>
            <a:ext cx="46482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endParaRPr lang="en-US" sz="8800">
              <a:latin typeface="Tahoma" pitchFamily="34" charset="0"/>
            </a:endParaRPr>
          </a:p>
        </p:txBody>
      </p:sp>
      <p:sp>
        <p:nvSpPr>
          <p:cNvPr id="217096" name="Text Box 8"/>
          <p:cNvSpPr txBox="1">
            <a:spLocks noChangeArrowheads="1"/>
          </p:cNvSpPr>
          <p:nvPr/>
        </p:nvSpPr>
        <p:spPr bwMode="auto">
          <a:xfrm>
            <a:off x="1752600" y="5486400"/>
            <a:ext cx="6248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rgbClr val="FFFF00"/>
                </a:solidFill>
                <a:latin typeface="Tahoma" pitchFamily="34" charset="0"/>
              </a:rPr>
              <a:t>500 million years ago</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sz="quarter" idx="4294967295"/>
          </p:nvPr>
        </p:nvSpPr>
        <p:spPr/>
        <p:txBody>
          <a:bodyPr/>
          <a:lstStyle/>
          <a:p>
            <a:pPr eaLnBrk="1" hangingPunct="1"/>
            <a:endParaRPr lang="en-US" smtClean="0"/>
          </a:p>
        </p:txBody>
      </p:sp>
      <p:pic>
        <p:nvPicPr>
          <p:cNvPr id="218115" name="Picture 3" descr="geologictime1"/>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a:xfrm>
            <a:off x="304800" y="228600"/>
            <a:ext cx="8458200" cy="6300788"/>
          </a:xfrm>
          <a:noFill/>
          <a:ln>
            <a:solidFill>
              <a:schemeClr val="tx1"/>
            </a:solidFill>
            <a:miter lim="800000"/>
            <a:headEnd/>
            <a:tailEnd/>
          </a:ln>
        </p:spPr>
      </p:pic>
      <p:sp>
        <p:nvSpPr>
          <p:cNvPr id="218116" name="Text Box 15"/>
          <p:cNvSpPr txBox="1">
            <a:spLocks noChangeArrowheads="1"/>
          </p:cNvSpPr>
          <p:nvPr/>
        </p:nvSpPr>
        <p:spPr bwMode="auto">
          <a:xfrm>
            <a:off x="2819400" y="2209800"/>
            <a:ext cx="838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endParaRPr lang="en-US">
              <a:solidFill>
                <a:schemeClr val="bg1"/>
              </a:solidFill>
              <a:latin typeface="Tahoma" pitchFamily="34" charset="0"/>
            </a:endParaRPr>
          </a:p>
        </p:txBody>
      </p:sp>
      <p:sp>
        <p:nvSpPr>
          <p:cNvPr id="8971269" name="Rectangle 5"/>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eaLnBrk="1" hangingPunct="1">
              <a:spcBef>
                <a:spcPct val="20000"/>
              </a:spcBef>
              <a:buClr>
                <a:schemeClr val="hlink"/>
              </a:buClr>
              <a:buSzPct val="65000"/>
              <a:buFont typeface="Wingdings" pitchFamily="2" charset="2"/>
              <a:buNone/>
              <a:defRPr/>
            </a:pPr>
            <a:r>
              <a:rPr lang="en-US" sz="800" b="1"/>
              <a:t>Copyright © 2010 Ryan P. Murphy</a:t>
            </a:r>
            <a:endParaRPr lang="en-US">
              <a:effectLst>
                <a:outerShdw blurRad="38100" dist="38100" dir="2700000" algn="tl">
                  <a:srgbClr val="336699"/>
                </a:outerShdw>
              </a:effectLst>
              <a:latin typeface="Tahoma" pitchFamily="34" charset="0"/>
            </a:endParaRPr>
          </a:p>
        </p:txBody>
      </p:sp>
      <p:sp>
        <p:nvSpPr>
          <p:cNvPr id="218118" name="AutoShape 6"/>
          <p:cNvSpPr>
            <a:spLocks noChangeArrowheads="1"/>
          </p:cNvSpPr>
          <p:nvPr/>
        </p:nvSpPr>
        <p:spPr bwMode="auto">
          <a:xfrm>
            <a:off x="609600" y="838200"/>
            <a:ext cx="1143000" cy="5638800"/>
          </a:xfrm>
          <a:prstGeom prst="upArrow">
            <a:avLst>
              <a:gd name="adj1" fmla="val 50000"/>
              <a:gd name="adj2" fmla="val 123333"/>
            </a:avLst>
          </a:prstGeom>
          <a:solidFill>
            <a:schemeClr val="bg1"/>
          </a:solidFill>
          <a:ln w="38100">
            <a:solidFill>
              <a:schemeClr val="tx1"/>
            </a:solidFill>
            <a:miter lim="800000"/>
            <a:headEnd/>
            <a:tailEnd/>
          </a:ln>
        </p:spPr>
        <p:txBody>
          <a:bodyPr wrap="none" anchor="ctr"/>
          <a:lstStyle/>
          <a:p>
            <a:endParaRPr lang="en-US"/>
          </a:p>
        </p:txBody>
      </p:sp>
      <p:sp>
        <p:nvSpPr>
          <p:cNvPr id="218119" name="Text Box 7"/>
          <p:cNvSpPr txBox="1">
            <a:spLocks noChangeArrowheads="1"/>
          </p:cNvSpPr>
          <p:nvPr/>
        </p:nvSpPr>
        <p:spPr bwMode="auto">
          <a:xfrm>
            <a:off x="2133600" y="2743200"/>
            <a:ext cx="4648200"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endParaRPr lang="en-US" sz="8800">
              <a:latin typeface="Tahoma" pitchFamily="34" charset="0"/>
            </a:endParaRPr>
          </a:p>
        </p:txBody>
      </p:sp>
      <p:sp>
        <p:nvSpPr>
          <p:cNvPr id="218120" name="Text Box 8"/>
          <p:cNvSpPr txBox="1">
            <a:spLocks noChangeArrowheads="1"/>
          </p:cNvSpPr>
          <p:nvPr/>
        </p:nvSpPr>
        <p:spPr bwMode="auto">
          <a:xfrm>
            <a:off x="1752600" y="5486400"/>
            <a:ext cx="62484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rgbClr val="FFFF00"/>
                </a:solidFill>
                <a:latin typeface="Tahoma" pitchFamily="34" charset="0"/>
              </a:rPr>
              <a:t>500 million years ago</a:t>
            </a:r>
          </a:p>
        </p:txBody>
      </p:sp>
      <p:sp>
        <p:nvSpPr>
          <p:cNvPr id="218121" name="Text Box 9"/>
          <p:cNvSpPr txBox="1">
            <a:spLocks noChangeArrowheads="1"/>
          </p:cNvSpPr>
          <p:nvPr/>
        </p:nvSpPr>
        <p:spPr bwMode="auto">
          <a:xfrm>
            <a:off x="1981200" y="228600"/>
            <a:ext cx="5562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4800">
                <a:solidFill>
                  <a:srgbClr val="FFFF00"/>
                </a:solidFill>
                <a:latin typeface="Tahoma" pitchFamily="34" charset="0"/>
              </a:rPr>
              <a:t>Present</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p:txBody>
      </p:sp>
      <p:sp>
        <p:nvSpPr>
          <p:cNvPr id="219139"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19140"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1914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p:txBody>
      </p:sp>
      <p:sp>
        <p:nvSpPr>
          <p:cNvPr id="220163"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0164"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016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20166" name="Rectangle 9"/>
          <p:cNvSpPr>
            <a:spLocks noChangeArrowheads="1"/>
          </p:cNvSpPr>
          <p:nvPr/>
        </p:nvSpPr>
        <p:spPr bwMode="auto">
          <a:xfrm>
            <a:off x="533400" y="2133600"/>
            <a:ext cx="5334000" cy="381000"/>
          </a:xfrm>
          <a:prstGeom prst="rect">
            <a:avLst/>
          </a:prstGeom>
          <a:noFill/>
          <a:ln w="76200" algn="ctr">
            <a:solidFill>
              <a:srgbClr val="66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4294967295"/>
          </p:nvPr>
        </p:nvSpPr>
        <p:spPr>
          <a:xfrm>
            <a:off x="457200" y="304800"/>
            <a:ext cx="8229600" cy="5821363"/>
          </a:xfrm>
        </p:spPr>
        <p:txBody>
          <a:bodyPr/>
          <a:lstStyle/>
          <a:p>
            <a:r>
              <a:rPr lang="en-US" smtClean="0">
                <a:solidFill>
                  <a:srgbClr val="FF3300"/>
                </a:solidFill>
              </a:rPr>
              <a:t>RED SLIDE:</a:t>
            </a:r>
            <a:r>
              <a:rPr lang="en-US" smtClean="0"/>
              <a:t> These are notes that are very important and should be recorded in your science journal.</a:t>
            </a:r>
          </a:p>
          <a:p>
            <a:endParaRPr lang="en-US" smtClean="0"/>
          </a:p>
        </p:txBody>
      </p:sp>
      <p:sp>
        <p:nvSpPr>
          <p:cNvPr id="5123" name="Rectangle 5"/>
          <p:cNvSpPr>
            <a:spLocks noChangeArrowheads="1"/>
          </p:cNvSpPr>
          <p:nvPr/>
        </p:nvSpPr>
        <p:spPr bwMode="auto">
          <a:xfrm>
            <a:off x="4876800" y="3581400"/>
            <a:ext cx="4038600" cy="2971800"/>
          </a:xfrm>
          <a:prstGeom prst="rect">
            <a:avLst/>
          </a:prstGeom>
          <a:solidFill>
            <a:srgbClr val="800000"/>
          </a:solidFill>
          <a:ln w="9525" algn="ctr">
            <a:solidFill>
              <a:schemeClr val="tx1"/>
            </a:solidFill>
            <a:miter lim="800000"/>
            <a:headEnd/>
            <a:tailEnd/>
          </a:ln>
        </p:spPr>
        <p:txBody>
          <a:bodyPr wrap="none" anchor="ctr"/>
          <a:lstStyle/>
          <a:p>
            <a:pPr algn="l" eaLnBrk="1" hangingPunct="1"/>
            <a:endParaRPr lang="en-US">
              <a:latin typeface="Tahoma" pitchFamily="34" charset="0"/>
            </a:endParaRPr>
          </a:p>
        </p:txBody>
      </p:sp>
      <p:sp>
        <p:nvSpPr>
          <p:cNvPr id="512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1" hangingPunct="1"/>
            <a:r>
              <a:rPr lang="en-US" sz="800" b="1"/>
              <a:t>Copyright © 2010 Ryan P. Murphy</a:t>
            </a:r>
            <a:endParaRPr lang="en-US">
              <a:latin typeface="Tahoma" pitchFamily="34" charset="0"/>
            </a:endParaRPr>
          </a:p>
        </p:txBody>
      </p:sp>
      <p:pic>
        <p:nvPicPr>
          <p:cNvPr id="512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581400"/>
            <a:ext cx="40386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228600" y="228600"/>
            <a:ext cx="8686800" cy="5867400"/>
          </a:xfrm>
        </p:spPr>
        <p:txBody>
          <a:bodyPr/>
          <a:lstStyle/>
          <a:p>
            <a:pPr eaLnBrk="1" hangingPunct="1"/>
            <a:r>
              <a:rPr lang="en-US" smtClean="0"/>
              <a:t>Journal Question?</a:t>
            </a:r>
            <a:endParaRPr lang="en-US" b="1" smtClean="0"/>
          </a:p>
          <a:p>
            <a:pPr lvl="1" eaLnBrk="1" hangingPunct="1"/>
            <a:r>
              <a:rPr lang="en-US" smtClean="0">
                <a:solidFill>
                  <a:srgbClr val="FF9900"/>
                </a:solidFill>
              </a:rPr>
              <a:t>If the history of the earth from its formation 4.6 billion years ago until present was put into a 12 hour day…</a:t>
            </a:r>
          </a:p>
          <a:p>
            <a:pPr lvl="2" eaLnBrk="1" hangingPunct="1"/>
            <a:endParaRPr lang="en-US" smtClean="0">
              <a:solidFill>
                <a:srgbClr val="66FFCC"/>
              </a:solidFill>
            </a:endParaRPr>
          </a:p>
        </p:txBody>
      </p:sp>
      <p:pic>
        <p:nvPicPr>
          <p:cNvPr id="36867" name="Picture 4" descr="clock_screen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0"/>
            <a:ext cx="8534400" cy="3581400"/>
          </a:xfrm>
          <a:prstGeom prst="rect">
            <a:avLst/>
          </a:prstGeom>
          <a:noFill/>
          <a:ln w="57150" cmpd="thinThick">
            <a:solidFill>
              <a:srgbClr val="FFFF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solidFill>
                  <a:srgbClr val="FF9900"/>
                </a:solidFill>
              </a:rPr>
              <a:t>Eon (Longest amount of time)</a:t>
            </a:r>
          </a:p>
        </p:txBody>
      </p:sp>
      <p:sp>
        <p:nvSpPr>
          <p:cNvPr id="221187"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1188"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118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1190" name="Rectangle 9"/>
          <p:cNvSpPr>
            <a:spLocks noChangeArrowheads="1"/>
          </p:cNvSpPr>
          <p:nvPr/>
        </p:nvSpPr>
        <p:spPr bwMode="auto">
          <a:xfrm>
            <a:off x="533400" y="2133600"/>
            <a:ext cx="762000" cy="3810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t>Eon (Longest amount of time)</a:t>
            </a:r>
          </a:p>
          <a:p>
            <a:pPr lvl="1" eaLnBrk="1" hangingPunct="1"/>
            <a:r>
              <a:rPr lang="en-US" sz="2400" smtClean="0">
                <a:solidFill>
                  <a:srgbClr val="FF0000"/>
                </a:solidFill>
              </a:rPr>
              <a:t>Hadeon</a:t>
            </a:r>
          </a:p>
        </p:txBody>
      </p:sp>
      <p:sp>
        <p:nvSpPr>
          <p:cNvPr id="222211"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2212"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22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22214" name="Rectangle 9"/>
          <p:cNvSpPr>
            <a:spLocks noChangeArrowheads="1"/>
          </p:cNvSpPr>
          <p:nvPr/>
        </p:nvSpPr>
        <p:spPr bwMode="auto">
          <a:xfrm>
            <a:off x="533400" y="2133600"/>
            <a:ext cx="762000" cy="3810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2215" name="Rectangle 10"/>
          <p:cNvSpPr>
            <a:spLocks noChangeArrowheads="1"/>
          </p:cNvSpPr>
          <p:nvPr/>
        </p:nvSpPr>
        <p:spPr bwMode="auto">
          <a:xfrm>
            <a:off x="533400" y="6172200"/>
            <a:ext cx="762000" cy="228600"/>
          </a:xfrm>
          <a:prstGeom prst="rect">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t>Eon (Longest amount of time)</a:t>
            </a:r>
          </a:p>
          <a:p>
            <a:pPr lvl="1" eaLnBrk="1" hangingPunct="1"/>
            <a:r>
              <a:rPr lang="en-US" sz="2400" smtClean="0">
                <a:solidFill>
                  <a:srgbClr val="FF0000"/>
                </a:solidFill>
              </a:rPr>
              <a:t>Hadeon,</a:t>
            </a:r>
            <a:r>
              <a:rPr lang="en-US" sz="2400" smtClean="0"/>
              <a:t> </a:t>
            </a:r>
            <a:r>
              <a:rPr lang="en-US" sz="2400" smtClean="0">
                <a:solidFill>
                  <a:srgbClr val="FF9900"/>
                </a:solidFill>
              </a:rPr>
              <a:t>Archeon</a:t>
            </a:r>
          </a:p>
        </p:txBody>
      </p:sp>
      <p:sp>
        <p:nvSpPr>
          <p:cNvPr id="223235"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3236"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323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23238" name="Rectangle 9"/>
          <p:cNvSpPr>
            <a:spLocks noChangeArrowheads="1"/>
          </p:cNvSpPr>
          <p:nvPr/>
        </p:nvSpPr>
        <p:spPr bwMode="auto">
          <a:xfrm>
            <a:off x="533400" y="2133600"/>
            <a:ext cx="762000" cy="3810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3239" name="Rectangle 10"/>
          <p:cNvSpPr>
            <a:spLocks noChangeArrowheads="1"/>
          </p:cNvSpPr>
          <p:nvPr/>
        </p:nvSpPr>
        <p:spPr bwMode="auto">
          <a:xfrm>
            <a:off x="533400" y="6172200"/>
            <a:ext cx="762000" cy="228600"/>
          </a:xfrm>
          <a:prstGeom prst="rect">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3240" name="Rectangle 11"/>
          <p:cNvSpPr>
            <a:spLocks noChangeArrowheads="1"/>
          </p:cNvSpPr>
          <p:nvPr/>
        </p:nvSpPr>
        <p:spPr bwMode="auto">
          <a:xfrm>
            <a:off x="533400" y="5867400"/>
            <a:ext cx="762000" cy="2286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t>Eon (Longest amount of time)</a:t>
            </a:r>
          </a:p>
          <a:p>
            <a:pPr lvl="1" eaLnBrk="1" hangingPunct="1"/>
            <a:r>
              <a:rPr lang="en-US" sz="2400" smtClean="0">
                <a:solidFill>
                  <a:srgbClr val="FF0000"/>
                </a:solidFill>
              </a:rPr>
              <a:t>Hadeon,</a:t>
            </a:r>
            <a:r>
              <a:rPr lang="en-US" sz="2400" smtClean="0"/>
              <a:t> </a:t>
            </a:r>
            <a:r>
              <a:rPr lang="en-US" sz="2400" smtClean="0">
                <a:solidFill>
                  <a:srgbClr val="FF9900"/>
                </a:solidFill>
              </a:rPr>
              <a:t>Archeon,</a:t>
            </a:r>
            <a:r>
              <a:rPr lang="en-US" sz="2400" smtClean="0"/>
              <a:t> </a:t>
            </a:r>
            <a:r>
              <a:rPr lang="en-US" sz="2400" smtClean="0">
                <a:solidFill>
                  <a:schemeClr val="folHlink"/>
                </a:solidFill>
              </a:rPr>
              <a:t>Proterozoic</a:t>
            </a:r>
          </a:p>
        </p:txBody>
      </p:sp>
      <p:sp>
        <p:nvSpPr>
          <p:cNvPr id="224259"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4260"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426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5715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4262" name="Rectangle 9"/>
          <p:cNvSpPr>
            <a:spLocks noChangeArrowheads="1"/>
          </p:cNvSpPr>
          <p:nvPr/>
        </p:nvSpPr>
        <p:spPr bwMode="auto">
          <a:xfrm>
            <a:off x="533400" y="2133600"/>
            <a:ext cx="762000" cy="3810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263" name="Rectangle 10"/>
          <p:cNvSpPr>
            <a:spLocks noChangeArrowheads="1"/>
          </p:cNvSpPr>
          <p:nvPr/>
        </p:nvSpPr>
        <p:spPr bwMode="auto">
          <a:xfrm>
            <a:off x="533400" y="6172200"/>
            <a:ext cx="762000" cy="228600"/>
          </a:xfrm>
          <a:prstGeom prst="rect">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264" name="Rectangle 11"/>
          <p:cNvSpPr>
            <a:spLocks noChangeArrowheads="1"/>
          </p:cNvSpPr>
          <p:nvPr/>
        </p:nvSpPr>
        <p:spPr bwMode="auto">
          <a:xfrm>
            <a:off x="533400" y="5791200"/>
            <a:ext cx="762000" cy="3048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4265" name="Rectangle 12"/>
          <p:cNvSpPr>
            <a:spLocks noChangeArrowheads="1"/>
          </p:cNvSpPr>
          <p:nvPr/>
        </p:nvSpPr>
        <p:spPr bwMode="auto">
          <a:xfrm>
            <a:off x="533400" y="5410200"/>
            <a:ext cx="762000" cy="304800"/>
          </a:xfrm>
          <a:prstGeom prst="rect">
            <a:avLst/>
          </a:prstGeom>
          <a:noFill/>
          <a:ln w="76200" algn="ctr">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t>Eon (Longest amount of time)</a:t>
            </a:r>
          </a:p>
          <a:p>
            <a:pPr lvl="1" eaLnBrk="1" hangingPunct="1"/>
            <a:r>
              <a:rPr lang="en-US" sz="2400" smtClean="0">
                <a:solidFill>
                  <a:srgbClr val="FF0000"/>
                </a:solidFill>
              </a:rPr>
              <a:t>Hadeon,</a:t>
            </a:r>
            <a:r>
              <a:rPr lang="en-US" sz="2400" smtClean="0"/>
              <a:t> </a:t>
            </a:r>
            <a:r>
              <a:rPr lang="en-US" sz="2400" smtClean="0">
                <a:solidFill>
                  <a:srgbClr val="FF9900"/>
                </a:solidFill>
              </a:rPr>
              <a:t>Archeon,</a:t>
            </a:r>
            <a:r>
              <a:rPr lang="en-US" sz="2400" smtClean="0"/>
              <a:t> </a:t>
            </a:r>
            <a:r>
              <a:rPr lang="en-US" sz="2400" smtClean="0">
                <a:solidFill>
                  <a:schemeClr val="folHlink"/>
                </a:solidFill>
              </a:rPr>
              <a:t>Proterozoic</a:t>
            </a:r>
          </a:p>
        </p:txBody>
      </p:sp>
      <p:sp>
        <p:nvSpPr>
          <p:cNvPr id="225283"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5284"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528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5286" name="Rectangle 9"/>
          <p:cNvSpPr>
            <a:spLocks noChangeArrowheads="1"/>
          </p:cNvSpPr>
          <p:nvPr/>
        </p:nvSpPr>
        <p:spPr bwMode="auto">
          <a:xfrm>
            <a:off x="533400" y="2133600"/>
            <a:ext cx="762000" cy="3810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287" name="Rectangle 10"/>
          <p:cNvSpPr>
            <a:spLocks noChangeArrowheads="1"/>
          </p:cNvSpPr>
          <p:nvPr/>
        </p:nvSpPr>
        <p:spPr bwMode="auto">
          <a:xfrm>
            <a:off x="533400" y="6172200"/>
            <a:ext cx="762000" cy="228600"/>
          </a:xfrm>
          <a:prstGeom prst="rect">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288" name="Rectangle 11"/>
          <p:cNvSpPr>
            <a:spLocks noChangeArrowheads="1"/>
          </p:cNvSpPr>
          <p:nvPr/>
        </p:nvSpPr>
        <p:spPr bwMode="auto">
          <a:xfrm>
            <a:off x="533400" y="5791200"/>
            <a:ext cx="762000" cy="3810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289" name="Rectangle 12"/>
          <p:cNvSpPr>
            <a:spLocks noChangeArrowheads="1"/>
          </p:cNvSpPr>
          <p:nvPr/>
        </p:nvSpPr>
        <p:spPr bwMode="auto">
          <a:xfrm>
            <a:off x="533400" y="5410200"/>
            <a:ext cx="762000" cy="381000"/>
          </a:xfrm>
          <a:prstGeom prst="rect">
            <a:avLst/>
          </a:prstGeom>
          <a:noFill/>
          <a:ln w="76200" algn="ctr">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290" name="Rectangle 13"/>
          <p:cNvSpPr>
            <a:spLocks noChangeArrowheads="1"/>
          </p:cNvSpPr>
          <p:nvPr/>
        </p:nvSpPr>
        <p:spPr bwMode="auto">
          <a:xfrm>
            <a:off x="533400" y="2514600"/>
            <a:ext cx="762000" cy="2819400"/>
          </a:xfrm>
          <a:prstGeom prst="rect">
            <a:avLst/>
          </a:prstGeom>
          <a:noFill/>
          <a:ln w="76200" algn="ctr">
            <a:solidFill>
              <a:srgbClr val="99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9966FF"/>
              </a:solidFill>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t>Eon (Longest amount of time)</a:t>
            </a:r>
          </a:p>
          <a:p>
            <a:pPr lvl="1" eaLnBrk="1" hangingPunct="1"/>
            <a:r>
              <a:rPr lang="en-US" sz="2400" smtClean="0">
                <a:solidFill>
                  <a:srgbClr val="FF0000"/>
                </a:solidFill>
              </a:rPr>
              <a:t>Hadeon,</a:t>
            </a:r>
            <a:r>
              <a:rPr lang="en-US" sz="2400" smtClean="0"/>
              <a:t> </a:t>
            </a:r>
            <a:r>
              <a:rPr lang="en-US" sz="2400" smtClean="0">
                <a:solidFill>
                  <a:srgbClr val="FF9900"/>
                </a:solidFill>
              </a:rPr>
              <a:t>Archeon,</a:t>
            </a:r>
            <a:r>
              <a:rPr lang="en-US" sz="2400" smtClean="0"/>
              <a:t> </a:t>
            </a:r>
            <a:r>
              <a:rPr lang="en-US" sz="2400" smtClean="0">
                <a:solidFill>
                  <a:schemeClr val="folHlink"/>
                </a:solidFill>
              </a:rPr>
              <a:t>Proterozoic,</a:t>
            </a:r>
            <a:r>
              <a:rPr lang="en-US" sz="2400" smtClean="0"/>
              <a:t> </a:t>
            </a:r>
            <a:r>
              <a:rPr lang="en-US" sz="2400" smtClean="0">
                <a:solidFill>
                  <a:srgbClr val="9966FF"/>
                </a:solidFill>
              </a:rPr>
              <a:t>Phanerozoic</a:t>
            </a:r>
          </a:p>
        </p:txBody>
      </p:sp>
      <p:sp>
        <p:nvSpPr>
          <p:cNvPr id="226307"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6308"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630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6310" name="Rectangle 9"/>
          <p:cNvSpPr>
            <a:spLocks noChangeArrowheads="1"/>
          </p:cNvSpPr>
          <p:nvPr/>
        </p:nvSpPr>
        <p:spPr bwMode="auto">
          <a:xfrm>
            <a:off x="533400" y="2133600"/>
            <a:ext cx="762000" cy="381000"/>
          </a:xfrm>
          <a:prstGeom prst="rect">
            <a:avLst/>
          </a:prstGeom>
          <a:noFill/>
          <a:ln w="76200"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6311" name="Rectangle 10"/>
          <p:cNvSpPr>
            <a:spLocks noChangeArrowheads="1"/>
          </p:cNvSpPr>
          <p:nvPr/>
        </p:nvSpPr>
        <p:spPr bwMode="auto">
          <a:xfrm>
            <a:off x="533400" y="6172200"/>
            <a:ext cx="762000" cy="228600"/>
          </a:xfrm>
          <a:prstGeom prst="rect">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6312" name="Rectangle 11"/>
          <p:cNvSpPr>
            <a:spLocks noChangeArrowheads="1"/>
          </p:cNvSpPr>
          <p:nvPr/>
        </p:nvSpPr>
        <p:spPr bwMode="auto">
          <a:xfrm>
            <a:off x="533400" y="5791200"/>
            <a:ext cx="762000" cy="381000"/>
          </a:xfrm>
          <a:prstGeom prst="rect">
            <a:avLst/>
          </a:prstGeom>
          <a:noFill/>
          <a:ln w="762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6313" name="Rectangle 12"/>
          <p:cNvSpPr>
            <a:spLocks noChangeArrowheads="1"/>
          </p:cNvSpPr>
          <p:nvPr/>
        </p:nvSpPr>
        <p:spPr bwMode="auto">
          <a:xfrm>
            <a:off x="533400" y="5410200"/>
            <a:ext cx="762000" cy="381000"/>
          </a:xfrm>
          <a:prstGeom prst="rect">
            <a:avLst/>
          </a:prstGeom>
          <a:noFill/>
          <a:ln w="76200" algn="ctr">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6314" name="Rectangle 13"/>
          <p:cNvSpPr>
            <a:spLocks noChangeArrowheads="1"/>
          </p:cNvSpPr>
          <p:nvPr/>
        </p:nvSpPr>
        <p:spPr bwMode="auto">
          <a:xfrm>
            <a:off x="533400" y="2514600"/>
            <a:ext cx="762000" cy="2819400"/>
          </a:xfrm>
          <a:prstGeom prst="rect">
            <a:avLst/>
          </a:prstGeom>
          <a:noFill/>
          <a:ln w="76200" algn="ctr">
            <a:solidFill>
              <a:srgbClr val="99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solidFill>
                  <a:schemeClr val="hlink"/>
                </a:solidFill>
              </a:rPr>
              <a:t>Era (Second longest unit of time)</a:t>
            </a:r>
          </a:p>
        </p:txBody>
      </p:sp>
      <p:sp>
        <p:nvSpPr>
          <p:cNvPr id="227331"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7332"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733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7334" name="Rectangle 9"/>
          <p:cNvSpPr>
            <a:spLocks noChangeArrowheads="1"/>
          </p:cNvSpPr>
          <p:nvPr/>
        </p:nvSpPr>
        <p:spPr bwMode="auto">
          <a:xfrm>
            <a:off x="1295400" y="2133600"/>
            <a:ext cx="762000" cy="381000"/>
          </a:xfrm>
          <a:prstGeom prst="rect">
            <a:avLst/>
          </a:prstGeom>
          <a:noFill/>
          <a:ln w="762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3"/>
          <p:cNvSpPr>
            <a:spLocks noGrp="1" noChangeArrowheads="1"/>
          </p:cNvSpPr>
          <p:nvPr>
            <p:ph type="body" sz="half" idx="4294967295"/>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solidFill>
                  <a:schemeClr val="hlink"/>
                </a:solidFill>
              </a:rPr>
              <a:t>Era (Second longest unit of time)</a:t>
            </a:r>
          </a:p>
          <a:p>
            <a:pPr lvl="1" eaLnBrk="1" hangingPunct="1"/>
            <a:r>
              <a:rPr lang="en-US" sz="2400" smtClean="0">
                <a:solidFill>
                  <a:srgbClr val="9966FF"/>
                </a:solidFill>
              </a:rPr>
              <a:t>Paleozoic,</a:t>
            </a:r>
            <a:r>
              <a:rPr lang="en-US" sz="2400" smtClean="0">
                <a:solidFill>
                  <a:srgbClr val="FFFF00"/>
                </a:solidFill>
              </a:rPr>
              <a:t> </a:t>
            </a:r>
            <a:endParaRPr lang="en-US" sz="2400" smtClean="0">
              <a:solidFill>
                <a:srgbClr val="FF66FF"/>
              </a:solidFill>
            </a:endParaRPr>
          </a:p>
        </p:txBody>
      </p:sp>
      <p:sp>
        <p:nvSpPr>
          <p:cNvPr id="228355"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8356"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835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8358" name="Rectangle 9"/>
          <p:cNvSpPr>
            <a:spLocks noChangeArrowheads="1"/>
          </p:cNvSpPr>
          <p:nvPr/>
        </p:nvSpPr>
        <p:spPr bwMode="auto">
          <a:xfrm>
            <a:off x="1295400" y="2133600"/>
            <a:ext cx="762000" cy="381000"/>
          </a:xfrm>
          <a:prstGeom prst="rect">
            <a:avLst/>
          </a:prstGeom>
          <a:noFill/>
          <a:ln w="762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8359" name="Rectangle 11"/>
          <p:cNvSpPr>
            <a:spLocks noChangeArrowheads="1"/>
          </p:cNvSpPr>
          <p:nvPr/>
        </p:nvSpPr>
        <p:spPr bwMode="auto">
          <a:xfrm>
            <a:off x="1295400" y="3962400"/>
            <a:ext cx="762000" cy="1371600"/>
          </a:xfrm>
          <a:prstGeom prst="rect">
            <a:avLst/>
          </a:prstGeom>
          <a:noFill/>
          <a:ln w="76200" algn="ctr">
            <a:solidFill>
              <a:srgbClr val="99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body" sz="half" idx="4294967295"/>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solidFill>
                  <a:schemeClr val="hlink"/>
                </a:solidFill>
              </a:rPr>
              <a:t>Era (Second longest unit of time)</a:t>
            </a:r>
          </a:p>
          <a:p>
            <a:pPr lvl="1" eaLnBrk="1" hangingPunct="1"/>
            <a:r>
              <a:rPr lang="en-US" sz="2400" smtClean="0">
                <a:solidFill>
                  <a:srgbClr val="9966FF"/>
                </a:solidFill>
              </a:rPr>
              <a:t>Paleozoic,</a:t>
            </a:r>
            <a:r>
              <a:rPr lang="en-US" sz="2400" smtClean="0">
                <a:solidFill>
                  <a:srgbClr val="FFFF00"/>
                </a:solidFill>
              </a:rPr>
              <a:t> </a:t>
            </a:r>
            <a:r>
              <a:rPr lang="en-US" sz="2400" smtClean="0">
                <a:solidFill>
                  <a:srgbClr val="3366FF"/>
                </a:solidFill>
              </a:rPr>
              <a:t>Mesozoic,</a:t>
            </a:r>
            <a:r>
              <a:rPr lang="en-US" sz="2400" smtClean="0"/>
              <a:t> </a:t>
            </a:r>
            <a:endParaRPr lang="en-US" sz="2400" smtClean="0">
              <a:solidFill>
                <a:srgbClr val="FF66FF"/>
              </a:solidFill>
            </a:endParaRPr>
          </a:p>
        </p:txBody>
      </p:sp>
      <p:sp>
        <p:nvSpPr>
          <p:cNvPr id="229379"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29380"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2938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29382" name="Rectangle 9"/>
          <p:cNvSpPr>
            <a:spLocks noChangeArrowheads="1"/>
          </p:cNvSpPr>
          <p:nvPr/>
        </p:nvSpPr>
        <p:spPr bwMode="auto">
          <a:xfrm>
            <a:off x="1295400" y="2133600"/>
            <a:ext cx="762000" cy="381000"/>
          </a:xfrm>
          <a:prstGeom prst="rect">
            <a:avLst/>
          </a:prstGeom>
          <a:noFill/>
          <a:ln w="762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9383" name="Rectangle 10"/>
          <p:cNvSpPr>
            <a:spLocks noChangeArrowheads="1"/>
          </p:cNvSpPr>
          <p:nvPr/>
        </p:nvSpPr>
        <p:spPr bwMode="auto">
          <a:xfrm>
            <a:off x="1295400" y="3429000"/>
            <a:ext cx="762000" cy="457200"/>
          </a:xfrm>
          <a:prstGeom prst="rect">
            <a:avLst/>
          </a:prstGeom>
          <a:noFill/>
          <a:ln w="76200" algn="ctr">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9384" name="Rectangle 11"/>
          <p:cNvSpPr>
            <a:spLocks noChangeArrowheads="1"/>
          </p:cNvSpPr>
          <p:nvPr/>
        </p:nvSpPr>
        <p:spPr bwMode="auto">
          <a:xfrm>
            <a:off x="1295400" y="3962400"/>
            <a:ext cx="762000" cy="1371600"/>
          </a:xfrm>
          <a:prstGeom prst="rect">
            <a:avLst/>
          </a:prstGeom>
          <a:noFill/>
          <a:ln w="76200" algn="ctr">
            <a:solidFill>
              <a:srgbClr val="99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3"/>
          <p:cNvSpPr>
            <a:spLocks noGrp="1" noChangeArrowheads="1"/>
          </p:cNvSpPr>
          <p:nvPr>
            <p:ph type="body" sz="half" idx="4294967295"/>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solidFill>
                  <a:schemeClr val="hlink"/>
                </a:solidFill>
              </a:rPr>
              <a:t>Era (Second longest unit of time)</a:t>
            </a:r>
          </a:p>
          <a:p>
            <a:pPr lvl="1" eaLnBrk="1" hangingPunct="1"/>
            <a:r>
              <a:rPr lang="en-US" sz="2400" smtClean="0">
                <a:solidFill>
                  <a:srgbClr val="9966FF"/>
                </a:solidFill>
              </a:rPr>
              <a:t>Paleozoic,</a:t>
            </a:r>
            <a:r>
              <a:rPr lang="en-US" sz="2400" smtClean="0">
                <a:solidFill>
                  <a:srgbClr val="FFFF00"/>
                </a:solidFill>
              </a:rPr>
              <a:t> </a:t>
            </a:r>
            <a:r>
              <a:rPr lang="en-US" sz="2400" smtClean="0">
                <a:solidFill>
                  <a:srgbClr val="3366FF"/>
                </a:solidFill>
              </a:rPr>
              <a:t>Mesozoic,</a:t>
            </a:r>
            <a:r>
              <a:rPr lang="en-US" sz="2400" smtClean="0"/>
              <a:t> </a:t>
            </a:r>
            <a:r>
              <a:rPr lang="en-US" sz="2400" smtClean="0">
                <a:solidFill>
                  <a:srgbClr val="FF66FF"/>
                </a:solidFill>
              </a:rPr>
              <a:t>Cenozoic</a:t>
            </a:r>
          </a:p>
        </p:txBody>
      </p:sp>
      <p:sp>
        <p:nvSpPr>
          <p:cNvPr id="230403"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30404"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3040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0406" name="Rectangle 9"/>
          <p:cNvSpPr>
            <a:spLocks noChangeArrowheads="1"/>
          </p:cNvSpPr>
          <p:nvPr/>
        </p:nvSpPr>
        <p:spPr bwMode="auto">
          <a:xfrm>
            <a:off x="1295400" y="2133600"/>
            <a:ext cx="762000" cy="381000"/>
          </a:xfrm>
          <a:prstGeom prst="rect">
            <a:avLst/>
          </a:prstGeom>
          <a:noFill/>
          <a:ln w="762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0407" name="Rectangle 10"/>
          <p:cNvSpPr>
            <a:spLocks noChangeArrowheads="1"/>
          </p:cNvSpPr>
          <p:nvPr/>
        </p:nvSpPr>
        <p:spPr bwMode="auto">
          <a:xfrm>
            <a:off x="1295400" y="3429000"/>
            <a:ext cx="762000" cy="457200"/>
          </a:xfrm>
          <a:prstGeom prst="rect">
            <a:avLst/>
          </a:prstGeom>
          <a:noFill/>
          <a:ln w="76200" algn="ctr">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0408" name="Rectangle 11"/>
          <p:cNvSpPr>
            <a:spLocks noChangeArrowheads="1"/>
          </p:cNvSpPr>
          <p:nvPr/>
        </p:nvSpPr>
        <p:spPr bwMode="auto">
          <a:xfrm>
            <a:off x="1295400" y="3962400"/>
            <a:ext cx="762000" cy="1371600"/>
          </a:xfrm>
          <a:prstGeom prst="rect">
            <a:avLst/>
          </a:prstGeom>
          <a:noFill/>
          <a:ln w="76200" algn="ctr">
            <a:solidFill>
              <a:srgbClr val="99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0409" name="Rectangle 12"/>
          <p:cNvSpPr>
            <a:spLocks noChangeArrowheads="1"/>
          </p:cNvSpPr>
          <p:nvPr/>
        </p:nvSpPr>
        <p:spPr bwMode="auto">
          <a:xfrm>
            <a:off x="1295400" y="2590800"/>
            <a:ext cx="762000" cy="762000"/>
          </a:xfrm>
          <a:prstGeom prst="rect">
            <a:avLst/>
          </a:prstGeom>
          <a:noFill/>
          <a:ln w="76200" algn="ctr">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228600" y="228600"/>
            <a:ext cx="8686800" cy="5867400"/>
          </a:xfrm>
        </p:spPr>
        <p:txBody>
          <a:bodyPr/>
          <a:lstStyle/>
          <a:p>
            <a:pPr eaLnBrk="1" hangingPunct="1"/>
            <a:r>
              <a:rPr lang="en-US" smtClean="0"/>
              <a:t>Journal Question?</a:t>
            </a:r>
            <a:endParaRPr lang="en-US" b="1" smtClean="0"/>
          </a:p>
          <a:p>
            <a:pPr lvl="1" eaLnBrk="1" hangingPunct="1"/>
            <a:r>
              <a:rPr lang="en-US" smtClean="0">
                <a:solidFill>
                  <a:srgbClr val="FF9900"/>
                </a:solidFill>
              </a:rPr>
              <a:t>If the history of the earth from its formation 4.6 billion years ago until present was put into a 12 hour day…</a:t>
            </a:r>
          </a:p>
          <a:p>
            <a:pPr lvl="2" eaLnBrk="1" hangingPunct="1"/>
            <a:r>
              <a:rPr lang="en-US" smtClean="0">
                <a:solidFill>
                  <a:srgbClr val="66FFCC"/>
                </a:solidFill>
              </a:rPr>
              <a:t>How many hours, minutes, or seconds have humans been around?</a:t>
            </a:r>
          </a:p>
        </p:txBody>
      </p:sp>
      <p:pic>
        <p:nvPicPr>
          <p:cNvPr id="37891" name="Picture 4" descr="clock_screen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0"/>
            <a:ext cx="8534400" cy="3581400"/>
          </a:xfrm>
          <a:prstGeom prst="rect">
            <a:avLst/>
          </a:prstGeom>
          <a:noFill/>
          <a:ln w="57150" cmpd="thinThick">
            <a:solidFill>
              <a:srgbClr val="FFFFCC"/>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solidFill>
                  <a:srgbClr val="66FF99"/>
                </a:solidFill>
              </a:rPr>
              <a:t>Period (Third longest unit of time)</a:t>
            </a:r>
          </a:p>
        </p:txBody>
      </p:sp>
      <p:sp>
        <p:nvSpPr>
          <p:cNvPr id="231427"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31428"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3142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1430" name="Rectangle 10"/>
          <p:cNvSpPr>
            <a:spLocks noChangeArrowheads="1"/>
          </p:cNvSpPr>
          <p:nvPr/>
        </p:nvSpPr>
        <p:spPr bwMode="auto">
          <a:xfrm>
            <a:off x="2057400" y="2133600"/>
            <a:ext cx="1828800" cy="304800"/>
          </a:xfrm>
          <a:prstGeom prst="rect">
            <a:avLst/>
          </a:prstGeom>
          <a:noFill/>
          <a:ln w="76200" algn="ctr">
            <a:solidFill>
              <a:srgbClr val="66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3"/>
          <p:cNvSpPr>
            <a:spLocks noGrp="1" noChangeArrowheads="1"/>
          </p:cNvSpPr>
          <p:nvPr>
            <p:ph type="body" sz="half" idx="4294967295"/>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solidFill>
                  <a:srgbClr val="66FF99"/>
                </a:solidFill>
              </a:rPr>
              <a:t>Period (Third longest unit of time)</a:t>
            </a:r>
          </a:p>
        </p:txBody>
      </p:sp>
      <p:sp>
        <p:nvSpPr>
          <p:cNvPr id="232451"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32452"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3245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2454" name="Rectangle 9"/>
          <p:cNvSpPr>
            <a:spLocks noChangeArrowheads="1"/>
          </p:cNvSpPr>
          <p:nvPr/>
        </p:nvSpPr>
        <p:spPr bwMode="auto">
          <a:xfrm>
            <a:off x="2057400" y="2514600"/>
            <a:ext cx="1828800" cy="2895600"/>
          </a:xfrm>
          <a:prstGeom prst="rect">
            <a:avLst/>
          </a:prstGeom>
          <a:gradFill rotWithShape="1">
            <a:gsLst>
              <a:gs pos="0">
                <a:srgbClr val="FF9900">
                  <a:alpha val="29999"/>
                </a:srgbClr>
              </a:gs>
              <a:gs pos="100000">
                <a:srgbClr val="764700">
                  <a:alpha val="26999"/>
                </a:srgbClr>
              </a:gs>
            </a:gsLst>
            <a:lin ang="5400000" scaled="1"/>
          </a:gradFill>
          <a:ln w="28575" algn="ctr">
            <a:solidFill>
              <a:srgbClr val="FF9900"/>
            </a:solidFill>
            <a:round/>
            <a:headEnd/>
            <a:tailEnd/>
          </a:ln>
        </p:spPr>
        <p:txBody>
          <a:bodyPr wrap="none" anchor="ctr"/>
          <a:lstStyle/>
          <a:p>
            <a:endParaRPr lang="en-US"/>
          </a:p>
        </p:txBody>
      </p:sp>
      <p:sp>
        <p:nvSpPr>
          <p:cNvPr id="232455" name="Rectangle 10"/>
          <p:cNvSpPr>
            <a:spLocks noChangeArrowheads="1"/>
          </p:cNvSpPr>
          <p:nvPr/>
        </p:nvSpPr>
        <p:spPr bwMode="auto">
          <a:xfrm>
            <a:off x="2057400" y="2133600"/>
            <a:ext cx="1828800" cy="304800"/>
          </a:xfrm>
          <a:prstGeom prst="rect">
            <a:avLst/>
          </a:prstGeom>
          <a:noFill/>
          <a:ln w="76200" algn="ctr">
            <a:solidFill>
              <a:srgbClr val="66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3"/>
          <p:cNvSpPr>
            <a:spLocks noGrp="1" noChangeArrowheads="1"/>
          </p:cNvSpPr>
          <p:nvPr>
            <p:ph type="body" sz="half" idx="1"/>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solidFill>
                  <a:srgbClr val="CCCC00"/>
                </a:solidFill>
              </a:rPr>
              <a:t>Epoch (Shortest Unit of Geologic Time)</a:t>
            </a:r>
          </a:p>
        </p:txBody>
      </p:sp>
      <p:sp>
        <p:nvSpPr>
          <p:cNvPr id="233475"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33476"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3347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3478" name="Rectangle 10"/>
          <p:cNvSpPr>
            <a:spLocks noChangeArrowheads="1"/>
          </p:cNvSpPr>
          <p:nvPr/>
        </p:nvSpPr>
        <p:spPr bwMode="auto">
          <a:xfrm>
            <a:off x="3886200" y="2209800"/>
            <a:ext cx="1828800" cy="152400"/>
          </a:xfrm>
          <a:prstGeom prst="rect">
            <a:avLst/>
          </a:prstGeom>
          <a:noFill/>
          <a:ln w="38100" algn="ctr">
            <a:solidFill>
              <a:srgbClr val="CC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a:spLocks noGrp="1" noChangeArrowheads="1"/>
          </p:cNvSpPr>
          <p:nvPr>
            <p:ph type="body" sz="half" idx="4294967295"/>
          </p:nvPr>
        </p:nvSpPr>
        <p:spPr>
          <a:xfrm>
            <a:off x="304800" y="304800"/>
            <a:ext cx="8839200" cy="5826125"/>
          </a:xfrm>
        </p:spPr>
        <p:txBody>
          <a:bodyPr/>
          <a:lstStyle/>
          <a:p>
            <a:pPr eaLnBrk="1" hangingPunct="1"/>
            <a:r>
              <a:rPr lang="en-US" sz="2800" smtClean="0"/>
              <a:t>Earth’s Timeline is divided into various units of time.</a:t>
            </a:r>
          </a:p>
          <a:p>
            <a:pPr lvl="1" eaLnBrk="1" hangingPunct="1"/>
            <a:r>
              <a:rPr lang="en-US" sz="2400" smtClean="0">
                <a:solidFill>
                  <a:srgbClr val="CCCC00"/>
                </a:solidFill>
              </a:rPr>
              <a:t>Epoch (Shortest Unit of Geologic Time)</a:t>
            </a:r>
          </a:p>
        </p:txBody>
      </p:sp>
      <p:sp>
        <p:nvSpPr>
          <p:cNvPr id="234499"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34500"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23450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752600"/>
            <a:ext cx="8763000" cy="48006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234502" name="Rectangle 10"/>
          <p:cNvSpPr>
            <a:spLocks noChangeArrowheads="1"/>
          </p:cNvSpPr>
          <p:nvPr/>
        </p:nvSpPr>
        <p:spPr bwMode="auto">
          <a:xfrm>
            <a:off x="3886200" y="2209800"/>
            <a:ext cx="1828800" cy="152400"/>
          </a:xfrm>
          <a:prstGeom prst="rect">
            <a:avLst/>
          </a:prstGeom>
          <a:noFill/>
          <a:ln w="38100" algn="ctr">
            <a:solidFill>
              <a:srgbClr val="CC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4503" name="Rectangle 9"/>
          <p:cNvSpPr>
            <a:spLocks noChangeArrowheads="1"/>
          </p:cNvSpPr>
          <p:nvPr/>
        </p:nvSpPr>
        <p:spPr bwMode="auto">
          <a:xfrm>
            <a:off x="3886200" y="2438400"/>
            <a:ext cx="1828800" cy="1066800"/>
          </a:xfrm>
          <a:prstGeom prst="rect">
            <a:avLst/>
          </a:prstGeom>
          <a:gradFill rotWithShape="1">
            <a:gsLst>
              <a:gs pos="0">
                <a:srgbClr val="996633">
                  <a:alpha val="15999"/>
                </a:srgbClr>
              </a:gs>
              <a:gs pos="100000">
                <a:srgbClr val="472F18">
                  <a:alpha val="18999"/>
                </a:srgbClr>
              </a:gs>
            </a:gsLst>
            <a:lin ang="5400000" scaled="1"/>
          </a:gradFill>
          <a:ln w="76200" algn="ctr">
            <a:solidFill>
              <a:srgbClr val="996633"/>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35524" name="TextBox 3"/>
          <p:cNvSpPr txBox="1">
            <a:spLocks noChangeArrowheads="1"/>
          </p:cNvSpPr>
          <p:nvPr/>
        </p:nvSpPr>
        <p:spPr bwMode="auto">
          <a:xfrm>
            <a:off x="4038600" y="2667000"/>
            <a:ext cx="449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What is longer, the </a:t>
            </a:r>
            <a:r>
              <a:rPr lang="en-US">
                <a:solidFill>
                  <a:srgbClr val="3366FF"/>
                </a:solidFill>
              </a:rPr>
              <a:t>Vendian Period</a:t>
            </a:r>
            <a:r>
              <a:rPr lang="en-US"/>
              <a:t> or the </a:t>
            </a:r>
            <a:r>
              <a:rPr lang="en-US">
                <a:solidFill>
                  <a:srgbClr val="FF66FF"/>
                </a:solidFill>
              </a:rPr>
              <a:t>Paleozoic Era</a:t>
            </a:r>
            <a:r>
              <a:rPr lang="en-US"/>
              <a:t>?</a:t>
            </a:r>
          </a:p>
        </p:txBody>
      </p:sp>
    </p:spTree>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36548" name="TextBox 3"/>
          <p:cNvSpPr txBox="1">
            <a:spLocks noChangeArrowheads="1"/>
          </p:cNvSpPr>
          <p:nvPr/>
        </p:nvSpPr>
        <p:spPr bwMode="auto">
          <a:xfrm>
            <a:off x="4038600" y="2667000"/>
            <a:ext cx="449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What is longer, the </a:t>
            </a:r>
            <a:r>
              <a:rPr lang="en-US">
                <a:solidFill>
                  <a:srgbClr val="3366FF"/>
                </a:solidFill>
              </a:rPr>
              <a:t>Vendian Period</a:t>
            </a:r>
            <a:r>
              <a:rPr lang="en-US"/>
              <a:t> or the </a:t>
            </a:r>
            <a:r>
              <a:rPr lang="en-US">
                <a:solidFill>
                  <a:srgbClr val="FF66FF"/>
                </a:solidFill>
              </a:rPr>
              <a:t>Paleozoic Era</a:t>
            </a:r>
            <a:r>
              <a:rPr lang="en-US"/>
              <a:t>?</a:t>
            </a:r>
          </a:p>
        </p:txBody>
      </p:sp>
      <p:sp>
        <p:nvSpPr>
          <p:cNvPr id="236549" name="Rectangle 4"/>
          <p:cNvSpPr>
            <a:spLocks noChangeArrowheads="1"/>
          </p:cNvSpPr>
          <p:nvPr/>
        </p:nvSpPr>
        <p:spPr bwMode="auto">
          <a:xfrm>
            <a:off x="1901825" y="4876800"/>
            <a:ext cx="1908175" cy="457200"/>
          </a:xfrm>
          <a:prstGeom prst="rect">
            <a:avLst/>
          </a:prstGeom>
          <a:noFill/>
          <a:ln w="38100" algn="ctr">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550" name="Rectangle 5"/>
          <p:cNvSpPr>
            <a:spLocks noChangeArrowheads="1"/>
          </p:cNvSpPr>
          <p:nvPr/>
        </p:nvSpPr>
        <p:spPr bwMode="auto">
          <a:xfrm>
            <a:off x="1066800" y="2971800"/>
            <a:ext cx="838200" cy="2362200"/>
          </a:xfrm>
          <a:prstGeom prst="rect">
            <a:avLst/>
          </a:prstGeom>
          <a:noFill/>
          <a:ln w="38100" algn="ctr">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37572" name="TextBox 3"/>
          <p:cNvSpPr txBox="1">
            <a:spLocks noChangeArrowheads="1"/>
          </p:cNvSpPr>
          <p:nvPr/>
        </p:nvSpPr>
        <p:spPr bwMode="auto">
          <a:xfrm>
            <a:off x="4038600" y="2667000"/>
            <a:ext cx="449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What is longer, the Vendian Period or the </a:t>
            </a:r>
            <a:r>
              <a:rPr lang="en-US">
                <a:solidFill>
                  <a:srgbClr val="FF66FF"/>
                </a:solidFill>
              </a:rPr>
              <a:t>Paleozoic Era</a:t>
            </a:r>
            <a:r>
              <a:rPr lang="en-US"/>
              <a:t>?</a:t>
            </a:r>
          </a:p>
        </p:txBody>
      </p:sp>
      <p:sp>
        <p:nvSpPr>
          <p:cNvPr id="237573" name="Rectangle 4"/>
          <p:cNvSpPr>
            <a:spLocks noChangeArrowheads="1"/>
          </p:cNvSpPr>
          <p:nvPr/>
        </p:nvSpPr>
        <p:spPr bwMode="auto">
          <a:xfrm>
            <a:off x="1901825" y="4876800"/>
            <a:ext cx="1908175" cy="457200"/>
          </a:xfrm>
          <a:prstGeom prst="rect">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7574" name="Rectangle 5"/>
          <p:cNvSpPr>
            <a:spLocks noChangeArrowheads="1"/>
          </p:cNvSpPr>
          <p:nvPr/>
        </p:nvSpPr>
        <p:spPr bwMode="auto">
          <a:xfrm>
            <a:off x="1066800" y="2971800"/>
            <a:ext cx="838200" cy="2362200"/>
          </a:xfrm>
          <a:prstGeom prst="rect">
            <a:avLst/>
          </a:prstGeom>
          <a:gradFill rotWithShape="1">
            <a:gsLst>
              <a:gs pos="0">
                <a:srgbClr val="FF66FF">
                  <a:alpha val="21999"/>
                </a:srgbClr>
              </a:gs>
              <a:gs pos="100000">
                <a:srgbClr val="762F76">
                  <a:alpha val="26999"/>
                </a:srgbClr>
              </a:gs>
            </a:gsLst>
            <a:lin ang="5400000" scaled="1"/>
          </a:gradFill>
          <a:ln w="38100" algn="ctr">
            <a:solidFill>
              <a:srgbClr val="FF66FF"/>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38596" name="TextBox 3"/>
          <p:cNvSpPr txBox="1">
            <a:spLocks noChangeArrowheads="1"/>
          </p:cNvSpPr>
          <p:nvPr/>
        </p:nvSpPr>
        <p:spPr bwMode="auto">
          <a:xfrm>
            <a:off x="4038600" y="2667000"/>
            <a:ext cx="449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What is longer, the </a:t>
            </a:r>
            <a:r>
              <a:rPr lang="en-US">
                <a:solidFill>
                  <a:srgbClr val="FF9900"/>
                </a:solidFill>
              </a:rPr>
              <a:t>Eocene Epoch</a:t>
            </a:r>
            <a:r>
              <a:rPr lang="en-US"/>
              <a:t> or the </a:t>
            </a:r>
            <a:r>
              <a:rPr lang="en-US">
                <a:solidFill>
                  <a:srgbClr val="66FF99"/>
                </a:solidFill>
              </a:rPr>
              <a:t>Tertiary Period</a:t>
            </a:r>
            <a:r>
              <a:rPr lang="en-US"/>
              <a:t> or the </a:t>
            </a:r>
            <a:r>
              <a:rPr lang="en-US">
                <a:solidFill>
                  <a:srgbClr val="9933FF"/>
                </a:solidFill>
              </a:rPr>
              <a:t>Paleozoic Era</a:t>
            </a:r>
            <a:r>
              <a:rPr lang="en-US"/>
              <a:t>?</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39620" name="TextBox 3"/>
          <p:cNvSpPr txBox="1">
            <a:spLocks noChangeArrowheads="1"/>
          </p:cNvSpPr>
          <p:nvPr/>
        </p:nvSpPr>
        <p:spPr bwMode="auto">
          <a:xfrm>
            <a:off x="4038600" y="2667000"/>
            <a:ext cx="449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What is longer, the </a:t>
            </a:r>
            <a:r>
              <a:rPr lang="en-US">
                <a:solidFill>
                  <a:srgbClr val="FF9900"/>
                </a:solidFill>
              </a:rPr>
              <a:t>Eocene Epoch</a:t>
            </a:r>
            <a:r>
              <a:rPr lang="en-US"/>
              <a:t> or the </a:t>
            </a:r>
            <a:r>
              <a:rPr lang="en-US">
                <a:solidFill>
                  <a:srgbClr val="66FF99"/>
                </a:solidFill>
              </a:rPr>
              <a:t>Tertiary Period</a:t>
            </a:r>
            <a:r>
              <a:rPr lang="en-US"/>
              <a:t> or the </a:t>
            </a:r>
            <a:r>
              <a:rPr lang="en-US">
                <a:solidFill>
                  <a:srgbClr val="9933FF"/>
                </a:solidFill>
              </a:rPr>
              <a:t>Paleozoic Era</a:t>
            </a:r>
            <a:r>
              <a:rPr lang="en-US"/>
              <a:t>?</a:t>
            </a:r>
          </a:p>
        </p:txBody>
      </p:sp>
      <p:sp>
        <p:nvSpPr>
          <p:cNvPr id="239621" name="Rectangle 4"/>
          <p:cNvSpPr>
            <a:spLocks noChangeArrowheads="1"/>
          </p:cNvSpPr>
          <p:nvPr/>
        </p:nvSpPr>
        <p:spPr bwMode="auto">
          <a:xfrm>
            <a:off x="3810000" y="1981200"/>
            <a:ext cx="2057400" cy="228600"/>
          </a:xfrm>
          <a:prstGeom prst="rect">
            <a:avLst/>
          </a:prstGeom>
          <a:noFill/>
          <a:ln w="38100" algn="ctr">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9622" name="Rectangle 5"/>
          <p:cNvSpPr>
            <a:spLocks noChangeArrowheads="1"/>
          </p:cNvSpPr>
          <p:nvPr/>
        </p:nvSpPr>
        <p:spPr bwMode="auto">
          <a:xfrm>
            <a:off x="1905000" y="1371600"/>
            <a:ext cx="1905000" cy="1066800"/>
          </a:xfrm>
          <a:prstGeom prst="rect">
            <a:avLst/>
          </a:prstGeom>
          <a:noFill/>
          <a:ln w="38100" algn="ctr">
            <a:solidFill>
              <a:srgbClr val="66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9623" name="Rectangle 5"/>
          <p:cNvSpPr>
            <a:spLocks noChangeArrowheads="1"/>
          </p:cNvSpPr>
          <p:nvPr/>
        </p:nvSpPr>
        <p:spPr bwMode="auto">
          <a:xfrm>
            <a:off x="1066800" y="2971800"/>
            <a:ext cx="838200" cy="2362200"/>
          </a:xfrm>
          <a:prstGeom prst="rect">
            <a:avLst/>
          </a:prstGeom>
          <a:noFill/>
          <a:ln w="38100" algn="ctr">
            <a:solidFill>
              <a:srgbClr val="99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0644" name="TextBox 3"/>
          <p:cNvSpPr txBox="1">
            <a:spLocks noChangeArrowheads="1"/>
          </p:cNvSpPr>
          <p:nvPr/>
        </p:nvSpPr>
        <p:spPr bwMode="auto">
          <a:xfrm>
            <a:off x="4038600" y="2667000"/>
            <a:ext cx="449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What is longer, the Eocene Epoch or the Tertiary Period</a:t>
            </a:r>
            <a:r>
              <a:rPr lang="en-US">
                <a:solidFill>
                  <a:srgbClr val="FFFF00"/>
                </a:solidFill>
              </a:rPr>
              <a:t> </a:t>
            </a:r>
            <a:r>
              <a:rPr lang="en-US"/>
              <a:t>or the </a:t>
            </a:r>
            <a:r>
              <a:rPr lang="en-US">
                <a:solidFill>
                  <a:srgbClr val="9933FF"/>
                </a:solidFill>
              </a:rPr>
              <a:t>Paleozoic Era</a:t>
            </a:r>
            <a:r>
              <a:rPr lang="en-US"/>
              <a:t>?</a:t>
            </a:r>
          </a:p>
        </p:txBody>
      </p:sp>
      <p:sp>
        <p:nvSpPr>
          <p:cNvPr id="240645" name="Rectangle 4"/>
          <p:cNvSpPr>
            <a:spLocks noChangeArrowheads="1"/>
          </p:cNvSpPr>
          <p:nvPr/>
        </p:nvSpPr>
        <p:spPr bwMode="auto">
          <a:xfrm>
            <a:off x="3810000" y="1981200"/>
            <a:ext cx="2057400" cy="228600"/>
          </a:xfrm>
          <a:prstGeom prst="rect">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0646" name="Rectangle 5"/>
          <p:cNvSpPr>
            <a:spLocks noChangeArrowheads="1"/>
          </p:cNvSpPr>
          <p:nvPr/>
        </p:nvSpPr>
        <p:spPr bwMode="auto">
          <a:xfrm>
            <a:off x="1905000" y="1371600"/>
            <a:ext cx="1905000" cy="1066800"/>
          </a:xfrm>
          <a:prstGeom prst="rect">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1738" name="Rectangle 5"/>
          <p:cNvSpPr>
            <a:spLocks noChangeArrowheads="1"/>
          </p:cNvSpPr>
          <p:nvPr/>
        </p:nvSpPr>
        <p:spPr bwMode="auto">
          <a:xfrm>
            <a:off x="1066800" y="2971800"/>
            <a:ext cx="838200" cy="2362200"/>
          </a:xfrm>
          <a:prstGeom prst="rect">
            <a:avLst/>
          </a:prstGeom>
          <a:gradFill rotWithShape="1">
            <a:gsLst>
              <a:gs pos="0">
                <a:schemeClr val="accent1">
                  <a:alpha val="16000"/>
                </a:schemeClr>
              </a:gs>
              <a:gs pos="100000">
                <a:schemeClr val="accent1">
                  <a:gamma/>
                  <a:shade val="46275"/>
                  <a:invGamma/>
                  <a:alpha val="21001"/>
                </a:schemeClr>
              </a:gs>
            </a:gsLst>
            <a:lin ang="5400000" scaled="1"/>
          </a:gradFill>
          <a:ln w="38100" algn="ctr">
            <a:solidFill>
              <a:srgbClr val="9933FF"/>
            </a:solidFill>
            <a:round/>
            <a:headEnd/>
            <a:tailEnd/>
          </a:ln>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en-US" smtClean="0"/>
          </a:p>
        </p:txBody>
      </p:sp>
      <p:sp>
        <p:nvSpPr>
          <p:cNvPr id="38915" name="Rectangle 3"/>
          <p:cNvSpPr>
            <a:spLocks noGrp="1" noChangeArrowheads="1"/>
          </p:cNvSpPr>
          <p:nvPr>
            <p:ph type="body" idx="1"/>
          </p:nvPr>
        </p:nvSpPr>
        <p:spPr/>
        <p:txBody>
          <a:bodyPr/>
          <a:lstStyle/>
          <a:p>
            <a:pPr eaLnBrk="1" hangingPunct="1"/>
            <a:endParaRPr lang="en-US" smtClean="0"/>
          </a:p>
        </p:txBody>
      </p:sp>
      <p:sp>
        <p:nvSpPr>
          <p:cNvPr id="38916"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38917" name="Picture 6"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Oval 7"/>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38919" name="Oval 8"/>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1668" name="TextBox 3"/>
          <p:cNvSpPr txBox="1">
            <a:spLocks noChangeArrowheads="1"/>
          </p:cNvSpPr>
          <p:nvPr/>
        </p:nvSpPr>
        <p:spPr bwMode="auto">
          <a:xfrm>
            <a:off x="4038600" y="2667000"/>
            <a:ext cx="449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What is longer, the </a:t>
            </a:r>
            <a:r>
              <a:rPr lang="en-US">
                <a:solidFill>
                  <a:srgbClr val="3366FF"/>
                </a:solidFill>
              </a:rPr>
              <a:t>Mesozoic Era</a:t>
            </a:r>
            <a:r>
              <a:rPr lang="en-US"/>
              <a:t> or the </a:t>
            </a:r>
            <a:r>
              <a:rPr lang="en-US">
                <a:solidFill>
                  <a:srgbClr val="FF66FF"/>
                </a:solidFill>
              </a:rPr>
              <a:t>Proterozoic Eon</a:t>
            </a:r>
            <a:r>
              <a:rPr lang="en-US"/>
              <a:t>?</a:t>
            </a:r>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2692" name="TextBox 3"/>
          <p:cNvSpPr txBox="1">
            <a:spLocks noChangeArrowheads="1"/>
          </p:cNvSpPr>
          <p:nvPr/>
        </p:nvSpPr>
        <p:spPr bwMode="auto">
          <a:xfrm>
            <a:off x="4038600" y="2667000"/>
            <a:ext cx="449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What is longer, the </a:t>
            </a:r>
            <a:r>
              <a:rPr lang="en-US">
                <a:solidFill>
                  <a:srgbClr val="3366FF"/>
                </a:solidFill>
              </a:rPr>
              <a:t>Mesozoic Era</a:t>
            </a:r>
            <a:r>
              <a:rPr lang="en-US"/>
              <a:t> or the </a:t>
            </a:r>
            <a:r>
              <a:rPr lang="en-US">
                <a:solidFill>
                  <a:srgbClr val="FF66FF"/>
                </a:solidFill>
              </a:rPr>
              <a:t>Proterozoic Eon</a:t>
            </a:r>
            <a:r>
              <a:rPr lang="en-US"/>
              <a:t>?</a:t>
            </a:r>
          </a:p>
        </p:txBody>
      </p:sp>
      <p:sp>
        <p:nvSpPr>
          <p:cNvPr id="242693" name="Rectangle 4"/>
          <p:cNvSpPr>
            <a:spLocks noChangeArrowheads="1"/>
          </p:cNvSpPr>
          <p:nvPr/>
        </p:nvSpPr>
        <p:spPr bwMode="auto">
          <a:xfrm>
            <a:off x="381000" y="5181600"/>
            <a:ext cx="762000" cy="685800"/>
          </a:xfrm>
          <a:prstGeom prst="rect">
            <a:avLst/>
          </a:prstGeom>
          <a:noFill/>
          <a:ln w="38100" algn="ctr">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2694" name="Rectangle 5"/>
          <p:cNvSpPr>
            <a:spLocks noChangeArrowheads="1"/>
          </p:cNvSpPr>
          <p:nvPr/>
        </p:nvSpPr>
        <p:spPr bwMode="auto">
          <a:xfrm>
            <a:off x="1143000" y="2438400"/>
            <a:ext cx="685800" cy="609600"/>
          </a:xfrm>
          <a:prstGeom prst="rect">
            <a:avLst/>
          </a:prstGeom>
          <a:noFill/>
          <a:ln w="38100" algn="ctr">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3716" name="TextBox 3"/>
          <p:cNvSpPr txBox="1">
            <a:spLocks noChangeArrowheads="1"/>
          </p:cNvSpPr>
          <p:nvPr/>
        </p:nvSpPr>
        <p:spPr bwMode="auto">
          <a:xfrm>
            <a:off x="4038600" y="2667000"/>
            <a:ext cx="449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What is longer, the Mesozoic Era or the </a:t>
            </a:r>
            <a:r>
              <a:rPr lang="en-US">
                <a:solidFill>
                  <a:srgbClr val="FF66FF"/>
                </a:solidFill>
              </a:rPr>
              <a:t>Proterozoic Eon</a:t>
            </a:r>
            <a:r>
              <a:rPr lang="en-US"/>
              <a:t>?</a:t>
            </a:r>
          </a:p>
        </p:txBody>
      </p:sp>
      <p:sp>
        <p:nvSpPr>
          <p:cNvPr id="243717" name="Rectangle 4"/>
          <p:cNvSpPr>
            <a:spLocks noChangeArrowheads="1"/>
          </p:cNvSpPr>
          <p:nvPr/>
        </p:nvSpPr>
        <p:spPr bwMode="auto">
          <a:xfrm>
            <a:off x="381000" y="5181600"/>
            <a:ext cx="762000" cy="685800"/>
          </a:xfrm>
          <a:prstGeom prst="rect">
            <a:avLst/>
          </a:prstGeom>
          <a:gradFill rotWithShape="1">
            <a:gsLst>
              <a:gs pos="0">
                <a:srgbClr val="FF66FF">
                  <a:alpha val="18999"/>
                </a:srgbClr>
              </a:gs>
              <a:gs pos="100000">
                <a:srgbClr val="762F76">
                  <a:alpha val="21999"/>
                </a:srgbClr>
              </a:gs>
            </a:gsLst>
            <a:lin ang="5400000" scaled="1"/>
          </a:gradFill>
          <a:ln w="38100" algn="ctr">
            <a:solidFill>
              <a:srgbClr val="FF66FF"/>
            </a:solidFill>
            <a:round/>
            <a:headEnd/>
            <a:tailEnd/>
          </a:ln>
        </p:spPr>
        <p:txBody>
          <a:bodyPr wrap="none" anchor="ctr"/>
          <a:lstStyle/>
          <a:p>
            <a:endParaRPr lang="en-US"/>
          </a:p>
        </p:txBody>
      </p:sp>
      <p:sp>
        <p:nvSpPr>
          <p:cNvPr id="243718" name="Rectangle 5"/>
          <p:cNvSpPr>
            <a:spLocks noChangeArrowheads="1"/>
          </p:cNvSpPr>
          <p:nvPr/>
        </p:nvSpPr>
        <p:spPr bwMode="auto">
          <a:xfrm>
            <a:off x="1143000" y="2438400"/>
            <a:ext cx="685800" cy="609600"/>
          </a:xfrm>
          <a:prstGeom prst="rect">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4740" name="TextBox 3"/>
          <p:cNvSpPr txBox="1">
            <a:spLocks noChangeArrowheads="1"/>
          </p:cNvSpPr>
          <p:nvPr/>
        </p:nvSpPr>
        <p:spPr bwMode="auto">
          <a:xfrm>
            <a:off x="4038600" y="2667000"/>
            <a:ext cx="44958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Jurassic Period belongs in what Era?</a:t>
            </a:r>
          </a:p>
        </p:txBody>
      </p:sp>
      <p:sp>
        <p:nvSpPr>
          <p:cNvPr id="244741" name="Rectangle 5"/>
          <p:cNvSpPr>
            <a:spLocks noChangeArrowheads="1"/>
          </p:cNvSpPr>
          <p:nvPr/>
        </p:nvSpPr>
        <p:spPr bwMode="auto">
          <a:xfrm>
            <a:off x="1905000" y="2590800"/>
            <a:ext cx="1905000" cy="228600"/>
          </a:xfrm>
          <a:prstGeom prst="rect">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5764" name="TextBox 3"/>
          <p:cNvSpPr txBox="1">
            <a:spLocks noChangeArrowheads="1"/>
          </p:cNvSpPr>
          <p:nvPr/>
        </p:nvSpPr>
        <p:spPr bwMode="auto">
          <a:xfrm>
            <a:off x="4038600" y="2667000"/>
            <a:ext cx="449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Jurassic Period belongs in what Era?</a:t>
            </a:r>
          </a:p>
          <a:p>
            <a:pPr algn="l"/>
            <a:r>
              <a:rPr lang="en-US">
                <a:solidFill>
                  <a:srgbClr val="FF9900"/>
                </a:solidFill>
              </a:rPr>
              <a:t>Answer:</a:t>
            </a:r>
            <a:r>
              <a:rPr lang="en-US">
                <a:solidFill>
                  <a:srgbClr val="66FFCC"/>
                </a:solidFill>
              </a:rPr>
              <a:t> </a:t>
            </a:r>
          </a:p>
          <a:p>
            <a:pPr algn="l"/>
            <a:r>
              <a:rPr lang="en-US">
                <a:solidFill>
                  <a:srgbClr val="66FFCC"/>
                </a:solidFill>
              </a:rPr>
              <a:t>Mesozoic Era</a:t>
            </a:r>
          </a:p>
        </p:txBody>
      </p:sp>
      <p:sp>
        <p:nvSpPr>
          <p:cNvPr id="245765" name="Rectangle 5"/>
          <p:cNvSpPr>
            <a:spLocks noChangeArrowheads="1"/>
          </p:cNvSpPr>
          <p:nvPr/>
        </p:nvSpPr>
        <p:spPr bwMode="auto">
          <a:xfrm>
            <a:off x="1143000" y="2438400"/>
            <a:ext cx="762000" cy="609600"/>
          </a:xfrm>
          <a:prstGeom prst="rect">
            <a:avLst/>
          </a:prstGeom>
          <a:noFill/>
          <a:ln w="38100" algn="ctr">
            <a:solidFill>
              <a:srgbClr val="66FF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766" name="Rectangle 6"/>
          <p:cNvSpPr>
            <a:spLocks noChangeArrowheads="1"/>
          </p:cNvSpPr>
          <p:nvPr/>
        </p:nvSpPr>
        <p:spPr bwMode="auto">
          <a:xfrm>
            <a:off x="1905000" y="2590800"/>
            <a:ext cx="1981200" cy="228600"/>
          </a:xfrm>
          <a:prstGeom prst="rect">
            <a:avLst/>
          </a:prstGeom>
          <a:noFill/>
          <a:ln w="38100"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6788" name="TextBox 3"/>
          <p:cNvSpPr txBox="1">
            <a:spLocks noChangeArrowheads="1"/>
          </p:cNvSpPr>
          <p:nvPr/>
        </p:nvSpPr>
        <p:spPr bwMode="auto">
          <a:xfrm>
            <a:off x="4038600" y="26670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a:t>
            </a:r>
            <a:r>
              <a:rPr lang="en-US">
                <a:solidFill>
                  <a:srgbClr val="FF66FF"/>
                </a:solidFill>
              </a:rPr>
              <a:t>Pilocene Epoch</a:t>
            </a:r>
            <a:r>
              <a:rPr lang="en-US"/>
              <a:t> belongs to this Period?</a:t>
            </a: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7812" name="TextBox 3"/>
          <p:cNvSpPr txBox="1">
            <a:spLocks noChangeArrowheads="1"/>
          </p:cNvSpPr>
          <p:nvPr/>
        </p:nvSpPr>
        <p:spPr bwMode="auto">
          <a:xfrm>
            <a:off x="4038600" y="26670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a:t>
            </a:r>
            <a:r>
              <a:rPr lang="en-US">
                <a:solidFill>
                  <a:srgbClr val="FF66FF"/>
                </a:solidFill>
              </a:rPr>
              <a:t>Pliocene Epoch</a:t>
            </a:r>
            <a:r>
              <a:rPr lang="en-US"/>
              <a:t> belongs to this Period?</a:t>
            </a:r>
          </a:p>
        </p:txBody>
      </p:sp>
      <p:sp>
        <p:nvSpPr>
          <p:cNvPr id="5" name="Rectangle 4"/>
          <p:cNvSpPr/>
          <p:nvPr/>
        </p:nvSpPr>
        <p:spPr bwMode="auto">
          <a:xfrm>
            <a:off x="3810000" y="1371600"/>
            <a:ext cx="2057400" cy="228600"/>
          </a:xfrm>
          <a:prstGeom prst="rect">
            <a:avLst/>
          </a:prstGeom>
          <a:noFill/>
          <a:ln w="38100" cap="flat" cmpd="sng" algn="ctr">
            <a:solidFill>
              <a:schemeClr val="bg1">
                <a:lumMod val="95000"/>
                <a:lumOff val="5000"/>
              </a:schemeClr>
            </a:solidFill>
            <a:prstDash val="solid"/>
            <a:round/>
            <a:headEnd type="none" w="med" len="med"/>
            <a:tailEnd type="none" w="med" len="me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88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8836" name="TextBox 3"/>
          <p:cNvSpPr txBox="1">
            <a:spLocks noChangeArrowheads="1"/>
          </p:cNvSpPr>
          <p:nvPr/>
        </p:nvSpPr>
        <p:spPr bwMode="auto">
          <a:xfrm>
            <a:off x="4038600" y="2667000"/>
            <a:ext cx="4495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a:t>
            </a:r>
            <a:r>
              <a:rPr lang="en-US">
                <a:solidFill>
                  <a:srgbClr val="FF66FF"/>
                </a:solidFill>
              </a:rPr>
              <a:t>Pliocene Epoch</a:t>
            </a:r>
            <a:r>
              <a:rPr lang="en-US"/>
              <a:t> belongs to this Period?</a:t>
            </a:r>
          </a:p>
          <a:p>
            <a:pPr algn="l"/>
            <a:r>
              <a:rPr lang="en-US">
                <a:solidFill>
                  <a:srgbClr val="66FFCC"/>
                </a:solidFill>
              </a:rPr>
              <a:t>Answer: </a:t>
            </a:r>
          </a:p>
          <a:p>
            <a:pPr algn="l"/>
            <a:r>
              <a:rPr lang="en-US">
                <a:solidFill>
                  <a:srgbClr val="FF9900"/>
                </a:solidFill>
              </a:rPr>
              <a:t>Tertiary Period</a:t>
            </a:r>
          </a:p>
        </p:txBody>
      </p:sp>
      <p:sp>
        <p:nvSpPr>
          <p:cNvPr id="248837" name="Rectangle 4"/>
          <p:cNvSpPr>
            <a:spLocks noChangeArrowheads="1"/>
          </p:cNvSpPr>
          <p:nvPr/>
        </p:nvSpPr>
        <p:spPr bwMode="auto">
          <a:xfrm>
            <a:off x="3810000" y="1371600"/>
            <a:ext cx="2057400" cy="228600"/>
          </a:xfrm>
          <a:prstGeom prst="rect">
            <a:avLst/>
          </a:prstGeom>
          <a:noFill/>
          <a:ln w="38100" algn="ctr">
            <a:solidFill>
              <a:srgbClr val="FF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8838" name="Rectangle 5"/>
          <p:cNvSpPr>
            <a:spLocks noChangeArrowheads="1"/>
          </p:cNvSpPr>
          <p:nvPr/>
        </p:nvSpPr>
        <p:spPr bwMode="auto">
          <a:xfrm>
            <a:off x="1828800" y="1371600"/>
            <a:ext cx="1981200" cy="1066800"/>
          </a:xfrm>
          <a:prstGeom prst="rect">
            <a:avLst/>
          </a:prstGeom>
          <a:gradFill rotWithShape="1">
            <a:gsLst>
              <a:gs pos="0">
                <a:srgbClr val="FF9900">
                  <a:alpha val="17000"/>
                </a:srgbClr>
              </a:gs>
              <a:gs pos="100000">
                <a:srgbClr val="764700">
                  <a:alpha val="17000"/>
                </a:srgbClr>
              </a:gs>
            </a:gsLst>
            <a:lin ang="5400000" scaled="1"/>
          </a:gradFill>
          <a:ln w="38100" algn="ctr">
            <a:solidFill>
              <a:srgbClr val="FF99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49860" name="TextBox 3"/>
          <p:cNvSpPr txBox="1">
            <a:spLocks noChangeArrowheads="1"/>
          </p:cNvSpPr>
          <p:nvPr/>
        </p:nvSpPr>
        <p:spPr bwMode="auto">
          <a:xfrm>
            <a:off x="4038600" y="26670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a:t>
            </a:r>
            <a:r>
              <a:rPr lang="en-US">
                <a:solidFill>
                  <a:schemeClr val="hlink"/>
                </a:solidFill>
              </a:rPr>
              <a:t>Tertiary Period</a:t>
            </a:r>
            <a:r>
              <a:rPr lang="en-US"/>
              <a:t> belongs to this Era?</a:t>
            </a: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50884" name="TextBox 3"/>
          <p:cNvSpPr txBox="1">
            <a:spLocks noChangeArrowheads="1"/>
          </p:cNvSpPr>
          <p:nvPr/>
        </p:nvSpPr>
        <p:spPr bwMode="auto">
          <a:xfrm>
            <a:off x="4038600" y="26670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a:t>
            </a:r>
            <a:r>
              <a:rPr lang="en-US">
                <a:solidFill>
                  <a:schemeClr val="hlink"/>
                </a:solidFill>
              </a:rPr>
              <a:t>Tertiary Period</a:t>
            </a:r>
            <a:r>
              <a:rPr lang="en-US"/>
              <a:t> belongs to this Era?</a:t>
            </a:r>
          </a:p>
        </p:txBody>
      </p:sp>
      <p:sp>
        <p:nvSpPr>
          <p:cNvPr id="250885" name="Rectangle 5"/>
          <p:cNvSpPr>
            <a:spLocks noChangeArrowheads="1"/>
          </p:cNvSpPr>
          <p:nvPr/>
        </p:nvSpPr>
        <p:spPr bwMode="auto">
          <a:xfrm>
            <a:off x="1828800" y="1371600"/>
            <a:ext cx="1981200" cy="1066800"/>
          </a:xfrm>
          <a:prstGeom prst="rect">
            <a:avLst/>
          </a:prstGeom>
          <a:noFill/>
          <a:ln w="38100" algn="ctr">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type="body" idx="1"/>
          </p:nvPr>
        </p:nvSpPr>
        <p:spPr/>
        <p:txBody>
          <a:bodyPr/>
          <a:lstStyle/>
          <a:p>
            <a:pPr eaLnBrk="1" hangingPunct="1"/>
            <a:endParaRPr lang="en-US" smtClean="0"/>
          </a:p>
        </p:txBody>
      </p:sp>
      <p:sp>
        <p:nvSpPr>
          <p:cNvPr id="39940"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39941" name="Picture 6"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Oval 7"/>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39943" name="Oval 8"/>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39944" name="TextBox 7"/>
          <p:cNvSpPr txBox="1">
            <a:spLocks noChangeArrowheads="1"/>
          </p:cNvSpPr>
          <p:nvPr/>
        </p:nvSpPr>
        <p:spPr bwMode="auto">
          <a:xfrm>
            <a:off x="2819400" y="1905000"/>
            <a:ext cx="38862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r>
              <a:rPr lang="en-US">
                <a:solidFill>
                  <a:schemeClr val="bg1"/>
                </a:solidFill>
              </a:rPr>
              <a:t>If the entire history of the  earth was a 12 hour day.</a:t>
            </a:r>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0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51908" name="TextBox 3"/>
          <p:cNvSpPr txBox="1">
            <a:spLocks noChangeArrowheads="1"/>
          </p:cNvSpPr>
          <p:nvPr/>
        </p:nvSpPr>
        <p:spPr bwMode="auto">
          <a:xfrm>
            <a:off x="4038600" y="2667000"/>
            <a:ext cx="449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Tertiary Period belongs to this Era?</a:t>
            </a:r>
          </a:p>
          <a:p>
            <a:pPr algn="l"/>
            <a:r>
              <a:rPr lang="en-US">
                <a:solidFill>
                  <a:srgbClr val="FF99FF"/>
                </a:solidFill>
              </a:rPr>
              <a:t>Answer:</a:t>
            </a:r>
            <a:r>
              <a:rPr lang="en-US">
                <a:solidFill>
                  <a:srgbClr val="FFFF00"/>
                </a:solidFill>
              </a:rPr>
              <a:t> </a:t>
            </a:r>
          </a:p>
          <a:p>
            <a:pPr algn="l"/>
            <a:r>
              <a:rPr lang="en-US">
                <a:solidFill>
                  <a:srgbClr val="9933FF"/>
                </a:solidFill>
              </a:rPr>
              <a:t>Cenozoic Era</a:t>
            </a:r>
          </a:p>
        </p:txBody>
      </p:sp>
      <p:sp>
        <p:nvSpPr>
          <p:cNvPr id="6" name="Rectangle 5"/>
          <p:cNvSpPr/>
          <p:nvPr/>
        </p:nvSpPr>
        <p:spPr bwMode="auto">
          <a:xfrm>
            <a:off x="1828800" y="1371600"/>
            <a:ext cx="1981200" cy="1066800"/>
          </a:xfrm>
          <a:prstGeom prst="rect">
            <a:avLst/>
          </a:prstGeom>
          <a:noFill/>
          <a:ln w="38100" cap="flat" cmpd="sng" algn="ctr">
            <a:solidFill>
              <a:schemeClr val="bg1">
                <a:lumMod val="95000"/>
                <a:lumOff val="5000"/>
              </a:schemeClr>
            </a:solidFill>
            <a:prstDash val="solid"/>
            <a:round/>
            <a:headEnd type="none" w="med" len="med"/>
            <a:tailEnd type="none" w="med" len="med"/>
          </a:ln>
          <a:effectLst/>
        </p:spPr>
        <p:txBody>
          <a:bodyPr wrap="none" anchor="ctr"/>
          <a:lstStyle/>
          <a:p>
            <a:pPr>
              <a:defRPr/>
            </a:pPr>
            <a:endParaRPr lang="en-US"/>
          </a:p>
        </p:txBody>
      </p:sp>
      <p:sp>
        <p:nvSpPr>
          <p:cNvPr id="251910" name="Rectangle 6"/>
          <p:cNvSpPr>
            <a:spLocks noChangeArrowheads="1"/>
          </p:cNvSpPr>
          <p:nvPr/>
        </p:nvSpPr>
        <p:spPr bwMode="auto">
          <a:xfrm>
            <a:off x="1143000" y="914400"/>
            <a:ext cx="685800" cy="1524000"/>
          </a:xfrm>
          <a:prstGeom prst="rect">
            <a:avLst/>
          </a:prstGeom>
          <a:noFill/>
          <a:ln w="38100" algn="ctr">
            <a:solidFill>
              <a:srgbClr val="9933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52932" name="TextBox 3"/>
          <p:cNvSpPr txBox="1">
            <a:spLocks noChangeArrowheads="1"/>
          </p:cNvSpPr>
          <p:nvPr/>
        </p:nvSpPr>
        <p:spPr bwMode="auto">
          <a:xfrm>
            <a:off x="4038600" y="26670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a:t>
            </a:r>
            <a:r>
              <a:rPr lang="en-US">
                <a:solidFill>
                  <a:srgbClr val="3366FF"/>
                </a:solidFill>
              </a:rPr>
              <a:t>Cenozoic Era</a:t>
            </a:r>
            <a:r>
              <a:rPr lang="en-US"/>
              <a:t> belongs to this Eon?</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53956" name="TextBox 3"/>
          <p:cNvSpPr txBox="1">
            <a:spLocks noChangeArrowheads="1"/>
          </p:cNvSpPr>
          <p:nvPr/>
        </p:nvSpPr>
        <p:spPr bwMode="auto">
          <a:xfrm>
            <a:off x="4038600" y="2667000"/>
            <a:ext cx="4495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a:t>
            </a:r>
            <a:r>
              <a:rPr lang="en-US">
                <a:solidFill>
                  <a:srgbClr val="3366FF"/>
                </a:solidFill>
              </a:rPr>
              <a:t>Cenozoic Era</a:t>
            </a:r>
            <a:r>
              <a:rPr lang="en-US"/>
              <a:t> belongs to this Eon?</a:t>
            </a:r>
          </a:p>
        </p:txBody>
      </p:sp>
      <p:sp>
        <p:nvSpPr>
          <p:cNvPr id="253957" name="Rectangle 6"/>
          <p:cNvSpPr>
            <a:spLocks noChangeArrowheads="1"/>
          </p:cNvSpPr>
          <p:nvPr/>
        </p:nvSpPr>
        <p:spPr bwMode="auto">
          <a:xfrm>
            <a:off x="1143000" y="914400"/>
            <a:ext cx="685800" cy="1524000"/>
          </a:xfrm>
          <a:prstGeom prst="rect">
            <a:avLst/>
          </a:prstGeom>
          <a:noFill/>
          <a:ln w="38100" algn="ctr">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497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54980" name="TextBox 3"/>
          <p:cNvSpPr txBox="1">
            <a:spLocks noChangeArrowheads="1"/>
          </p:cNvSpPr>
          <p:nvPr/>
        </p:nvSpPr>
        <p:spPr bwMode="auto">
          <a:xfrm>
            <a:off x="4038600" y="2667000"/>
            <a:ext cx="449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The </a:t>
            </a:r>
            <a:r>
              <a:rPr lang="en-US">
                <a:solidFill>
                  <a:srgbClr val="3366FF"/>
                </a:solidFill>
              </a:rPr>
              <a:t>Cenozoic Era</a:t>
            </a:r>
            <a:r>
              <a:rPr lang="en-US"/>
              <a:t> belongs to this Eon?</a:t>
            </a:r>
          </a:p>
          <a:p>
            <a:pPr algn="l"/>
            <a:r>
              <a:rPr lang="en-US">
                <a:solidFill>
                  <a:srgbClr val="66FF99"/>
                </a:solidFill>
              </a:rPr>
              <a:t>Answer: </a:t>
            </a:r>
          </a:p>
          <a:p>
            <a:pPr algn="l"/>
            <a:r>
              <a:rPr lang="en-US">
                <a:solidFill>
                  <a:srgbClr val="FF9900"/>
                </a:solidFill>
              </a:rPr>
              <a:t>Phanerozoic Eon</a:t>
            </a:r>
          </a:p>
        </p:txBody>
      </p:sp>
      <p:sp>
        <p:nvSpPr>
          <p:cNvPr id="254981" name="Rectangle 6"/>
          <p:cNvSpPr>
            <a:spLocks noChangeArrowheads="1"/>
          </p:cNvSpPr>
          <p:nvPr/>
        </p:nvSpPr>
        <p:spPr bwMode="auto">
          <a:xfrm>
            <a:off x="1143000" y="914400"/>
            <a:ext cx="685800" cy="1524000"/>
          </a:xfrm>
          <a:prstGeom prst="rect">
            <a:avLst/>
          </a:prstGeom>
          <a:noFill/>
          <a:ln w="38100" algn="ctr">
            <a:solidFill>
              <a:srgbClr val="3366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4982" name="Rectangle 7"/>
          <p:cNvSpPr>
            <a:spLocks noChangeArrowheads="1"/>
          </p:cNvSpPr>
          <p:nvPr/>
        </p:nvSpPr>
        <p:spPr bwMode="auto">
          <a:xfrm>
            <a:off x="381000" y="914400"/>
            <a:ext cx="762000" cy="4343400"/>
          </a:xfrm>
          <a:prstGeom prst="rect">
            <a:avLst/>
          </a:prstGeom>
          <a:gradFill rotWithShape="1">
            <a:gsLst>
              <a:gs pos="0">
                <a:srgbClr val="FF9900">
                  <a:alpha val="25000"/>
                </a:srgbClr>
              </a:gs>
              <a:gs pos="100000">
                <a:srgbClr val="764700">
                  <a:alpha val="24001"/>
                </a:srgbClr>
              </a:gs>
            </a:gsLst>
            <a:lin ang="5400000" scaled="1"/>
          </a:gradFill>
          <a:ln w="38100" algn="ctr">
            <a:solidFill>
              <a:srgbClr val="FF99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0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56004" name="TextBox 3"/>
          <p:cNvSpPr txBox="1">
            <a:spLocks noChangeArrowheads="1"/>
          </p:cNvSpPr>
          <p:nvPr/>
        </p:nvSpPr>
        <p:spPr bwMode="auto">
          <a:xfrm>
            <a:off x="4038600" y="2514600"/>
            <a:ext cx="4495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Cambrian is part of?</a:t>
            </a:r>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57028" name="TextBox 3"/>
          <p:cNvSpPr txBox="1">
            <a:spLocks noChangeArrowheads="1"/>
          </p:cNvSpPr>
          <p:nvPr/>
        </p:nvSpPr>
        <p:spPr bwMode="auto">
          <a:xfrm>
            <a:off x="4038600" y="2514600"/>
            <a:ext cx="44958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a:t>
            </a:r>
            <a:r>
              <a:rPr lang="en-US">
                <a:solidFill>
                  <a:srgbClr val="FF66FF"/>
                </a:solidFill>
              </a:rPr>
              <a:t>Cambrian</a:t>
            </a:r>
            <a:r>
              <a:rPr lang="en-US"/>
              <a:t> is part of?</a:t>
            </a:r>
          </a:p>
        </p:txBody>
      </p:sp>
      <p:sp>
        <p:nvSpPr>
          <p:cNvPr id="257029" name="Rectangle 4"/>
          <p:cNvSpPr>
            <a:spLocks noChangeArrowheads="1"/>
          </p:cNvSpPr>
          <p:nvPr/>
        </p:nvSpPr>
        <p:spPr bwMode="auto">
          <a:xfrm>
            <a:off x="1828800" y="4724400"/>
            <a:ext cx="1981200" cy="228600"/>
          </a:xfrm>
          <a:prstGeom prst="rect">
            <a:avLst/>
          </a:prstGeom>
          <a:gradFill rotWithShape="1">
            <a:gsLst>
              <a:gs pos="0">
                <a:srgbClr val="FF66FF">
                  <a:alpha val="21999"/>
                </a:srgbClr>
              </a:gs>
              <a:gs pos="100000">
                <a:srgbClr val="762F76">
                  <a:alpha val="25000"/>
                </a:srgbClr>
              </a:gs>
            </a:gsLst>
            <a:lin ang="5400000" scaled="1"/>
          </a:gradFill>
          <a:ln w="38100" algn="ctr">
            <a:solidFill>
              <a:srgbClr val="FF66FF"/>
            </a:solidFill>
            <a:round/>
            <a:headEnd/>
            <a:tailEnd/>
          </a:ln>
        </p:spPr>
        <p:txBody>
          <a:bodyPr wrap="none" anchor="ctr"/>
          <a:lstStyle/>
          <a:p>
            <a:endParaRPr lang="en-US">
              <a:solidFill>
                <a:srgbClr val="FF66FF"/>
              </a:solidFill>
            </a:endParaRPr>
          </a:p>
        </p:txBody>
      </p:sp>
    </p:spTree>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05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58052" name="TextBox 3"/>
          <p:cNvSpPr txBox="1">
            <a:spLocks noChangeArrowheads="1"/>
          </p:cNvSpPr>
          <p:nvPr/>
        </p:nvSpPr>
        <p:spPr bwMode="auto">
          <a:xfrm>
            <a:off x="4038600" y="2514600"/>
            <a:ext cx="4495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a:t>
            </a:r>
            <a:r>
              <a:rPr lang="en-US">
                <a:solidFill>
                  <a:srgbClr val="FF66FF"/>
                </a:solidFill>
              </a:rPr>
              <a:t>Cambrian </a:t>
            </a:r>
            <a:r>
              <a:rPr lang="en-US"/>
              <a:t>is part of?</a:t>
            </a:r>
          </a:p>
          <a:p>
            <a:pPr algn="l"/>
            <a:r>
              <a:rPr lang="en-US">
                <a:solidFill>
                  <a:srgbClr val="6699FF"/>
                </a:solidFill>
              </a:rPr>
              <a:t>Answer: </a:t>
            </a:r>
          </a:p>
          <a:p>
            <a:pPr algn="l"/>
            <a:r>
              <a:rPr lang="en-US">
                <a:solidFill>
                  <a:srgbClr val="FF66FF"/>
                </a:solidFill>
              </a:rPr>
              <a:t>Cambrian Period</a:t>
            </a:r>
          </a:p>
        </p:txBody>
      </p:sp>
      <p:sp>
        <p:nvSpPr>
          <p:cNvPr id="258053" name="Rectangle 4"/>
          <p:cNvSpPr>
            <a:spLocks noChangeArrowheads="1"/>
          </p:cNvSpPr>
          <p:nvPr/>
        </p:nvSpPr>
        <p:spPr bwMode="auto">
          <a:xfrm>
            <a:off x="1828800" y="4724400"/>
            <a:ext cx="1981200" cy="228600"/>
          </a:xfrm>
          <a:prstGeom prst="rect">
            <a:avLst/>
          </a:prstGeom>
          <a:gradFill rotWithShape="1">
            <a:gsLst>
              <a:gs pos="0">
                <a:srgbClr val="FF66FF">
                  <a:alpha val="21999"/>
                </a:srgbClr>
              </a:gs>
              <a:gs pos="100000">
                <a:srgbClr val="762F76">
                  <a:alpha val="25000"/>
                </a:srgbClr>
              </a:gs>
            </a:gsLst>
            <a:lin ang="5400000" scaled="1"/>
          </a:gradFill>
          <a:ln w="38100" algn="ctr">
            <a:solidFill>
              <a:srgbClr val="FF66FF"/>
            </a:solidFill>
            <a:round/>
            <a:headEnd/>
            <a:tailEnd/>
          </a:ln>
        </p:spPr>
        <p:txBody>
          <a:bodyPr wrap="none" anchor="ctr"/>
          <a:lstStyle/>
          <a:p>
            <a:endParaRPr lang="en-US">
              <a:solidFill>
                <a:srgbClr val="FF66FF"/>
              </a:solidFill>
            </a:endParaRP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07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59076" name="TextBox 3"/>
          <p:cNvSpPr txBox="1">
            <a:spLocks noChangeArrowheads="1"/>
          </p:cNvSpPr>
          <p:nvPr/>
        </p:nvSpPr>
        <p:spPr bwMode="auto">
          <a:xfrm>
            <a:off x="4038600" y="2514600"/>
            <a:ext cx="44958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a:t>
            </a:r>
            <a:r>
              <a:rPr lang="en-US">
                <a:solidFill>
                  <a:srgbClr val="FF66FF"/>
                </a:solidFill>
              </a:rPr>
              <a:t>Cambrian </a:t>
            </a:r>
            <a:r>
              <a:rPr lang="en-US"/>
              <a:t>is part of?</a:t>
            </a:r>
          </a:p>
          <a:p>
            <a:pPr algn="l"/>
            <a:r>
              <a:rPr lang="en-US">
                <a:solidFill>
                  <a:srgbClr val="6699FF"/>
                </a:solidFill>
              </a:rPr>
              <a:t>Answer: </a:t>
            </a:r>
          </a:p>
          <a:p>
            <a:pPr algn="l"/>
            <a:r>
              <a:rPr lang="en-US">
                <a:solidFill>
                  <a:srgbClr val="FF66FF"/>
                </a:solidFill>
              </a:rPr>
              <a:t>Cambrian Period</a:t>
            </a:r>
          </a:p>
          <a:p>
            <a:pPr algn="l"/>
            <a:r>
              <a:rPr lang="en-US">
                <a:solidFill>
                  <a:srgbClr val="66FF99"/>
                </a:solidFill>
              </a:rPr>
              <a:t>Paleozoic Era</a:t>
            </a:r>
          </a:p>
        </p:txBody>
      </p:sp>
      <p:sp>
        <p:nvSpPr>
          <p:cNvPr id="259077" name="Rectangle 5"/>
          <p:cNvSpPr>
            <a:spLocks noChangeArrowheads="1"/>
          </p:cNvSpPr>
          <p:nvPr/>
        </p:nvSpPr>
        <p:spPr bwMode="auto">
          <a:xfrm>
            <a:off x="1066800" y="3048000"/>
            <a:ext cx="762000" cy="2209800"/>
          </a:xfrm>
          <a:prstGeom prst="rect">
            <a:avLst/>
          </a:prstGeom>
          <a:gradFill rotWithShape="1">
            <a:gsLst>
              <a:gs pos="0">
                <a:srgbClr val="66FF99">
                  <a:alpha val="25000"/>
                </a:srgbClr>
              </a:gs>
              <a:gs pos="100000">
                <a:srgbClr val="2F7647">
                  <a:alpha val="28998"/>
                </a:srgbClr>
              </a:gs>
            </a:gsLst>
            <a:lin ang="5400000" scaled="1"/>
          </a:gradFill>
          <a:ln w="38100" algn="ctr">
            <a:solidFill>
              <a:srgbClr val="66FF99"/>
            </a:solidFill>
            <a:round/>
            <a:headEnd/>
            <a:tailEnd/>
          </a:ln>
        </p:spPr>
        <p:txBody>
          <a:bodyPr wrap="none" anchor="ctr"/>
          <a:lstStyle/>
          <a:p>
            <a:endParaRPr lang="en-US"/>
          </a:p>
        </p:txBody>
      </p:sp>
      <p:sp>
        <p:nvSpPr>
          <p:cNvPr id="259078" name="Rectangle 4"/>
          <p:cNvSpPr>
            <a:spLocks noChangeArrowheads="1"/>
          </p:cNvSpPr>
          <p:nvPr/>
        </p:nvSpPr>
        <p:spPr bwMode="auto">
          <a:xfrm>
            <a:off x="1828800" y="4724400"/>
            <a:ext cx="1981200" cy="228600"/>
          </a:xfrm>
          <a:prstGeom prst="rect">
            <a:avLst/>
          </a:prstGeom>
          <a:gradFill rotWithShape="1">
            <a:gsLst>
              <a:gs pos="0">
                <a:srgbClr val="FF66FF">
                  <a:alpha val="21999"/>
                </a:srgbClr>
              </a:gs>
              <a:gs pos="100000">
                <a:srgbClr val="762F76">
                  <a:alpha val="25000"/>
                </a:srgbClr>
              </a:gs>
            </a:gsLst>
            <a:lin ang="5400000" scaled="1"/>
          </a:gradFill>
          <a:ln w="38100" algn="ctr">
            <a:solidFill>
              <a:srgbClr val="FF66FF"/>
            </a:solidFill>
            <a:round/>
            <a:headEnd/>
            <a:tailEnd/>
          </a:ln>
        </p:spPr>
        <p:txBody>
          <a:bodyPr wrap="none" anchor="ctr"/>
          <a:lstStyle/>
          <a:p>
            <a:endParaRPr lang="en-US">
              <a:solidFill>
                <a:srgbClr val="FF66FF"/>
              </a:solidFill>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0100" name="TextBox 3"/>
          <p:cNvSpPr txBox="1">
            <a:spLocks noChangeArrowheads="1"/>
          </p:cNvSpPr>
          <p:nvPr/>
        </p:nvSpPr>
        <p:spPr bwMode="auto">
          <a:xfrm>
            <a:off x="4038600" y="2514600"/>
            <a:ext cx="44958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a:t>
            </a:r>
            <a:r>
              <a:rPr lang="en-US">
                <a:solidFill>
                  <a:srgbClr val="FF66FF"/>
                </a:solidFill>
              </a:rPr>
              <a:t>Cambrian</a:t>
            </a:r>
            <a:r>
              <a:rPr lang="en-US"/>
              <a:t> is part of?</a:t>
            </a:r>
          </a:p>
          <a:p>
            <a:pPr algn="l"/>
            <a:r>
              <a:rPr lang="en-US">
                <a:solidFill>
                  <a:srgbClr val="6699FF"/>
                </a:solidFill>
              </a:rPr>
              <a:t>Answer:</a:t>
            </a:r>
            <a:r>
              <a:rPr lang="en-US">
                <a:solidFill>
                  <a:srgbClr val="FFFF00"/>
                </a:solidFill>
              </a:rPr>
              <a:t> </a:t>
            </a:r>
          </a:p>
          <a:p>
            <a:pPr algn="l"/>
            <a:r>
              <a:rPr lang="en-US">
                <a:solidFill>
                  <a:srgbClr val="FF66FF"/>
                </a:solidFill>
              </a:rPr>
              <a:t>Cambrian Period</a:t>
            </a:r>
          </a:p>
          <a:p>
            <a:pPr algn="l"/>
            <a:r>
              <a:rPr lang="en-US">
                <a:solidFill>
                  <a:srgbClr val="66FF99"/>
                </a:solidFill>
              </a:rPr>
              <a:t>Paleozoic Era</a:t>
            </a:r>
          </a:p>
          <a:p>
            <a:pPr algn="l"/>
            <a:r>
              <a:rPr lang="en-US">
                <a:solidFill>
                  <a:srgbClr val="9933FF"/>
                </a:solidFill>
              </a:rPr>
              <a:t>Phanerozoic Eon</a:t>
            </a:r>
          </a:p>
        </p:txBody>
      </p:sp>
      <p:sp>
        <p:nvSpPr>
          <p:cNvPr id="260101" name="Rectangle 6"/>
          <p:cNvSpPr>
            <a:spLocks noChangeArrowheads="1"/>
          </p:cNvSpPr>
          <p:nvPr/>
        </p:nvSpPr>
        <p:spPr bwMode="auto">
          <a:xfrm>
            <a:off x="381000" y="685800"/>
            <a:ext cx="685800" cy="4572000"/>
          </a:xfrm>
          <a:prstGeom prst="rect">
            <a:avLst/>
          </a:prstGeom>
          <a:gradFill rotWithShape="1">
            <a:gsLst>
              <a:gs pos="0">
                <a:srgbClr val="9933FF">
                  <a:alpha val="26999"/>
                </a:srgbClr>
              </a:gs>
              <a:gs pos="100000">
                <a:srgbClr val="471876">
                  <a:alpha val="26999"/>
                </a:srgbClr>
              </a:gs>
            </a:gsLst>
            <a:lin ang="5400000" scaled="1"/>
          </a:gradFill>
          <a:ln w="38100" algn="ctr">
            <a:solidFill>
              <a:srgbClr val="9933FF"/>
            </a:solidFill>
            <a:round/>
            <a:headEnd/>
            <a:tailEnd/>
          </a:ln>
        </p:spPr>
        <p:txBody>
          <a:bodyPr wrap="none" anchor="ctr"/>
          <a:lstStyle/>
          <a:p>
            <a:endParaRPr lang="en-US"/>
          </a:p>
        </p:txBody>
      </p:sp>
      <p:sp>
        <p:nvSpPr>
          <p:cNvPr id="260102" name="Rectangle 4"/>
          <p:cNvSpPr>
            <a:spLocks noChangeArrowheads="1"/>
          </p:cNvSpPr>
          <p:nvPr/>
        </p:nvSpPr>
        <p:spPr bwMode="auto">
          <a:xfrm>
            <a:off x="1828800" y="4724400"/>
            <a:ext cx="1981200" cy="228600"/>
          </a:xfrm>
          <a:prstGeom prst="rect">
            <a:avLst/>
          </a:prstGeom>
          <a:gradFill rotWithShape="1">
            <a:gsLst>
              <a:gs pos="0">
                <a:srgbClr val="FF66FF">
                  <a:alpha val="21999"/>
                </a:srgbClr>
              </a:gs>
              <a:gs pos="100000">
                <a:srgbClr val="762F76">
                  <a:alpha val="25000"/>
                </a:srgbClr>
              </a:gs>
            </a:gsLst>
            <a:lin ang="5400000" scaled="1"/>
          </a:gradFill>
          <a:ln w="38100" algn="ctr">
            <a:solidFill>
              <a:srgbClr val="FF66FF"/>
            </a:solidFill>
            <a:round/>
            <a:headEnd/>
            <a:tailEnd/>
          </a:ln>
        </p:spPr>
        <p:txBody>
          <a:bodyPr wrap="none" anchor="ctr"/>
          <a:lstStyle/>
          <a:p>
            <a:endParaRPr lang="en-US">
              <a:solidFill>
                <a:srgbClr val="FF66FF"/>
              </a:solidFill>
            </a:endParaRPr>
          </a:p>
        </p:txBody>
      </p:sp>
      <p:sp>
        <p:nvSpPr>
          <p:cNvPr id="260103" name="Rectangle 5"/>
          <p:cNvSpPr>
            <a:spLocks noChangeArrowheads="1"/>
          </p:cNvSpPr>
          <p:nvPr/>
        </p:nvSpPr>
        <p:spPr bwMode="auto">
          <a:xfrm>
            <a:off x="1066800" y="3048000"/>
            <a:ext cx="762000" cy="2209800"/>
          </a:xfrm>
          <a:prstGeom prst="rect">
            <a:avLst/>
          </a:prstGeom>
          <a:gradFill rotWithShape="1">
            <a:gsLst>
              <a:gs pos="0">
                <a:srgbClr val="66FF99">
                  <a:alpha val="25000"/>
                </a:srgbClr>
              </a:gs>
              <a:gs pos="100000">
                <a:srgbClr val="2F7647">
                  <a:alpha val="28998"/>
                </a:srgbClr>
              </a:gs>
            </a:gsLst>
            <a:lin ang="5400000" scaled="1"/>
          </a:gradFill>
          <a:ln w="38100" algn="ctr">
            <a:solidFill>
              <a:srgbClr val="66FF99"/>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11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1124" name="TextBox 3"/>
          <p:cNvSpPr txBox="1">
            <a:spLocks noChangeArrowheads="1"/>
          </p:cNvSpPr>
          <p:nvPr/>
        </p:nvSpPr>
        <p:spPr bwMode="auto">
          <a:xfrm>
            <a:off x="4038600" y="2514600"/>
            <a:ext cx="44958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Pleistocene is part of?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endParaRPr lang="en-US" smtClean="0"/>
          </a:p>
        </p:txBody>
      </p:sp>
      <p:sp>
        <p:nvSpPr>
          <p:cNvPr id="40963" name="Rectangle 3"/>
          <p:cNvSpPr>
            <a:spLocks noGrp="1" noChangeArrowheads="1"/>
          </p:cNvSpPr>
          <p:nvPr>
            <p:ph type="body" idx="1"/>
          </p:nvPr>
        </p:nvSpPr>
        <p:spPr/>
        <p:txBody>
          <a:bodyPr/>
          <a:lstStyle/>
          <a:p>
            <a:pPr eaLnBrk="1" hangingPunct="1"/>
            <a:endParaRPr lang="en-US" smtClean="0"/>
          </a:p>
        </p:txBody>
      </p:sp>
      <p:sp>
        <p:nvSpPr>
          <p:cNvPr id="40964"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40965"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0967"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0968" name="Line 8"/>
          <p:cNvSpPr>
            <a:spLocks noChangeShapeType="1"/>
          </p:cNvSpPr>
          <p:nvPr/>
        </p:nvSpPr>
        <p:spPr bwMode="auto">
          <a:xfrm flipV="1">
            <a:off x="4495800" y="1524000"/>
            <a:ext cx="0" cy="1524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69" name="Text Box 9"/>
          <p:cNvSpPr txBox="1">
            <a:spLocks noChangeArrowheads="1"/>
          </p:cNvSpPr>
          <p:nvPr/>
        </p:nvSpPr>
        <p:spPr bwMode="auto">
          <a:xfrm>
            <a:off x="3505200" y="3124200"/>
            <a:ext cx="2133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Earth Forms</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214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2148" name="TextBox 3"/>
          <p:cNvSpPr txBox="1">
            <a:spLocks noChangeArrowheads="1"/>
          </p:cNvSpPr>
          <p:nvPr/>
        </p:nvSpPr>
        <p:spPr bwMode="auto">
          <a:xfrm>
            <a:off x="4038600" y="2514600"/>
            <a:ext cx="4495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Pleistocene is part of?</a:t>
            </a:r>
          </a:p>
          <a:p>
            <a:pPr algn="l"/>
            <a:r>
              <a:rPr lang="en-US">
                <a:solidFill>
                  <a:srgbClr val="66FF99"/>
                </a:solidFill>
              </a:rPr>
              <a:t>Pleistocene Epoch</a:t>
            </a:r>
          </a:p>
        </p:txBody>
      </p:sp>
      <p:sp>
        <p:nvSpPr>
          <p:cNvPr id="262149" name="Rectangle 4"/>
          <p:cNvSpPr>
            <a:spLocks noChangeArrowheads="1"/>
          </p:cNvSpPr>
          <p:nvPr/>
        </p:nvSpPr>
        <p:spPr bwMode="auto">
          <a:xfrm>
            <a:off x="3810000" y="1066800"/>
            <a:ext cx="2057400" cy="381000"/>
          </a:xfrm>
          <a:prstGeom prst="rect">
            <a:avLst/>
          </a:prstGeom>
          <a:gradFill rotWithShape="1">
            <a:gsLst>
              <a:gs pos="0">
                <a:srgbClr val="66FF99">
                  <a:alpha val="21001"/>
                </a:srgbClr>
              </a:gs>
              <a:gs pos="100000">
                <a:srgbClr val="2F7647">
                  <a:alpha val="29999"/>
                </a:srgbClr>
              </a:gs>
            </a:gsLst>
            <a:lin ang="5400000" scaled="1"/>
          </a:gradFill>
          <a:ln w="28575" algn="ctr">
            <a:solidFill>
              <a:schemeClr val="bg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3172" name="TextBox 3"/>
          <p:cNvSpPr txBox="1">
            <a:spLocks noChangeArrowheads="1"/>
          </p:cNvSpPr>
          <p:nvPr/>
        </p:nvSpPr>
        <p:spPr bwMode="auto">
          <a:xfrm>
            <a:off x="4038600" y="2514600"/>
            <a:ext cx="4495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Pleistocene is part of?</a:t>
            </a:r>
          </a:p>
          <a:p>
            <a:pPr algn="l"/>
            <a:r>
              <a:rPr lang="en-US">
                <a:solidFill>
                  <a:srgbClr val="66FF99"/>
                </a:solidFill>
              </a:rPr>
              <a:t>Pleistocene Epoch</a:t>
            </a:r>
          </a:p>
          <a:p>
            <a:pPr algn="l"/>
            <a:r>
              <a:rPr lang="en-US">
                <a:solidFill>
                  <a:srgbClr val="FF9900"/>
                </a:solidFill>
              </a:rPr>
              <a:t>Quaternary Period</a:t>
            </a:r>
          </a:p>
        </p:txBody>
      </p:sp>
      <p:sp>
        <p:nvSpPr>
          <p:cNvPr id="263173" name="Rectangle 4"/>
          <p:cNvSpPr>
            <a:spLocks noChangeArrowheads="1"/>
          </p:cNvSpPr>
          <p:nvPr/>
        </p:nvSpPr>
        <p:spPr bwMode="auto">
          <a:xfrm>
            <a:off x="3810000" y="1066800"/>
            <a:ext cx="2057400" cy="381000"/>
          </a:xfrm>
          <a:prstGeom prst="rect">
            <a:avLst/>
          </a:prstGeom>
          <a:gradFill rotWithShape="1">
            <a:gsLst>
              <a:gs pos="0">
                <a:srgbClr val="66FF99">
                  <a:alpha val="21001"/>
                </a:srgbClr>
              </a:gs>
              <a:gs pos="100000">
                <a:srgbClr val="2F7647">
                  <a:alpha val="29999"/>
                </a:srgbClr>
              </a:gs>
            </a:gsLst>
            <a:lin ang="5400000" scaled="1"/>
          </a:gradFill>
          <a:ln w="28575" algn="ctr">
            <a:solidFill>
              <a:schemeClr val="bg1"/>
            </a:solidFill>
            <a:round/>
            <a:headEnd/>
            <a:tailEnd/>
          </a:ln>
        </p:spPr>
        <p:txBody>
          <a:bodyPr wrap="none" anchor="ctr"/>
          <a:lstStyle/>
          <a:p>
            <a:endParaRPr lang="en-US"/>
          </a:p>
        </p:txBody>
      </p:sp>
      <p:sp>
        <p:nvSpPr>
          <p:cNvPr id="263174" name="Rectangle 5"/>
          <p:cNvSpPr>
            <a:spLocks noChangeArrowheads="1"/>
          </p:cNvSpPr>
          <p:nvPr/>
        </p:nvSpPr>
        <p:spPr bwMode="auto">
          <a:xfrm>
            <a:off x="1828800" y="914400"/>
            <a:ext cx="1981200" cy="457200"/>
          </a:xfrm>
          <a:prstGeom prst="rect">
            <a:avLst/>
          </a:prstGeom>
          <a:gradFill rotWithShape="1">
            <a:gsLst>
              <a:gs pos="0">
                <a:srgbClr val="FF9900">
                  <a:alpha val="25000"/>
                </a:srgbClr>
              </a:gs>
              <a:gs pos="100000">
                <a:srgbClr val="764700">
                  <a:alpha val="21001"/>
                </a:srgbClr>
              </a:gs>
            </a:gsLst>
            <a:lin ang="5400000" scaled="1"/>
          </a:gradFill>
          <a:ln w="28575" algn="ctr">
            <a:solidFill>
              <a:schemeClr val="bg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4196" name="TextBox 3"/>
          <p:cNvSpPr txBox="1">
            <a:spLocks noChangeArrowheads="1"/>
          </p:cNvSpPr>
          <p:nvPr/>
        </p:nvSpPr>
        <p:spPr bwMode="auto">
          <a:xfrm>
            <a:off x="4038600" y="2514600"/>
            <a:ext cx="44958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Pleistocene is part of?</a:t>
            </a:r>
          </a:p>
          <a:p>
            <a:pPr algn="l"/>
            <a:r>
              <a:rPr lang="en-US">
                <a:solidFill>
                  <a:srgbClr val="66FF99"/>
                </a:solidFill>
              </a:rPr>
              <a:t>Pleistocene Epoch</a:t>
            </a:r>
          </a:p>
          <a:p>
            <a:pPr algn="l"/>
            <a:r>
              <a:rPr lang="en-US">
                <a:solidFill>
                  <a:srgbClr val="FF9900"/>
                </a:solidFill>
              </a:rPr>
              <a:t>Quaternary Period</a:t>
            </a:r>
          </a:p>
          <a:p>
            <a:pPr algn="l"/>
            <a:r>
              <a:rPr lang="en-US">
                <a:solidFill>
                  <a:srgbClr val="FF99FF"/>
                </a:solidFill>
              </a:rPr>
              <a:t>Cenozoic Era</a:t>
            </a:r>
          </a:p>
        </p:txBody>
      </p:sp>
      <p:sp>
        <p:nvSpPr>
          <p:cNvPr id="264197" name="Rectangle 4"/>
          <p:cNvSpPr>
            <a:spLocks noChangeArrowheads="1"/>
          </p:cNvSpPr>
          <p:nvPr/>
        </p:nvSpPr>
        <p:spPr bwMode="auto">
          <a:xfrm>
            <a:off x="3810000" y="1066800"/>
            <a:ext cx="2057400" cy="381000"/>
          </a:xfrm>
          <a:prstGeom prst="rect">
            <a:avLst/>
          </a:prstGeom>
          <a:gradFill rotWithShape="1">
            <a:gsLst>
              <a:gs pos="0">
                <a:srgbClr val="66FF99">
                  <a:alpha val="21001"/>
                </a:srgbClr>
              </a:gs>
              <a:gs pos="100000">
                <a:srgbClr val="2F7647">
                  <a:alpha val="29999"/>
                </a:srgbClr>
              </a:gs>
            </a:gsLst>
            <a:lin ang="5400000" scaled="1"/>
          </a:gradFill>
          <a:ln w="28575" algn="ctr">
            <a:solidFill>
              <a:schemeClr val="bg1"/>
            </a:solidFill>
            <a:round/>
            <a:headEnd/>
            <a:tailEnd/>
          </a:ln>
        </p:spPr>
        <p:txBody>
          <a:bodyPr wrap="none" anchor="ctr"/>
          <a:lstStyle/>
          <a:p>
            <a:endParaRPr lang="en-US"/>
          </a:p>
        </p:txBody>
      </p:sp>
      <p:sp>
        <p:nvSpPr>
          <p:cNvPr id="264198" name="Rectangle 5"/>
          <p:cNvSpPr>
            <a:spLocks noChangeArrowheads="1"/>
          </p:cNvSpPr>
          <p:nvPr/>
        </p:nvSpPr>
        <p:spPr bwMode="auto">
          <a:xfrm>
            <a:off x="1828800" y="914400"/>
            <a:ext cx="1981200" cy="457200"/>
          </a:xfrm>
          <a:prstGeom prst="rect">
            <a:avLst/>
          </a:prstGeom>
          <a:gradFill rotWithShape="1">
            <a:gsLst>
              <a:gs pos="0">
                <a:srgbClr val="FF9900">
                  <a:alpha val="25000"/>
                </a:srgbClr>
              </a:gs>
              <a:gs pos="100000">
                <a:srgbClr val="764700">
                  <a:alpha val="21001"/>
                </a:srgbClr>
              </a:gs>
            </a:gsLst>
            <a:lin ang="5400000" scaled="1"/>
          </a:gradFill>
          <a:ln w="28575" algn="ctr">
            <a:solidFill>
              <a:schemeClr val="bg1"/>
            </a:solidFill>
            <a:round/>
            <a:headEnd/>
            <a:tailEnd/>
          </a:ln>
        </p:spPr>
        <p:txBody>
          <a:bodyPr wrap="none" anchor="ctr"/>
          <a:lstStyle/>
          <a:p>
            <a:endParaRPr lang="en-US"/>
          </a:p>
        </p:txBody>
      </p:sp>
      <p:sp>
        <p:nvSpPr>
          <p:cNvPr id="264199" name="Rectangle 6"/>
          <p:cNvSpPr>
            <a:spLocks noChangeArrowheads="1"/>
          </p:cNvSpPr>
          <p:nvPr/>
        </p:nvSpPr>
        <p:spPr bwMode="auto">
          <a:xfrm>
            <a:off x="1143000" y="914400"/>
            <a:ext cx="685800" cy="1524000"/>
          </a:xfrm>
          <a:prstGeom prst="rect">
            <a:avLst/>
          </a:prstGeom>
          <a:gradFill rotWithShape="1">
            <a:gsLst>
              <a:gs pos="0">
                <a:srgbClr val="FF66FF">
                  <a:alpha val="37999"/>
                </a:srgbClr>
              </a:gs>
              <a:gs pos="100000">
                <a:srgbClr val="762F76"/>
              </a:gs>
            </a:gsLst>
            <a:lin ang="5400000" scaled="1"/>
          </a:gradFill>
          <a:ln w="28575" algn="ctr">
            <a:solidFill>
              <a:schemeClr val="bg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521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rgbClr val="FF66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5220" name="TextBox 3"/>
          <p:cNvSpPr txBox="1">
            <a:spLocks noChangeArrowheads="1"/>
          </p:cNvSpPr>
          <p:nvPr/>
        </p:nvSpPr>
        <p:spPr bwMode="auto">
          <a:xfrm>
            <a:off x="4038600" y="2514600"/>
            <a:ext cx="44958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Describe all of the units of time that the Pleistocene is part of?</a:t>
            </a:r>
          </a:p>
          <a:p>
            <a:pPr algn="l"/>
            <a:r>
              <a:rPr lang="en-US">
                <a:solidFill>
                  <a:srgbClr val="66FF99"/>
                </a:solidFill>
              </a:rPr>
              <a:t>Pleistocene Epoch</a:t>
            </a:r>
          </a:p>
          <a:p>
            <a:pPr algn="l"/>
            <a:r>
              <a:rPr lang="en-US">
                <a:solidFill>
                  <a:srgbClr val="FF9900"/>
                </a:solidFill>
              </a:rPr>
              <a:t>Quaternary Period</a:t>
            </a:r>
          </a:p>
          <a:p>
            <a:pPr algn="l"/>
            <a:r>
              <a:rPr lang="en-US">
                <a:solidFill>
                  <a:srgbClr val="FF99FF"/>
                </a:solidFill>
              </a:rPr>
              <a:t>Cenozoic Era</a:t>
            </a:r>
          </a:p>
          <a:p>
            <a:pPr algn="l"/>
            <a:r>
              <a:rPr lang="en-US">
                <a:solidFill>
                  <a:srgbClr val="9933FF"/>
                </a:solidFill>
              </a:rPr>
              <a:t>Phanerzoic Eon</a:t>
            </a:r>
          </a:p>
        </p:txBody>
      </p:sp>
      <p:sp>
        <p:nvSpPr>
          <p:cNvPr id="265221" name="Rectangle 4"/>
          <p:cNvSpPr>
            <a:spLocks noChangeArrowheads="1"/>
          </p:cNvSpPr>
          <p:nvPr/>
        </p:nvSpPr>
        <p:spPr bwMode="auto">
          <a:xfrm>
            <a:off x="3810000" y="1066800"/>
            <a:ext cx="2057400" cy="381000"/>
          </a:xfrm>
          <a:prstGeom prst="rect">
            <a:avLst/>
          </a:prstGeom>
          <a:gradFill rotWithShape="1">
            <a:gsLst>
              <a:gs pos="0">
                <a:srgbClr val="66FF99">
                  <a:alpha val="21001"/>
                </a:srgbClr>
              </a:gs>
              <a:gs pos="100000">
                <a:srgbClr val="2F7647">
                  <a:alpha val="29999"/>
                </a:srgbClr>
              </a:gs>
            </a:gsLst>
            <a:lin ang="5400000" scaled="1"/>
          </a:gradFill>
          <a:ln w="28575" algn="ctr">
            <a:solidFill>
              <a:schemeClr val="bg1"/>
            </a:solidFill>
            <a:round/>
            <a:headEnd/>
            <a:tailEnd/>
          </a:ln>
        </p:spPr>
        <p:txBody>
          <a:bodyPr wrap="none" anchor="ctr"/>
          <a:lstStyle/>
          <a:p>
            <a:endParaRPr lang="en-US"/>
          </a:p>
        </p:txBody>
      </p:sp>
      <p:sp>
        <p:nvSpPr>
          <p:cNvPr id="265222" name="Rectangle 5"/>
          <p:cNvSpPr>
            <a:spLocks noChangeArrowheads="1"/>
          </p:cNvSpPr>
          <p:nvPr/>
        </p:nvSpPr>
        <p:spPr bwMode="auto">
          <a:xfrm>
            <a:off x="1828800" y="914400"/>
            <a:ext cx="1981200" cy="457200"/>
          </a:xfrm>
          <a:prstGeom prst="rect">
            <a:avLst/>
          </a:prstGeom>
          <a:gradFill rotWithShape="1">
            <a:gsLst>
              <a:gs pos="0">
                <a:srgbClr val="FF9900">
                  <a:alpha val="25000"/>
                </a:srgbClr>
              </a:gs>
              <a:gs pos="100000">
                <a:srgbClr val="764700">
                  <a:alpha val="21001"/>
                </a:srgbClr>
              </a:gs>
            </a:gsLst>
            <a:lin ang="5400000" scaled="1"/>
          </a:gradFill>
          <a:ln w="28575" algn="ctr">
            <a:solidFill>
              <a:schemeClr val="bg1"/>
            </a:solidFill>
            <a:round/>
            <a:headEnd/>
            <a:tailEnd/>
          </a:ln>
        </p:spPr>
        <p:txBody>
          <a:bodyPr wrap="none" anchor="ctr"/>
          <a:lstStyle/>
          <a:p>
            <a:endParaRPr lang="en-US"/>
          </a:p>
        </p:txBody>
      </p:sp>
      <p:sp>
        <p:nvSpPr>
          <p:cNvPr id="265223" name="Rectangle 6"/>
          <p:cNvSpPr>
            <a:spLocks noChangeArrowheads="1"/>
          </p:cNvSpPr>
          <p:nvPr/>
        </p:nvSpPr>
        <p:spPr bwMode="auto">
          <a:xfrm>
            <a:off x="1143000" y="914400"/>
            <a:ext cx="685800" cy="1524000"/>
          </a:xfrm>
          <a:prstGeom prst="rect">
            <a:avLst/>
          </a:prstGeom>
          <a:gradFill rotWithShape="1">
            <a:gsLst>
              <a:gs pos="0">
                <a:srgbClr val="FF66FF">
                  <a:alpha val="37999"/>
                </a:srgbClr>
              </a:gs>
              <a:gs pos="100000">
                <a:srgbClr val="762F76"/>
              </a:gs>
            </a:gsLst>
            <a:lin ang="5400000" scaled="1"/>
          </a:gradFill>
          <a:ln w="28575" algn="ctr">
            <a:solidFill>
              <a:schemeClr val="bg1"/>
            </a:solidFill>
            <a:round/>
            <a:headEnd/>
            <a:tailEnd/>
          </a:ln>
        </p:spPr>
        <p:txBody>
          <a:bodyPr wrap="none" anchor="ctr"/>
          <a:lstStyle/>
          <a:p>
            <a:endParaRPr lang="en-US"/>
          </a:p>
        </p:txBody>
      </p:sp>
      <p:sp>
        <p:nvSpPr>
          <p:cNvPr id="265224" name="Rectangle 6"/>
          <p:cNvSpPr>
            <a:spLocks noChangeArrowheads="1"/>
          </p:cNvSpPr>
          <p:nvPr/>
        </p:nvSpPr>
        <p:spPr bwMode="auto">
          <a:xfrm>
            <a:off x="381000" y="914400"/>
            <a:ext cx="685800" cy="4343400"/>
          </a:xfrm>
          <a:prstGeom prst="rect">
            <a:avLst/>
          </a:prstGeom>
          <a:gradFill rotWithShape="1">
            <a:gsLst>
              <a:gs pos="0">
                <a:srgbClr val="9933FF">
                  <a:alpha val="26999"/>
                </a:srgbClr>
              </a:gs>
              <a:gs pos="100000">
                <a:srgbClr val="471876">
                  <a:alpha val="26999"/>
                </a:srgbClr>
              </a:gs>
            </a:gsLst>
            <a:lin ang="5400000" scaled="1"/>
          </a:gradFill>
          <a:ln w="38100" algn="ctr">
            <a:solidFill>
              <a:schemeClr val="bg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6244" name="TextBox 3"/>
          <p:cNvSpPr txBox="1">
            <a:spLocks noChangeArrowheads="1"/>
          </p:cNvSpPr>
          <p:nvPr/>
        </p:nvSpPr>
        <p:spPr bwMode="auto">
          <a:xfrm>
            <a:off x="4038600" y="2514600"/>
            <a:ext cx="4495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Which time unit makes up the most of Earth’s History?</a:t>
            </a: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7268" name="TextBox 3"/>
          <p:cNvSpPr txBox="1">
            <a:spLocks noChangeArrowheads="1"/>
          </p:cNvSpPr>
          <p:nvPr/>
        </p:nvSpPr>
        <p:spPr bwMode="auto">
          <a:xfrm>
            <a:off x="4038600" y="2514600"/>
            <a:ext cx="4495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Which time unit makes up the most of Earth’s History?</a:t>
            </a:r>
          </a:p>
          <a:p>
            <a:pPr algn="l"/>
            <a:r>
              <a:rPr lang="en-US">
                <a:solidFill>
                  <a:srgbClr val="66FF99"/>
                </a:solidFill>
              </a:rPr>
              <a:t>The Precambrian Super-Eon</a:t>
            </a:r>
          </a:p>
        </p:txBody>
      </p:sp>
      <p:sp>
        <p:nvSpPr>
          <p:cNvPr id="267269" name="Rectangle 4"/>
          <p:cNvSpPr>
            <a:spLocks noChangeArrowheads="1"/>
          </p:cNvSpPr>
          <p:nvPr/>
        </p:nvSpPr>
        <p:spPr bwMode="auto">
          <a:xfrm>
            <a:off x="304800" y="5181600"/>
            <a:ext cx="914400" cy="1676400"/>
          </a:xfrm>
          <a:prstGeom prst="rect">
            <a:avLst/>
          </a:prstGeom>
          <a:gradFill rotWithShape="1">
            <a:gsLst>
              <a:gs pos="0">
                <a:srgbClr val="66FF99">
                  <a:alpha val="17000"/>
                </a:srgbClr>
              </a:gs>
              <a:gs pos="100000">
                <a:srgbClr val="2F7647">
                  <a:alpha val="28998"/>
                </a:srgbClr>
              </a:gs>
            </a:gsLst>
            <a:lin ang="5400000" scaled="1"/>
          </a:gradFill>
          <a:ln w="76200" algn="ctr">
            <a:solidFill>
              <a:schemeClr val="bg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9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8292" name="TextBox 3"/>
          <p:cNvSpPr txBox="1">
            <a:spLocks noChangeArrowheads="1"/>
          </p:cNvSpPr>
          <p:nvPr/>
        </p:nvSpPr>
        <p:spPr bwMode="auto">
          <a:xfrm>
            <a:off x="4038600" y="2514600"/>
            <a:ext cx="44958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Certain events / changes on Earth mark the end of one time period, and the start of another.  </a:t>
            </a: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3810000" y="2438400"/>
            <a:ext cx="5029200" cy="4191000"/>
          </a:xfrm>
          <a:prstGeom prst="rect">
            <a:avLst/>
          </a:prstGeom>
          <a:solidFill>
            <a:schemeClr val="bg1"/>
          </a:solidFill>
          <a:ln w="76200" cap="flat" cmpd="sng" algn="ctr">
            <a:solidFill>
              <a:schemeClr val="tx1">
                <a:lumMod val="65000"/>
              </a:schemeClr>
            </a:solidFill>
            <a:prstDash val="solid"/>
            <a:round/>
            <a:headEnd type="none" w="med" len="med"/>
            <a:tailEnd type="none" w="med" len="med"/>
          </a:ln>
          <a:effectLst/>
        </p:spPr>
        <p:txBody>
          <a:bodyPr wrap="none" anchor="ctr"/>
          <a:lstStyle/>
          <a:p>
            <a:pPr>
              <a:defRPr/>
            </a:pPr>
            <a:endParaRPr lang="en-US"/>
          </a:p>
        </p:txBody>
      </p:sp>
      <p:sp>
        <p:nvSpPr>
          <p:cNvPr id="269316" name="TextBox 3"/>
          <p:cNvSpPr txBox="1">
            <a:spLocks noChangeArrowheads="1"/>
          </p:cNvSpPr>
          <p:nvPr/>
        </p:nvSpPr>
        <p:spPr bwMode="auto">
          <a:xfrm>
            <a:off x="4038600" y="2514600"/>
            <a:ext cx="44958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a:t>Certain events / changes on Earth mark the end of one time period, and the start of another.  </a:t>
            </a:r>
            <a:r>
              <a:rPr lang="en-US">
                <a:solidFill>
                  <a:srgbClr val="FF9900"/>
                </a:solidFill>
              </a:rPr>
              <a:t>Often these are extinction events.</a:t>
            </a:r>
            <a:r>
              <a:rPr lang="en-US"/>
              <a:t>  </a:t>
            </a:r>
          </a:p>
        </p:txBody>
      </p:sp>
    </p:spTree>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39" name="Rectangle 4"/>
          <p:cNvSpPr>
            <a:spLocks noChangeArrowheads="1"/>
          </p:cNvSpPr>
          <p:nvPr/>
        </p:nvSpPr>
        <p:spPr bwMode="auto">
          <a:xfrm>
            <a:off x="5867400" y="5181600"/>
            <a:ext cx="2895600" cy="304800"/>
          </a:xfrm>
          <a:prstGeom prst="rect">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70340" name="Straight Connector 4"/>
          <p:cNvCxnSpPr>
            <a:cxnSpLocks noChangeShapeType="1"/>
          </p:cNvCxnSpPr>
          <p:nvPr/>
        </p:nvCxnSpPr>
        <p:spPr bwMode="auto">
          <a:xfrm rot="10800000">
            <a:off x="381000" y="5257800"/>
            <a:ext cx="5410200" cy="0"/>
          </a:xfrm>
          <a:prstGeom prst="line">
            <a:avLst/>
          </a:prstGeom>
          <a:noFill/>
          <a:ln w="57150" algn="ctr">
            <a:solidFill>
              <a:schemeClr val="bg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363" name="Rectangle 4"/>
          <p:cNvSpPr>
            <a:spLocks noChangeArrowheads="1"/>
          </p:cNvSpPr>
          <p:nvPr/>
        </p:nvSpPr>
        <p:spPr bwMode="auto">
          <a:xfrm>
            <a:off x="5867400" y="5181600"/>
            <a:ext cx="2895600" cy="304800"/>
          </a:xfrm>
          <a:prstGeom prst="rect">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1364" name="Rectangle 3"/>
          <p:cNvSpPr>
            <a:spLocks noChangeArrowheads="1"/>
          </p:cNvSpPr>
          <p:nvPr/>
        </p:nvSpPr>
        <p:spPr bwMode="auto">
          <a:xfrm>
            <a:off x="5791200" y="3048000"/>
            <a:ext cx="2895600" cy="304800"/>
          </a:xfrm>
          <a:prstGeom prst="rect">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71365" name="Straight Connector 4"/>
          <p:cNvCxnSpPr>
            <a:cxnSpLocks noChangeShapeType="1"/>
          </p:cNvCxnSpPr>
          <p:nvPr/>
        </p:nvCxnSpPr>
        <p:spPr bwMode="auto">
          <a:xfrm rot="10800000">
            <a:off x="381000" y="5257800"/>
            <a:ext cx="5410200" cy="0"/>
          </a:xfrm>
          <a:prstGeom prst="line">
            <a:avLst/>
          </a:prstGeom>
          <a:noFill/>
          <a:ln w="57150" algn="ctr">
            <a:solidFill>
              <a:schemeClr val="bg1"/>
            </a:solidFill>
            <a:round/>
            <a:headEnd/>
            <a:tailEnd/>
          </a:ln>
          <a:extLst>
            <a:ext uri="{909E8E84-426E-40DD-AFC4-6F175D3DCCD1}">
              <a14:hiddenFill xmlns:a14="http://schemas.microsoft.com/office/drawing/2010/main">
                <a:noFill/>
              </a14:hiddenFill>
            </a:ext>
          </a:extLst>
        </p:spPr>
      </p:cxnSp>
      <p:cxnSp>
        <p:nvCxnSpPr>
          <p:cNvPr id="271366" name="Straight Connector 5"/>
          <p:cNvCxnSpPr>
            <a:cxnSpLocks noChangeShapeType="1"/>
          </p:cNvCxnSpPr>
          <p:nvPr/>
        </p:nvCxnSpPr>
        <p:spPr bwMode="auto">
          <a:xfrm rot="10800000">
            <a:off x="1143000" y="3048000"/>
            <a:ext cx="4724400" cy="0"/>
          </a:xfrm>
          <a:prstGeom prst="line">
            <a:avLst/>
          </a:prstGeom>
          <a:noFill/>
          <a:ln w="57150" algn="ctr">
            <a:solidFill>
              <a:schemeClr val="bg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endParaRPr lang="en-US" smtClean="0"/>
          </a:p>
        </p:txBody>
      </p:sp>
      <p:sp>
        <p:nvSpPr>
          <p:cNvPr id="41987" name="Rectangle 3"/>
          <p:cNvSpPr>
            <a:spLocks noGrp="1" noChangeArrowheads="1"/>
          </p:cNvSpPr>
          <p:nvPr>
            <p:ph type="body" idx="1"/>
          </p:nvPr>
        </p:nvSpPr>
        <p:spPr/>
        <p:txBody>
          <a:bodyPr/>
          <a:lstStyle/>
          <a:p>
            <a:pPr eaLnBrk="1" hangingPunct="1"/>
            <a:endParaRPr lang="en-US" smtClean="0"/>
          </a:p>
        </p:txBody>
      </p:sp>
      <p:sp>
        <p:nvSpPr>
          <p:cNvPr id="41988"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41989"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1991"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1992" name="Line 8"/>
          <p:cNvSpPr>
            <a:spLocks noChangeShapeType="1"/>
          </p:cNvSpPr>
          <p:nvPr/>
        </p:nvSpPr>
        <p:spPr bwMode="auto">
          <a:xfrm flipV="1">
            <a:off x="4495800" y="1524000"/>
            <a:ext cx="762000" cy="1524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993" name="Text Box 9"/>
          <p:cNvSpPr txBox="1">
            <a:spLocks noChangeArrowheads="1"/>
          </p:cNvSpPr>
          <p:nvPr/>
        </p:nvSpPr>
        <p:spPr bwMode="auto">
          <a:xfrm>
            <a:off x="3505200" y="3124200"/>
            <a:ext cx="2133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Layers of the earth Form</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387" name="Rectangle 4"/>
          <p:cNvSpPr>
            <a:spLocks noChangeArrowheads="1"/>
          </p:cNvSpPr>
          <p:nvPr/>
        </p:nvSpPr>
        <p:spPr bwMode="auto">
          <a:xfrm>
            <a:off x="5867400" y="5181600"/>
            <a:ext cx="2895600" cy="304800"/>
          </a:xfrm>
          <a:prstGeom prst="rect">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2388" name="Rectangle 3"/>
          <p:cNvSpPr>
            <a:spLocks noChangeArrowheads="1"/>
          </p:cNvSpPr>
          <p:nvPr/>
        </p:nvSpPr>
        <p:spPr bwMode="auto">
          <a:xfrm>
            <a:off x="5791200" y="3048000"/>
            <a:ext cx="2895600" cy="304800"/>
          </a:xfrm>
          <a:prstGeom prst="rect">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2389" name="Rectangle 5"/>
          <p:cNvSpPr>
            <a:spLocks noChangeArrowheads="1"/>
          </p:cNvSpPr>
          <p:nvPr/>
        </p:nvSpPr>
        <p:spPr bwMode="auto">
          <a:xfrm>
            <a:off x="5867400" y="2133600"/>
            <a:ext cx="2895600" cy="304800"/>
          </a:xfrm>
          <a:prstGeom prst="rect">
            <a:avLst/>
          </a:prstGeom>
          <a:noFill/>
          <a:ln w="28575" algn="ctr">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272390" name="Straight Connector 5"/>
          <p:cNvCxnSpPr>
            <a:cxnSpLocks noChangeShapeType="1"/>
          </p:cNvCxnSpPr>
          <p:nvPr/>
        </p:nvCxnSpPr>
        <p:spPr bwMode="auto">
          <a:xfrm rot="10800000">
            <a:off x="381000" y="5257800"/>
            <a:ext cx="5410200" cy="0"/>
          </a:xfrm>
          <a:prstGeom prst="line">
            <a:avLst/>
          </a:prstGeom>
          <a:noFill/>
          <a:ln w="57150" algn="ctr">
            <a:solidFill>
              <a:schemeClr val="bg1"/>
            </a:solidFill>
            <a:round/>
            <a:headEnd/>
            <a:tailEnd/>
          </a:ln>
          <a:extLst>
            <a:ext uri="{909E8E84-426E-40DD-AFC4-6F175D3DCCD1}">
              <a14:hiddenFill xmlns:a14="http://schemas.microsoft.com/office/drawing/2010/main">
                <a:noFill/>
              </a14:hiddenFill>
            </a:ext>
          </a:extLst>
        </p:spPr>
      </p:cxnSp>
      <p:cxnSp>
        <p:nvCxnSpPr>
          <p:cNvPr id="272391" name="Straight Connector 6"/>
          <p:cNvCxnSpPr>
            <a:cxnSpLocks noChangeShapeType="1"/>
          </p:cNvCxnSpPr>
          <p:nvPr/>
        </p:nvCxnSpPr>
        <p:spPr bwMode="auto">
          <a:xfrm rot="10800000">
            <a:off x="1143000" y="3048000"/>
            <a:ext cx="4724400" cy="0"/>
          </a:xfrm>
          <a:prstGeom prst="line">
            <a:avLst/>
          </a:prstGeom>
          <a:noFill/>
          <a:ln w="57150" algn="ctr">
            <a:solidFill>
              <a:schemeClr val="bg1"/>
            </a:solidFill>
            <a:round/>
            <a:headEnd/>
            <a:tailEnd/>
          </a:ln>
          <a:extLst>
            <a:ext uri="{909E8E84-426E-40DD-AFC4-6F175D3DCCD1}">
              <a14:hiddenFill xmlns:a14="http://schemas.microsoft.com/office/drawing/2010/main">
                <a:noFill/>
              </a14:hiddenFill>
            </a:ext>
          </a:extLst>
        </p:spPr>
      </p:cxnSp>
      <p:cxnSp>
        <p:nvCxnSpPr>
          <p:cNvPr id="272392" name="Straight Connector 7"/>
          <p:cNvCxnSpPr>
            <a:cxnSpLocks noChangeShapeType="1"/>
          </p:cNvCxnSpPr>
          <p:nvPr/>
        </p:nvCxnSpPr>
        <p:spPr bwMode="auto">
          <a:xfrm rot="10800000">
            <a:off x="1143000" y="2438400"/>
            <a:ext cx="4724400" cy="0"/>
          </a:xfrm>
          <a:prstGeom prst="line">
            <a:avLst/>
          </a:prstGeom>
          <a:noFill/>
          <a:ln w="57150" algn="ctr">
            <a:solidFill>
              <a:schemeClr val="bg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7699" name="Rectangle 3"/>
          <p:cNvSpPr>
            <a:spLocks noGrp="1" noChangeArrowheads="1"/>
          </p:cNvSpPr>
          <p:nvPr>
            <p:ph type="body" sz="half" idx="1"/>
          </p:nvPr>
        </p:nvSpPr>
        <p:spPr>
          <a:xfrm>
            <a:off x="304800" y="304800"/>
            <a:ext cx="8382000" cy="5826125"/>
          </a:xfrm>
        </p:spPr>
        <p:txBody>
          <a:bodyPr/>
          <a:lstStyle/>
          <a:p>
            <a:pPr eaLnBrk="1" hangingPunct="1">
              <a:defRPr/>
            </a:pPr>
            <a:r>
              <a:rPr lang="en-US" sz="2800" dirty="0" smtClean="0"/>
              <a:t>The system is fragile.  Changes in living conditions for animals have been numerous throughout Earth’s history.</a:t>
            </a:r>
          </a:p>
        </p:txBody>
      </p:sp>
      <p:pic>
        <p:nvPicPr>
          <p:cNvPr id="273411"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828800"/>
            <a:ext cx="8382000" cy="48196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273412"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73413"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273414" name="Oval 7"/>
          <p:cNvSpPr>
            <a:spLocks noChangeArrowheads="1"/>
          </p:cNvSpPr>
          <p:nvPr/>
        </p:nvSpPr>
        <p:spPr bwMode="auto">
          <a:xfrm rot="-1325452">
            <a:off x="1154113" y="3138488"/>
            <a:ext cx="3346450" cy="2101850"/>
          </a:xfrm>
          <a:prstGeom prst="ellipse">
            <a:avLst/>
          </a:prstGeom>
          <a:solidFill>
            <a:schemeClr val="accent2"/>
          </a:solidFill>
          <a:ln w="9525" algn="ctr">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23" name="Rectangle 3"/>
          <p:cNvSpPr>
            <a:spLocks noGrp="1" noChangeArrowheads="1"/>
          </p:cNvSpPr>
          <p:nvPr>
            <p:ph type="body" sz="half" idx="1"/>
          </p:nvPr>
        </p:nvSpPr>
        <p:spPr>
          <a:xfrm>
            <a:off x="304800" y="304800"/>
            <a:ext cx="8382000" cy="5826125"/>
          </a:xfrm>
        </p:spPr>
        <p:txBody>
          <a:bodyPr/>
          <a:lstStyle/>
          <a:p>
            <a:pPr eaLnBrk="1" hangingPunct="1">
              <a:defRPr/>
            </a:pPr>
            <a:r>
              <a:rPr lang="en-US" sz="2800" dirty="0" smtClean="0"/>
              <a:t>The system is fragile.  Changes in living conditions for animals have been numerous throughout Earth’s history.</a:t>
            </a:r>
          </a:p>
        </p:txBody>
      </p:sp>
      <p:pic>
        <p:nvPicPr>
          <p:cNvPr id="274435"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828800"/>
            <a:ext cx="8382000" cy="4819650"/>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274436" name="Rectangle 5"/>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endParaRPr lang="en-US" sz="1800" b="1"/>
          </a:p>
        </p:txBody>
      </p:sp>
      <p:sp>
        <p:nvSpPr>
          <p:cNvPr id="274437" name="Rectangle 6"/>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Title 1"/>
          <p:cNvSpPr>
            <a:spLocks noGrp="1"/>
          </p:cNvSpPr>
          <p:nvPr>
            <p:ph type="title"/>
          </p:nvPr>
        </p:nvSpPr>
        <p:spPr/>
        <p:txBody>
          <a:bodyPr/>
          <a:lstStyle/>
          <a:p>
            <a:endParaRPr lang="en-US" smtClean="0"/>
          </a:p>
        </p:txBody>
      </p:sp>
      <p:sp>
        <p:nvSpPr>
          <p:cNvPr id="275459" name="Content Placeholder 2"/>
          <p:cNvSpPr>
            <a:spLocks noGrp="1"/>
          </p:cNvSpPr>
          <p:nvPr>
            <p:ph idx="1"/>
          </p:nvPr>
        </p:nvSpPr>
        <p:spPr/>
        <p:txBody>
          <a:bodyPr/>
          <a:lstStyle/>
          <a:p>
            <a:endParaRPr lang="en-US" smtClean="0"/>
          </a:p>
        </p:txBody>
      </p:sp>
      <p:pic>
        <p:nvPicPr>
          <p:cNvPr id="275460"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Title 1"/>
          <p:cNvSpPr>
            <a:spLocks noGrp="1"/>
          </p:cNvSpPr>
          <p:nvPr>
            <p:ph type="title"/>
          </p:nvPr>
        </p:nvSpPr>
        <p:spPr/>
        <p:txBody>
          <a:bodyPr/>
          <a:lstStyle/>
          <a:p>
            <a:endParaRPr lang="en-US" smtClean="0"/>
          </a:p>
        </p:txBody>
      </p:sp>
      <p:sp>
        <p:nvSpPr>
          <p:cNvPr id="276483" name="Content Placeholder 2"/>
          <p:cNvSpPr>
            <a:spLocks noGrp="1"/>
          </p:cNvSpPr>
          <p:nvPr>
            <p:ph idx="1"/>
          </p:nvPr>
        </p:nvSpPr>
        <p:spPr/>
        <p:txBody>
          <a:bodyPr/>
          <a:lstStyle/>
          <a:p>
            <a:endParaRPr lang="en-US" smtClean="0"/>
          </a:p>
        </p:txBody>
      </p:sp>
      <p:pic>
        <p:nvPicPr>
          <p:cNvPr id="276484"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itle 1"/>
          <p:cNvSpPr>
            <a:spLocks noGrp="1"/>
          </p:cNvSpPr>
          <p:nvPr>
            <p:ph type="title"/>
          </p:nvPr>
        </p:nvSpPr>
        <p:spPr/>
        <p:txBody>
          <a:bodyPr/>
          <a:lstStyle/>
          <a:p>
            <a:endParaRPr lang="en-US" smtClean="0"/>
          </a:p>
        </p:txBody>
      </p:sp>
      <p:sp>
        <p:nvSpPr>
          <p:cNvPr id="277507" name="Content Placeholder 2"/>
          <p:cNvSpPr>
            <a:spLocks noGrp="1"/>
          </p:cNvSpPr>
          <p:nvPr>
            <p:ph idx="1"/>
          </p:nvPr>
        </p:nvSpPr>
        <p:spPr/>
        <p:txBody>
          <a:bodyPr/>
          <a:lstStyle/>
          <a:p>
            <a:endParaRPr lang="en-US" smtClean="0"/>
          </a:p>
        </p:txBody>
      </p:sp>
      <p:pic>
        <p:nvPicPr>
          <p:cNvPr id="277508"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p:txBody>
          <a:bodyPr/>
          <a:lstStyle/>
          <a:p>
            <a:endParaRPr lang="en-US" smtClean="0"/>
          </a:p>
        </p:txBody>
      </p:sp>
      <p:sp>
        <p:nvSpPr>
          <p:cNvPr id="278531" name="Content Placeholder 2"/>
          <p:cNvSpPr>
            <a:spLocks noGrp="1"/>
          </p:cNvSpPr>
          <p:nvPr>
            <p:ph idx="1"/>
          </p:nvPr>
        </p:nvSpPr>
        <p:spPr/>
        <p:txBody>
          <a:bodyPr/>
          <a:lstStyle/>
          <a:p>
            <a:endParaRPr lang="en-US" smtClean="0"/>
          </a:p>
        </p:txBody>
      </p:sp>
      <p:pic>
        <p:nvPicPr>
          <p:cNvPr id="278532"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Title 1"/>
          <p:cNvSpPr>
            <a:spLocks noGrp="1"/>
          </p:cNvSpPr>
          <p:nvPr>
            <p:ph type="title"/>
          </p:nvPr>
        </p:nvSpPr>
        <p:spPr/>
        <p:txBody>
          <a:bodyPr/>
          <a:lstStyle/>
          <a:p>
            <a:endParaRPr lang="en-US" smtClean="0"/>
          </a:p>
        </p:txBody>
      </p:sp>
      <p:sp>
        <p:nvSpPr>
          <p:cNvPr id="279555" name="Content Placeholder 2"/>
          <p:cNvSpPr>
            <a:spLocks noGrp="1"/>
          </p:cNvSpPr>
          <p:nvPr>
            <p:ph idx="1"/>
          </p:nvPr>
        </p:nvSpPr>
        <p:spPr/>
        <p:txBody>
          <a:bodyPr/>
          <a:lstStyle/>
          <a:p>
            <a:endParaRPr lang="en-US" smtClean="0"/>
          </a:p>
        </p:txBody>
      </p:sp>
      <p:pic>
        <p:nvPicPr>
          <p:cNvPr id="279556"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itle 1"/>
          <p:cNvSpPr>
            <a:spLocks noGrp="1"/>
          </p:cNvSpPr>
          <p:nvPr>
            <p:ph type="title"/>
          </p:nvPr>
        </p:nvSpPr>
        <p:spPr/>
        <p:txBody>
          <a:bodyPr/>
          <a:lstStyle/>
          <a:p>
            <a:endParaRPr lang="en-US" smtClean="0"/>
          </a:p>
        </p:txBody>
      </p:sp>
      <p:sp>
        <p:nvSpPr>
          <p:cNvPr id="280579" name="Content Placeholder 2"/>
          <p:cNvSpPr>
            <a:spLocks noGrp="1"/>
          </p:cNvSpPr>
          <p:nvPr>
            <p:ph idx="1"/>
          </p:nvPr>
        </p:nvSpPr>
        <p:spPr/>
        <p:txBody>
          <a:bodyPr/>
          <a:lstStyle/>
          <a:p>
            <a:endParaRPr lang="en-US" smtClean="0"/>
          </a:p>
        </p:txBody>
      </p:sp>
      <p:pic>
        <p:nvPicPr>
          <p:cNvPr id="280580"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
        <p:nvSpPr>
          <p:cNvPr id="9" name="Rectangle 8"/>
          <p:cNvSpPr/>
          <p:nvPr/>
        </p:nvSpPr>
        <p:spPr>
          <a:xfrm>
            <a:off x="3199411" y="1828800"/>
            <a:ext cx="4386137"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Dangerous</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itle 1"/>
          <p:cNvSpPr>
            <a:spLocks noGrp="1"/>
          </p:cNvSpPr>
          <p:nvPr>
            <p:ph type="title"/>
          </p:nvPr>
        </p:nvSpPr>
        <p:spPr/>
        <p:txBody>
          <a:bodyPr/>
          <a:lstStyle/>
          <a:p>
            <a:endParaRPr lang="en-US" smtClean="0"/>
          </a:p>
        </p:txBody>
      </p:sp>
      <p:sp>
        <p:nvSpPr>
          <p:cNvPr id="281603" name="Content Placeholder 2"/>
          <p:cNvSpPr>
            <a:spLocks noGrp="1"/>
          </p:cNvSpPr>
          <p:nvPr>
            <p:ph idx="1"/>
          </p:nvPr>
        </p:nvSpPr>
        <p:spPr/>
        <p:txBody>
          <a:bodyPr/>
          <a:lstStyle/>
          <a:p>
            <a:endParaRPr lang="en-US" smtClean="0"/>
          </a:p>
        </p:txBody>
      </p:sp>
      <p:pic>
        <p:nvPicPr>
          <p:cNvPr id="281604"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
        <p:nvSpPr>
          <p:cNvPr id="9" name="Rectangle 8"/>
          <p:cNvSpPr/>
          <p:nvPr/>
        </p:nvSpPr>
        <p:spPr>
          <a:xfrm>
            <a:off x="3199411" y="1828800"/>
            <a:ext cx="4386137"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Dangerous</a:t>
            </a:r>
          </a:p>
        </p:txBody>
      </p:sp>
      <p:sp>
        <p:nvSpPr>
          <p:cNvPr id="10" name="Rectangle 9"/>
          <p:cNvSpPr/>
          <p:nvPr/>
        </p:nvSpPr>
        <p:spPr>
          <a:xfrm>
            <a:off x="990600" y="3810000"/>
            <a:ext cx="1625766" cy="923330"/>
          </a:xfrm>
          <a:prstGeom prst="rect">
            <a:avLst/>
          </a:prstGeom>
          <a:noFill/>
        </p:spPr>
        <p:txBody>
          <a:bodyPr wrap="none">
            <a:sp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endParaRPr lang="en-US" smtClean="0"/>
          </a:p>
        </p:txBody>
      </p:sp>
      <p:sp>
        <p:nvSpPr>
          <p:cNvPr id="43011" name="Rectangle 3"/>
          <p:cNvSpPr>
            <a:spLocks noGrp="1" noChangeArrowheads="1"/>
          </p:cNvSpPr>
          <p:nvPr>
            <p:ph type="body" idx="1"/>
          </p:nvPr>
        </p:nvSpPr>
        <p:spPr/>
        <p:txBody>
          <a:bodyPr/>
          <a:lstStyle/>
          <a:p>
            <a:pPr eaLnBrk="1" hangingPunct="1"/>
            <a:endParaRPr lang="en-US" smtClean="0"/>
          </a:p>
        </p:txBody>
      </p:sp>
      <p:sp>
        <p:nvSpPr>
          <p:cNvPr id="43012"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43013"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3015"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3016" name="Line 8"/>
          <p:cNvSpPr>
            <a:spLocks noChangeShapeType="1"/>
          </p:cNvSpPr>
          <p:nvPr/>
        </p:nvSpPr>
        <p:spPr bwMode="auto">
          <a:xfrm flipV="1">
            <a:off x="4495800" y="1600200"/>
            <a:ext cx="114300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3017" name="Text Box 9"/>
          <p:cNvSpPr txBox="1">
            <a:spLocks noChangeArrowheads="1"/>
          </p:cNvSpPr>
          <p:nvPr/>
        </p:nvSpPr>
        <p:spPr bwMode="auto">
          <a:xfrm>
            <a:off x="3505200" y="3124200"/>
            <a:ext cx="213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Earth </a:t>
            </a:r>
          </a:p>
          <a:p>
            <a:pPr>
              <a:spcBef>
                <a:spcPct val="50000"/>
              </a:spcBef>
            </a:pPr>
            <a:r>
              <a:rPr lang="en-US">
                <a:solidFill>
                  <a:schemeClr val="bg1"/>
                </a:solidFill>
              </a:rPr>
              <a:t>Cools</a:t>
            </a:r>
          </a:p>
        </p:txBody>
      </p: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itle 1"/>
          <p:cNvSpPr>
            <a:spLocks noGrp="1"/>
          </p:cNvSpPr>
          <p:nvPr>
            <p:ph type="title"/>
          </p:nvPr>
        </p:nvSpPr>
        <p:spPr/>
        <p:txBody>
          <a:bodyPr/>
          <a:lstStyle/>
          <a:p>
            <a:endParaRPr lang="en-US" smtClean="0"/>
          </a:p>
        </p:txBody>
      </p:sp>
      <p:sp>
        <p:nvSpPr>
          <p:cNvPr id="282627" name="Content Placeholder 2"/>
          <p:cNvSpPr>
            <a:spLocks noGrp="1"/>
          </p:cNvSpPr>
          <p:nvPr>
            <p:ph idx="1"/>
          </p:nvPr>
        </p:nvSpPr>
        <p:spPr/>
        <p:txBody>
          <a:bodyPr/>
          <a:lstStyle/>
          <a:p>
            <a:endParaRPr lang="en-US" smtClean="0"/>
          </a:p>
        </p:txBody>
      </p:sp>
      <p:pic>
        <p:nvPicPr>
          <p:cNvPr id="282628"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
        <p:nvSpPr>
          <p:cNvPr id="9" name="Rectangle 8"/>
          <p:cNvSpPr/>
          <p:nvPr/>
        </p:nvSpPr>
        <p:spPr>
          <a:xfrm>
            <a:off x="3199411" y="1828800"/>
            <a:ext cx="4386137"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Dangerous</a:t>
            </a:r>
          </a:p>
        </p:txBody>
      </p:sp>
      <p:sp>
        <p:nvSpPr>
          <p:cNvPr id="10" name="Rectangle 9"/>
          <p:cNvSpPr/>
          <p:nvPr/>
        </p:nvSpPr>
        <p:spPr>
          <a:xfrm>
            <a:off x="990600" y="3810000"/>
            <a:ext cx="1625766" cy="923330"/>
          </a:xfrm>
          <a:prstGeom prst="rect">
            <a:avLst/>
          </a:prstGeom>
          <a:noFill/>
        </p:spPr>
        <p:txBody>
          <a:bodyPr wrap="none">
            <a:sp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a:t>
            </a:r>
          </a:p>
        </p:txBody>
      </p:sp>
      <p:sp>
        <p:nvSpPr>
          <p:cNvPr id="12" name="Rectangle 11"/>
          <p:cNvSpPr/>
          <p:nvPr/>
        </p:nvSpPr>
        <p:spPr>
          <a:xfrm>
            <a:off x="-163428" y="4710722"/>
            <a:ext cx="9470862" cy="2123658"/>
          </a:xfrm>
          <a:prstGeom prst="rect">
            <a:avLst/>
          </a:prstGeom>
          <a:noFill/>
        </p:spPr>
        <p:txBody>
          <a:bodyPr wrap="none">
            <a:spAutoFit/>
          </a:bodyPr>
          <a:lstStyle/>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The present holds the</a:t>
            </a:r>
          </a:p>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Key to the past</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Title 1"/>
          <p:cNvSpPr>
            <a:spLocks noGrp="1"/>
          </p:cNvSpPr>
          <p:nvPr>
            <p:ph type="title"/>
          </p:nvPr>
        </p:nvSpPr>
        <p:spPr/>
        <p:txBody>
          <a:bodyPr/>
          <a:lstStyle/>
          <a:p>
            <a:endParaRPr lang="en-US" smtClean="0"/>
          </a:p>
        </p:txBody>
      </p:sp>
      <p:sp>
        <p:nvSpPr>
          <p:cNvPr id="283651" name="Content Placeholder 2"/>
          <p:cNvSpPr>
            <a:spLocks noGrp="1"/>
          </p:cNvSpPr>
          <p:nvPr>
            <p:ph idx="1"/>
          </p:nvPr>
        </p:nvSpPr>
        <p:spPr/>
        <p:txBody>
          <a:bodyPr/>
          <a:lstStyle/>
          <a:p>
            <a:endParaRPr lang="en-US" smtClean="0"/>
          </a:p>
        </p:txBody>
      </p:sp>
      <p:pic>
        <p:nvPicPr>
          <p:cNvPr id="283652"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
        <p:nvSpPr>
          <p:cNvPr id="9" name="Rectangle 8"/>
          <p:cNvSpPr/>
          <p:nvPr/>
        </p:nvSpPr>
        <p:spPr>
          <a:xfrm>
            <a:off x="3199411" y="1828800"/>
            <a:ext cx="4386137"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Dangerous</a:t>
            </a:r>
          </a:p>
        </p:txBody>
      </p:sp>
      <p:sp>
        <p:nvSpPr>
          <p:cNvPr id="10" name="Rectangle 9"/>
          <p:cNvSpPr/>
          <p:nvPr/>
        </p:nvSpPr>
        <p:spPr>
          <a:xfrm>
            <a:off x="990600" y="3810000"/>
            <a:ext cx="1625766" cy="923330"/>
          </a:xfrm>
          <a:prstGeom prst="rect">
            <a:avLst/>
          </a:prstGeom>
          <a:noFill/>
        </p:spPr>
        <p:txBody>
          <a:bodyPr wrap="none">
            <a:sp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a:t>
            </a:r>
          </a:p>
        </p:txBody>
      </p:sp>
      <p:sp>
        <p:nvSpPr>
          <p:cNvPr id="12" name="Rectangle 11"/>
          <p:cNvSpPr/>
          <p:nvPr/>
        </p:nvSpPr>
        <p:spPr>
          <a:xfrm>
            <a:off x="-163428" y="4710722"/>
            <a:ext cx="9470862" cy="2123658"/>
          </a:xfrm>
          <a:prstGeom prst="rect">
            <a:avLst/>
          </a:prstGeom>
          <a:noFill/>
        </p:spPr>
        <p:txBody>
          <a:bodyPr wrap="none">
            <a:spAutoFit/>
          </a:bodyPr>
          <a:lstStyle/>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The present holds the</a:t>
            </a:r>
          </a:p>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Key to the past</a:t>
            </a:r>
          </a:p>
        </p:txBody>
      </p:sp>
      <p:sp>
        <p:nvSpPr>
          <p:cNvPr id="13" name="Rounded Rectangle 12"/>
          <p:cNvSpPr/>
          <p:nvPr/>
        </p:nvSpPr>
        <p:spPr bwMode="auto">
          <a:xfrm>
            <a:off x="4024313" y="2752725"/>
            <a:ext cx="4891087" cy="1957388"/>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14" name="TextBox 13"/>
          <p:cNvSpPr txBox="1"/>
          <p:nvPr/>
        </p:nvSpPr>
        <p:spPr>
          <a:xfrm>
            <a:off x="4024313" y="2946400"/>
            <a:ext cx="4800600" cy="1077913"/>
          </a:xfrm>
          <a:prstGeom prst="rect">
            <a:avLst/>
          </a:prstGeom>
          <a:noFill/>
        </p:spPr>
        <p:txBody>
          <a:bodyPr>
            <a:spAutoFit/>
          </a:bodyPr>
          <a:lstStyle/>
          <a:p>
            <a:pPr>
              <a:defRPr/>
            </a:pPr>
            <a:r>
              <a:rPr lang="en-US" dirty="0">
                <a:solidFill>
                  <a:schemeClr val="accent1">
                    <a:lumMod val="60000"/>
                    <a:lumOff val="40000"/>
                  </a:schemeClr>
                </a:solidFill>
              </a:rPr>
              <a:t>The Earth is a fragile system that has…</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Title 1"/>
          <p:cNvSpPr>
            <a:spLocks noGrp="1"/>
          </p:cNvSpPr>
          <p:nvPr>
            <p:ph type="title"/>
          </p:nvPr>
        </p:nvSpPr>
        <p:spPr/>
        <p:txBody>
          <a:bodyPr/>
          <a:lstStyle/>
          <a:p>
            <a:endParaRPr lang="en-US" smtClean="0"/>
          </a:p>
        </p:txBody>
      </p:sp>
      <p:sp>
        <p:nvSpPr>
          <p:cNvPr id="284675" name="Content Placeholder 2"/>
          <p:cNvSpPr>
            <a:spLocks noGrp="1"/>
          </p:cNvSpPr>
          <p:nvPr>
            <p:ph idx="1"/>
          </p:nvPr>
        </p:nvSpPr>
        <p:spPr/>
        <p:txBody>
          <a:bodyPr/>
          <a:lstStyle/>
          <a:p>
            <a:endParaRPr lang="en-US" smtClean="0"/>
          </a:p>
        </p:txBody>
      </p:sp>
      <p:pic>
        <p:nvPicPr>
          <p:cNvPr id="284676"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9" name="Rectangle 8"/>
          <p:cNvSpPr/>
          <p:nvPr/>
        </p:nvSpPr>
        <p:spPr>
          <a:xfrm>
            <a:off x="3199411" y="1828800"/>
            <a:ext cx="4386137"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Dangerous</a:t>
            </a:r>
          </a:p>
        </p:txBody>
      </p:sp>
      <p:sp>
        <p:nvSpPr>
          <p:cNvPr id="13" name="Rounded Rectangle 12"/>
          <p:cNvSpPr/>
          <p:nvPr/>
        </p:nvSpPr>
        <p:spPr bwMode="auto">
          <a:xfrm>
            <a:off x="4024313" y="2752725"/>
            <a:ext cx="4891087" cy="1957388"/>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284682" name="TextBox 13"/>
          <p:cNvSpPr txBox="1">
            <a:spLocks noChangeArrowheads="1"/>
          </p:cNvSpPr>
          <p:nvPr/>
        </p:nvSpPr>
        <p:spPr bwMode="auto">
          <a:xfrm>
            <a:off x="4148138" y="3038475"/>
            <a:ext cx="48006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sz="2800">
                <a:solidFill>
                  <a:srgbClr val="66FF99"/>
                </a:solidFill>
              </a:rPr>
              <a:t>The earth has changed many times and most species go extinct.</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Grp="1" noChangeArrowheads="1"/>
          </p:cNvSpPr>
          <p:nvPr>
            <p:ph type="body" idx="4294967295"/>
          </p:nvPr>
        </p:nvSpPr>
        <p:spPr>
          <a:xfrm>
            <a:off x="457200" y="304800"/>
            <a:ext cx="8229600" cy="5821363"/>
          </a:xfrm>
        </p:spPr>
        <p:txBody>
          <a:bodyPr/>
          <a:lstStyle/>
          <a:p>
            <a:pPr eaLnBrk="1" hangingPunct="1"/>
            <a:r>
              <a:rPr lang="en-US" smtClean="0"/>
              <a:t>Are you ready for the scary piece of knowledge on the next slide.  </a:t>
            </a:r>
            <a:endParaRPr lang="en-US" smtClean="0">
              <a:solidFill>
                <a:srgbClr val="FF9900"/>
              </a:solidFill>
            </a:endParaRPr>
          </a:p>
        </p:txBody>
      </p:sp>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3"/>
          <p:cNvSpPr>
            <a:spLocks noGrp="1" noChangeArrowheads="1"/>
          </p:cNvSpPr>
          <p:nvPr>
            <p:ph type="body" idx="4294967295"/>
          </p:nvPr>
        </p:nvSpPr>
        <p:spPr>
          <a:xfrm>
            <a:off x="457200" y="304800"/>
            <a:ext cx="8229600" cy="5821363"/>
          </a:xfrm>
        </p:spPr>
        <p:txBody>
          <a:bodyPr/>
          <a:lstStyle/>
          <a:p>
            <a:pPr eaLnBrk="1" hangingPunct="1"/>
            <a:r>
              <a:rPr lang="en-US" smtClean="0"/>
              <a:t>Are you ready for the scary piece of knowledge on the next slide.  </a:t>
            </a:r>
            <a:endParaRPr lang="en-US" smtClean="0">
              <a:solidFill>
                <a:srgbClr val="FF9900"/>
              </a:solidFill>
            </a:endParaRPr>
          </a:p>
        </p:txBody>
      </p:sp>
      <p:pic>
        <p:nvPicPr>
          <p:cNvPr id="9984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1150" y="2576513"/>
            <a:ext cx="5734050" cy="365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99840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3"/>
          <p:cNvSpPr>
            <a:spLocks noGrp="1" noChangeArrowheads="1"/>
          </p:cNvSpPr>
          <p:nvPr>
            <p:ph type="body" sz="half" idx="1"/>
          </p:nvPr>
        </p:nvSpPr>
        <p:spPr>
          <a:xfrm>
            <a:off x="457200" y="228600"/>
            <a:ext cx="8077200" cy="5902325"/>
          </a:xfrm>
        </p:spPr>
        <p:txBody>
          <a:bodyPr/>
          <a:lstStyle/>
          <a:p>
            <a:pPr eaLnBrk="1" hangingPunct="1"/>
            <a:r>
              <a:rPr lang="en-US" smtClean="0">
                <a:solidFill>
                  <a:srgbClr val="FF9900"/>
                </a:solidFill>
              </a:rPr>
              <a:t>99.5% of all things that have ever lived have become extinct.</a:t>
            </a:r>
          </a:p>
        </p:txBody>
      </p:sp>
      <p:pic>
        <p:nvPicPr>
          <p:cNvPr id="287747"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524000"/>
            <a:ext cx="8610600" cy="5029200"/>
          </a:xfrm>
          <a:noFill/>
          <a:ln w="76200" cap="flat" algn="ctr">
            <a:solidFill>
              <a:srgbClr val="FF9900"/>
            </a:solidFill>
            <a:miter lim="800000"/>
            <a:headEnd/>
            <a:tailEnd/>
          </a:ln>
        </p:spPr>
      </p:pic>
      <p:sp>
        <p:nvSpPr>
          <p:cNvPr id="287748"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body" sz="half" idx="1"/>
          </p:nvPr>
        </p:nvSpPr>
        <p:spPr>
          <a:xfrm>
            <a:off x="457200" y="228600"/>
            <a:ext cx="8077200" cy="5902325"/>
          </a:xfrm>
        </p:spPr>
        <p:txBody>
          <a:bodyPr/>
          <a:lstStyle/>
          <a:p>
            <a:pPr eaLnBrk="1" hangingPunct="1"/>
            <a:r>
              <a:rPr lang="en-US" smtClean="0">
                <a:solidFill>
                  <a:srgbClr val="FF9900"/>
                </a:solidFill>
              </a:rPr>
              <a:t>99.5% of all things that have ever lived have become extinct.</a:t>
            </a:r>
          </a:p>
        </p:txBody>
      </p:sp>
      <p:pic>
        <p:nvPicPr>
          <p:cNvPr id="288771"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524000"/>
            <a:ext cx="8610600" cy="5029200"/>
          </a:xfrm>
          <a:noFill/>
          <a:ln w="76200" cap="flat" algn="ctr">
            <a:solidFill>
              <a:srgbClr val="FF9900"/>
            </a:solidFill>
            <a:miter lim="800000"/>
            <a:headEnd/>
            <a:tailEnd/>
          </a:ln>
        </p:spPr>
      </p:pic>
      <p:sp>
        <p:nvSpPr>
          <p:cNvPr id="288772"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4" name="Picture 2" descr="http://www.bahr-el-jebel-safaris.com/image/40175293_scaled_300x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36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8" name="Picture 2" descr="http://www.bahr-el-jebel-safaris.com/image/40175293_scaled_300x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36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228600"/>
            <a:ext cx="5250156" cy="923330"/>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FF99"/>
                </a:solidFill>
                <a:effectLst>
                  <a:outerShdw blurRad="50800" algn="tl" rotWithShape="0">
                    <a:srgbClr val="000000"/>
                  </a:outerShdw>
                </a:effectLst>
              </a:rPr>
              <a:t>Top Predator</a:t>
            </a:r>
          </a:p>
        </p:txBody>
      </p:sp>
      <p:sp>
        <p:nvSpPr>
          <p:cNvPr id="290820" name="Right Arrow 2"/>
          <p:cNvSpPr>
            <a:spLocks noChangeArrowheads="1"/>
          </p:cNvSpPr>
          <p:nvPr/>
        </p:nvSpPr>
        <p:spPr bwMode="auto">
          <a:xfrm>
            <a:off x="1524000" y="1152525"/>
            <a:ext cx="3657600" cy="523875"/>
          </a:xfrm>
          <a:prstGeom prst="rightArrow">
            <a:avLst>
              <a:gd name="adj1" fmla="val 50000"/>
              <a:gd name="adj2" fmla="val 50069"/>
            </a:avLst>
          </a:prstGeom>
          <a:solidFill>
            <a:schemeClr val="bg1"/>
          </a:solidFill>
          <a:ln w="9525" algn="ctr">
            <a:solidFill>
              <a:srgbClr val="FFFF99"/>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1842" name="Picture 2" descr="http://www.bahr-el-jebel-safaris.com/image/40175293_scaled_300x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36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228600"/>
            <a:ext cx="5250156" cy="923330"/>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FF99"/>
                </a:solidFill>
                <a:effectLst>
                  <a:outerShdw blurRad="50800" algn="tl" rotWithShape="0">
                    <a:srgbClr val="000000"/>
                  </a:outerShdw>
                </a:effectLst>
              </a:rPr>
              <a:t>Top Predator</a:t>
            </a:r>
          </a:p>
        </p:txBody>
      </p:sp>
      <p:sp>
        <p:nvSpPr>
          <p:cNvPr id="291844" name="Right Arrow 2"/>
          <p:cNvSpPr>
            <a:spLocks noChangeArrowheads="1"/>
          </p:cNvSpPr>
          <p:nvPr/>
        </p:nvSpPr>
        <p:spPr bwMode="auto">
          <a:xfrm>
            <a:off x="1524000" y="1152525"/>
            <a:ext cx="3657600" cy="523875"/>
          </a:xfrm>
          <a:prstGeom prst="rightArrow">
            <a:avLst>
              <a:gd name="adj1" fmla="val 50000"/>
              <a:gd name="adj2" fmla="val 50069"/>
            </a:avLst>
          </a:prstGeom>
          <a:solidFill>
            <a:schemeClr val="bg1"/>
          </a:solidFill>
          <a:ln w="9525" algn="ctr">
            <a:solidFill>
              <a:srgbClr val="FFFF99"/>
            </a:solidFill>
            <a:round/>
            <a:headEnd/>
            <a:tailEnd/>
          </a:ln>
        </p:spPr>
        <p:txBody>
          <a:bodyPr wrap="none" anchor="ctr"/>
          <a:lstStyle/>
          <a:p>
            <a:endParaRPr lang="en-US"/>
          </a:p>
        </p:txBody>
      </p:sp>
      <p:sp>
        <p:nvSpPr>
          <p:cNvPr id="4" name="Rectangle 3"/>
          <p:cNvSpPr/>
          <p:nvPr/>
        </p:nvSpPr>
        <p:spPr>
          <a:xfrm>
            <a:off x="198112" y="1668306"/>
            <a:ext cx="8739893" cy="3046988"/>
          </a:xfrm>
          <a:prstGeom prst="rect">
            <a:avLst/>
          </a:prstGeom>
          <a:noFill/>
        </p:spPr>
        <p:txBody>
          <a:bodyPr wrap="none">
            <a:spAutoFit/>
          </a:bodyPr>
          <a:lstStyle/>
          <a:p>
            <a:pPr>
              <a:defRPr/>
            </a:pPr>
            <a:r>
              <a:rPr lang="en-US" sz="4800" b="1" dirty="0">
                <a:ln w="17780" cmpd="sng">
                  <a:solidFill>
                    <a:sysClr val="windowText" lastClr="000000"/>
                  </a:solidFill>
                  <a:prstDash val="solid"/>
                  <a:miter lim="800000"/>
                </a:ln>
                <a:solidFill>
                  <a:srgbClr val="99FFCC"/>
                </a:solidFill>
                <a:effectLst>
                  <a:outerShdw blurRad="50800" algn="tl" rotWithShape="0">
                    <a:srgbClr val="000000"/>
                  </a:outerShdw>
                </a:effectLst>
              </a:rPr>
              <a:t>Those at the top of</a:t>
            </a:r>
          </a:p>
          <a:p>
            <a:pPr>
              <a:defRPr/>
            </a:pPr>
            <a:r>
              <a:rPr lang="en-US" sz="4800" b="1" dirty="0">
                <a:ln w="17780" cmpd="sng">
                  <a:solidFill>
                    <a:sysClr val="windowText" lastClr="000000"/>
                  </a:solidFill>
                  <a:prstDash val="solid"/>
                  <a:miter lim="800000"/>
                </a:ln>
                <a:solidFill>
                  <a:srgbClr val="99FFCC"/>
                </a:solidFill>
                <a:effectLst>
                  <a:outerShdw blurRad="50800" algn="tl" rotWithShape="0">
                    <a:srgbClr val="000000"/>
                  </a:outerShdw>
                </a:effectLst>
              </a:rPr>
              <a:t>the food chain are </a:t>
            </a:r>
          </a:p>
          <a:p>
            <a:pPr>
              <a:defRPr/>
            </a:pPr>
            <a:r>
              <a:rPr lang="en-US" sz="4800" b="1" dirty="0">
                <a:ln w="17780" cmpd="sng">
                  <a:solidFill>
                    <a:sysClr val="windowText" lastClr="000000"/>
                  </a:solidFill>
                  <a:prstDash val="solid"/>
                  <a:miter lim="800000"/>
                </a:ln>
                <a:solidFill>
                  <a:srgbClr val="99FFCC"/>
                </a:solidFill>
                <a:effectLst>
                  <a:outerShdw blurRad="50800" algn="tl" rotWithShape="0">
                    <a:srgbClr val="000000"/>
                  </a:outerShdw>
                </a:effectLst>
              </a:rPr>
              <a:t>also the most vulnerable</a:t>
            </a:r>
          </a:p>
          <a:p>
            <a:pPr>
              <a:defRPr/>
            </a:pPr>
            <a:r>
              <a:rPr lang="en-US" sz="4800" b="1" dirty="0">
                <a:ln w="17780" cmpd="sng">
                  <a:solidFill>
                    <a:sysClr val="windowText" lastClr="000000"/>
                  </a:solidFill>
                  <a:prstDash val="solid"/>
                  <a:miter lim="800000"/>
                </a:ln>
                <a:solidFill>
                  <a:srgbClr val="99FFCC"/>
                </a:solidFill>
                <a:effectLst>
                  <a:outerShdw blurRad="50800" algn="tl" rotWithShape="0">
                    <a:srgbClr val="000000"/>
                  </a:outerShdw>
                </a:effectLst>
              </a:rPr>
              <a:t>to extinction events.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endParaRPr lang="en-US" smtClean="0"/>
          </a:p>
        </p:txBody>
      </p:sp>
      <p:sp>
        <p:nvSpPr>
          <p:cNvPr id="44035" name="Rectangle 3"/>
          <p:cNvSpPr>
            <a:spLocks noGrp="1" noChangeArrowheads="1"/>
          </p:cNvSpPr>
          <p:nvPr>
            <p:ph type="body" idx="1"/>
          </p:nvPr>
        </p:nvSpPr>
        <p:spPr/>
        <p:txBody>
          <a:bodyPr/>
          <a:lstStyle/>
          <a:p>
            <a:pPr eaLnBrk="1" hangingPunct="1"/>
            <a:endParaRPr lang="en-US" smtClean="0"/>
          </a:p>
        </p:txBody>
      </p:sp>
      <p:sp>
        <p:nvSpPr>
          <p:cNvPr id="44036"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44037"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4039"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4040" name="Line 8"/>
          <p:cNvSpPr>
            <a:spLocks noChangeShapeType="1"/>
          </p:cNvSpPr>
          <p:nvPr/>
        </p:nvSpPr>
        <p:spPr bwMode="auto">
          <a:xfrm flipV="1">
            <a:off x="4495800" y="1676400"/>
            <a:ext cx="1295400" cy="1371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1" name="Text Box 9"/>
          <p:cNvSpPr txBox="1">
            <a:spLocks noChangeArrowheads="1"/>
          </p:cNvSpPr>
          <p:nvPr/>
        </p:nvSpPr>
        <p:spPr bwMode="auto">
          <a:xfrm>
            <a:off x="3505200" y="3124200"/>
            <a:ext cx="213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Earth </a:t>
            </a:r>
          </a:p>
          <a:p>
            <a:pPr>
              <a:spcBef>
                <a:spcPct val="50000"/>
              </a:spcBef>
            </a:pPr>
            <a:r>
              <a:rPr lang="en-US">
                <a:solidFill>
                  <a:schemeClr val="bg1"/>
                </a:solidFill>
              </a:rPr>
              <a:t>Cools</a:t>
            </a: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descr="http://www.bahr-el-jebel-safaris.com/image/40175293_scaled_300x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36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228600"/>
            <a:ext cx="5250156" cy="923330"/>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FF99"/>
                </a:solidFill>
                <a:effectLst>
                  <a:outerShdw blurRad="50800" algn="tl" rotWithShape="0">
                    <a:srgbClr val="000000"/>
                  </a:outerShdw>
                </a:effectLst>
              </a:rPr>
              <a:t>Top Predator</a:t>
            </a:r>
          </a:p>
        </p:txBody>
      </p:sp>
      <p:sp>
        <p:nvSpPr>
          <p:cNvPr id="292868" name="Right Arrow 2"/>
          <p:cNvSpPr>
            <a:spLocks noChangeArrowheads="1"/>
          </p:cNvSpPr>
          <p:nvPr/>
        </p:nvSpPr>
        <p:spPr bwMode="auto">
          <a:xfrm>
            <a:off x="1524000" y="1152525"/>
            <a:ext cx="3657600" cy="523875"/>
          </a:xfrm>
          <a:prstGeom prst="rightArrow">
            <a:avLst>
              <a:gd name="adj1" fmla="val 50000"/>
              <a:gd name="adj2" fmla="val 50069"/>
            </a:avLst>
          </a:prstGeom>
          <a:solidFill>
            <a:schemeClr val="bg1"/>
          </a:solidFill>
          <a:ln w="9525" algn="ctr">
            <a:solidFill>
              <a:srgbClr val="FFFF99"/>
            </a:solidFill>
            <a:round/>
            <a:headEnd/>
            <a:tailEnd/>
          </a:ln>
        </p:spPr>
        <p:txBody>
          <a:bodyPr wrap="none" anchor="ctr"/>
          <a:lstStyle/>
          <a:p>
            <a:endParaRPr lang="en-US"/>
          </a:p>
        </p:txBody>
      </p:sp>
      <p:sp>
        <p:nvSpPr>
          <p:cNvPr id="4" name="Rectangle 3"/>
          <p:cNvSpPr/>
          <p:nvPr/>
        </p:nvSpPr>
        <p:spPr>
          <a:xfrm>
            <a:off x="198112" y="1668306"/>
            <a:ext cx="8739893" cy="3046988"/>
          </a:xfrm>
          <a:prstGeom prst="rect">
            <a:avLst/>
          </a:prstGeom>
          <a:noFill/>
        </p:spPr>
        <p:txBody>
          <a:bodyPr wrap="none">
            <a:spAutoFit/>
          </a:bodyPr>
          <a:lstStyle/>
          <a:p>
            <a:pPr>
              <a:defRPr/>
            </a:pPr>
            <a:r>
              <a:rPr lang="en-US" sz="4800" b="1" dirty="0">
                <a:ln w="17780" cmpd="sng">
                  <a:solidFill>
                    <a:sysClr val="windowText" lastClr="000000"/>
                  </a:solidFill>
                  <a:prstDash val="solid"/>
                  <a:miter lim="800000"/>
                </a:ln>
                <a:solidFill>
                  <a:srgbClr val="99FFCC"/>
                </a:solidFill>
                <a:effectLst>
                  <a:outerShdw blurRad="50800" algn="tl" rotWithShape="0">
                    <a:srgbClr val="000000"/>
                  </a:outerShdw>
                </a:effectLst>
              </a:rPr>
              <a:t>Those at the top of</a:t>
            </a:r>
          </a:p>
          <a:p>
            <a:pPr>
              <a:defRPr/>
            </a:pPr>
            <a:r>
              <a:rPr lang="en-US" sz="4800" b="1" dirty="0">
                <a:ln w="17780" cmpd="sng">
                  <a:solidFill>
                    <a:sysClr val="windowText" lastClr="000000"/>
                  </a:solidFill>
                  <a:prstDash val="solid"/>
                  <a:miter lim="800000"/>
                </a:ln>
                <a:solidFill>
                  <a:srgbClr val="99FFCC"/>
                </a:solidFill>
                <a:effectLst>
                  <a:outerShdw blurRad="50800" algn="tl" rotWithShape="0">
                    <a:srgbClr val="000000"/>
                  </a:outerShdw>
                </a:effectLst>
              </a:rPr>
              <a:t>the food chain are </a:t>
            </a:r>
          </a:p>
          <a:p>
            <a:pPr>
              <a:defRPr/>
            </a:pPr>
            <a:r>
              <a:rPr lang="en-US" sz="4800" b="1" dirty="0">
                <a:ln w="17780" cmpd="sng">
                  <a:solidFill>
                    <a:sysClr val="windowText" lastClr="000000"/>
                  </a:solidFill>
                  <a:prstDash val="solid"/>
                  <a:miter lim="800000"/>
                </a:ln>
                <a:solidFill>
                  <a:srgbClr val="99FFCC"/>
                </a:solidFill>
                <a:effectLst>
                  <a:outerShdw blurRad="50800" algn="tl" rotWithShape="0">
                    <a:srgbClr val="000000"/>
                  </a:outerShdw>
                </a:effectLst>
              </a:rPr>
              <a:t>also the most vulnerable</a:t>
            </a:r>
          </a:p>
          <a:p>
            <a:pPr>
              <a:defRPr/>
            </a:pPr>
            <a:r>
              <a:rPr lang="en-US" sz="4800" b="1" dirty="0">
                <a:ln w="17780" cmpd="sng">
                  <a:solidFill>
                    <a:sysClr val="windowText" lastClr="000000"/>
                  </a:solidFill>
                  <a:prstDash val="solid"/>
                  <a:miter lim="800000"/>
                </a:ln>
                <a:solidFill>
                  <a:srgbClr val="99FFCC"/>
                </a:solidFill>
                <a:effectLst>
                  <a:outerShdw blurRad="50800" algn="tl" rotWithShape="0">
                    <a:srgbClr val="000000"/>
                  </a:outerShdw>
                </a:effectLst>
              </a:rPr>
              <a:t>to extinction events.</a:t>
            </a:r>
          </a:p>
        </p:txBody>
      </p:sp>
      <p:sp>
        <p:nvSpPr>
          <p:cNvPr id="292870" name="Rectangle 4"/>
          <p:cNvSpPr>
            <a:spLocks noChangeArrowheads="1"/>
          </p:cNvSpPr>
          <p:nvPr/>
        </p:nvSpPr>
        <p:spPr bwMode="auto">
          <a:xfrm>
            <a:off x="8001000" y="5562600"/>
            <a:ext cx="533400" cy="381000"/>
          </a:xfrm>
          <a:prstGeom prst="rect">
            <a:avLst/>
          </a:prstGeom>
          <a:noFill/>
          <a:ln w="285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Title 1"/>
          <p:cNvSpPr>
            <a:spLocks noGrp="1"/>
          </p:cNvSpPr>
          <p:nvPr>
            <p:ph type="title"/>
          </p:nvPr>
        </p:nvSpPr>
        <p:spPr/>
        <p:txBody>
          <a:bodyPr/>
          <a:lstStyle/>
          <a:p>
            <a:endParaRPr lang="en-US" smtClean="0"/>
          </a:p>
        </p:txBody>
      </p:sp>
      <p:sp>
        <p:nvSpPr>
          <p:cNvPr id="293891" name="Text Placeholder 2"/>
          <p:cNvSpPr>
            <a:spLocks noGrp="1"/>
          </p:cNvSpPr>
          <p:nvPr>
            <p:ph type="body" sz="half" idx="1"/>
          </p:nvPr>
        </p:nvSpPr>
        <p:spPr/>
        <p:txBody>
          <a:bodyPr/>
          <a:lstStyle/>
          <a:p>
            <a:endParaRPr lang="en-US" smtClean="0"/>
          </a:p>
        </p:txBody>
      </p:sp>
      <p:sp>
        <p:nvSpPr>
          <p:cNvPr id="293892" name="Content Placeholder 3"/>
          <p:cNvSpPr>
            <a:spLocks noGrp="1"/>
          </p:cNvSpPr>
          <p:nvPr>
            <p:ph sz="half" idx="2"/>
          </p:nvPr>
        </p:nvSpPr>
        <p:spPr/>
        <p:txBody>
          <a:bodyPr/>
          <a:lstStyle/>
          <a:p>
            <a:endParaRPr lang="en-US" smtClean="0"/>
          </a:p>
        </p:txBody>
      </p:sp>
      <p:pic>
        <p:nvPicPr>
          <p:cNvPr id="293893" name="Picture 2" descr="https://encrypted-tbn2.gstatic.com/images?q=tbn:ANd9GcRmPRt9E3jGgMhdCho1_9DuTbV5N8tkoA2yxPsCXjtUcWWMEm0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Title 1"/>
          <p:cNvSpPr>
            <a:spLocks noGrp="1"/>
          </p:cNvSpPr>
          <p:nvPr>
            <p:ph type="title"/>
          </p:nvPr>
        </p:nvSpPr>
        <p:spPr/>
        <p:txBody>
          <a:bodyPr/>
          <a:lstStyle/>
          <a:p>
            <a:endParaRPr lang="en-US" smtClean="0"/>
          </a:p>
        </p:txBody>
      </p:sp>
      <p:sp>
        <p:nvSpPr>
          <p:cNvPr id="294915" name="Text Placeholder 2"/>
          <p:cNvSpPr>
            <a:spLocks noGrp="1"/>
          </p:cNvSpPr>
          <p:nvPr>
            <p:ph type="body" sz="half" idx="1"/>
          </p:nvPr>
        </p:nvSpPr>
        <p:spPr/>
        <p:txBody>
          <a:bodyPr/>
          <a:lstStyle/>
          <a:p>
            <a:endParaRPr lang="en-US" smtClean="0"/>
          </a:p>
        </p:txBody>
      </p:sp>
      <p:sp>
        <p:nvSpPr>
          <p:cNvPr id="294916" name="Content Placeholder 3"/>
          <p:cNvSpPr>
            <a:spLocks noGrp="1"/>
          </p:cNvSpPr>
          <p:nvPr>
            <p:ph sz="half" idx="2"/>
          </p:nvPr>
        </p:nvSpPr>
        <p:spPr/>
        <p:txBody>
          <a:bodyPr/>
          <a:lstStyle/>
          <a:p>
            <a:endParaRPr lang="en-US" smtClean="0"/>
          </a:p>
        </p:txBody>
      </p:sp>
      <p:pic>
        <p:nvPicPr>
          <p:cNvPr id="294917" name="Picture 2" descr="https://encrypted-tbn2.gstatic.com/images?q=tbn:ANd9GcRmPRt9E3jGgMhdCho1_9DuTbV5N8tkoA2yxPsCXjtUcWWMEm0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2400"/>
            <a:ext cx="5453736" cy="923330"/>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C000"/>
                </a:solidFill>
                <a:effectLst>
                  <a:outerShdw blurRad="50800" algn="tl" rotWithShape="0">
                    <a:srgbClr val="000000"/>
                  </a:outerShdw>
                </a:effectLst>
              </a:rPr>
              <a:t>Can survive…</a:t>
            </a:r>
          </a:p>
        </p:txBody>
      </p:sp>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Title 1"/>
          <p:cNvSpPr>
            <a:spLocks noGrp="1"/>
          </p:cNvSpPr>
          <p:nvPr>
            <p:ph type="title"/>
          </p:nvPr>
        </p:nvSpPr>
        <p:spPr/>
        <p:txBody>
          <a:bodyPr/>
          <a:lstStyle/>
          <a:p>
            <a:endParaRPr lang="en-US" smtClean="0"/>
          </a:p>
        </p:txBody>
      </p:sp>
      <p:sp>
        <p:nvSpPr>
          <p:cNvPr id="295939" name="Text Placeholder 2"/>
          <p:cNvSpPr>
            <a:spLocks noGrp="1"/>
          </p:cNvSpPr>
          <p:nvPr>
            <p:ph type="body" sz="half" idx="1"/>
          </p:nvPr>
        </p:nvSpPr>
        <p:spPr/>
        <p:txBody>
          <a:bodyPr/>
          <a:lstStyle/>
          <a:p>
            <a:endParaRPr lang="en-US" smtClean="0"/>
          </a:p>
        </p:txBody>
      </p:sp>
      <p:sp>
        <p:nvSpPr>
          <p:cNvPr id="295940" name="Content Placeholder 3"/>
          <p:cNvSpPr>
            <a:spLocks noGrp="1"/>
          </p:cNvSpPr>
          <p:nvPr>
            <p:ph sz="half" idx="2"/>
          </p:nvPr>
        </p:nvSpPr>
        <p:spPr/>
        <p:txBody>
          <a:bodyPr/>
          <a:lstStyle/>
          <a:p>
            <a:endParaRPr lang="en-US" smtClean="0"/>
          </a:p>
        </p:txBody>
      </p:sp>
      <p:pic>
        <p:nvPicPr>
          <p:cNvPr id="295941" name="Picture 2" descr="https://encrypted-tbn2.gstatic.com/images?q=tbn:ANd9GcRmPRt9E3jGgMhdCho1_9DuTbV5N8tkoA2yxPsCXjtUcWWMEm0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2400"/>
            <a:ext cx="5453736" cy="923330"/>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C000"/>
                </a:solidFill>
                <a:effectLst>
                  <a:outerShdw blurRad="50800" algn="tl" rotWithShape="0">
                    <a:srgbClr val="000000"/>
                  </a:outerShdw>
                </a:effectLst>
              </a:rPr>
              <a:t>Can survive…</a:t>
            </a:r>
          </a:p>
        </p:txBody>
      </p:sp>
      <p:sp>
        <p:nvSpPr>
          <p:cNvPr id="6" name="Rectangle 5"/>
          <p:cNvSpPr/>
          <p:nvPr/>
        </p:nvSpPr>
        <p:spPr>
          <a:xfrm>
            <a:off x="609600" y="1082151"/>
            <a:ext cx="7423827" cy="923330"/>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996633"/>
                </a:solidFill>
                <a:effectLst>
                  <a:outerShdw blurRad="50800" algn="tl" rotWithShape="0">
                    <a:srgbClr val="000000"/>
                  </a:outerShdw>
                </a:effectLst>
              </a:rPr>
              <a:t>Extreme droughts.</a:t>
            </a:r>
          </a:p>
        </p:txBody>
      </p:sp>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Title 1"/>
          <p:cNvSpPr>
            <a:spLocks noGrp="1"/>
          </p:cNvSpPr>
          <p:nvPr>
            <p:ph type="title"/>
          </p:nvPr>
        </p:nvSpPr>
        <p:spPr/>
        <p:txBody>
          <a:bodyPr/>
          <a:lstStyle/>
          <a:p>
            <a:endParaRPr lang="en-US" smtClean="0"/>
          </a:p>
        </p:txBody>
      </p:sp>
      <p:sp>
        <p:nvSpPr>
          <p:cNvPr id="296963" name="Text Placeholder 2"/>
          <p:cNvSpPr>
            <a:spLocks noGrp="1"/>
          </p:cNvSpPr>
          <p:nvPr>
            <p:ph type="body" sz="half" idx="1"/>
          </p:nvPr>
        </p:nvSpPr>
        <p:spPr/>
        <p:txBody>
          <a:bodyPr/>
          <a:lstStyle/>
          <a:p>
            <a:endParaRPr lang="en-US" smtClean="0"/>
          </a:p>
        </p:txBody>
      </p:sp>
      <p:sp>
        <p:nvSpPr>
          <p:cNvPr id="296964" name="Content Placeholder 3"/>
          <p:cNvSpPr>
            <a:spLocks noGrp="1"/>
          </p:cNvSpPr>
          <p:nvPr>
            <p:ph sz="half" idx="2"/>
          </p:nvPr>
        </p:nvSpPr>
        <p:spPr/>
        <p:txBody>
          <a:bodyPr/>
          <a:lstStyle/>
          <a:p>
            <a:endParaRPr lang="en-US" smtClean="0"/>
          </a:p>
        </p:txBody>
      </p:sp>
      <p:pic>
        <p:nvPicPr>
          <p:cNvPr id="296965" name="Picture 2" descr="https://encrypted-tbn2.gstatic.com/images?q=tbn:ANd9GcRmPRt9E3jGgMhdCho1_9DuTbV5N8tkoA2yxPsCXjtUcWWMEm0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2400"/>
            <a:ext cx="5453736" cy="923330"/>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C000"/>
                </a:solidFill>
                <a:effectLst>
                  <a:outerShdw blurRad="50800" algn="tl" rotWithShape="0">
                    <a:srgbClr val="000000"/>
                  </a:outerShdw>
                </a:effectLst>
              </a:rPr>
              <a:t>Can survive…</a:t>
            </a:r>
          </a:p>
        </p:txBody>
      </p:sp>
      <p:sp>
        <p:nvSpPr>
          <p:cNvPr id="6" name="Rectangle 5"/>
          <p:cNvSpPr/>
          <p:nvPr/>
        </p:nvSpPr>
        <p:spPr>
          <a:xfrm>
            <a:off x="609600" y="1082151"/>
            <a:ext cx="7423827" cy="923330"/>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996633"/>
                </a:solidFill>
                <a:effectLst>
                  <a:outerShdw blurRad="50800" algn="tl" rotWithShape="0">
                    <a:srgbClr val="000000"/>
                  </a:outerShdw>
                </a:effectLst>
              </a:rPr>
              <a:t>Extreme droughts.</a:t>
            </a:r>
          </a:p>
        </p:txBody>
      </p:sp>
      <p:sp>
        <p:nvSpPr>
          <p:cNvPr id="7" name="Rectangle 6"/>
          <p:cNvSpPr/>
          <p:nvPr/>
        </p:nvSpPr>
        <p:spPr>
          <a:xfrm>
            <a:off x="382378" y="1828800"/>
            <a:ext cx="8545929" cy="1754326"/>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FF0000"/>
                </a:solidFill>
                <a:effectLst>
                  <a:outerShdw blurRad="50800" algn="tl" rotWithShape="0">
                    <a:srgbClr val="000000"/>
                  </a:outerShdw>
                </a:effectLst>
              </a:rPr>
              <a:t>Extreme</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a:ln w="17780" cmpd="sng">
                  <a:solidFill>
                    <a:schemeClr val="bg1"/>
                  </a:solidFill>
                  <a:prstDash val="solid"/>
                  <a:miter lim="800000"/>
                </a:ln>
                <a:solidFill>
                  <a:srgbClr val="9966FF"/>
                </a:solidFill>
                <a:effectLst>
                  <a:outerShdw blurRad="50800" algn="tl" rotWithShape="0">
                    <a:srgbClr val="000000"/>
                  </a:outerShdw>
                </a:effectLst>
              </a:rPr>
              <a:t>temperature</a:t>
            </a:r>
          </a:p>
          <a:p>
            <a:pPr>
              <a:defRPr/>
            </a:pPr>
            <a:r>
              <a:rPr lang="en-US" sz="5400" b="1" dirty="0">
                <a:ln w="17780" cmpd="sng">
                  <a:solidFill>
                    <a:schemeClr val="bg1"/>
                  </a:solidFill>
                  <a:prstDash val="solid"/>
                  <a:miter lim="800000"/>
                </a:ln>
                <a:solidFill>
                  <a:schemeClr val="accent1">
                    <a:lumMod val="60000"/>
                    <a:lumOff val="40000"/>
                  </a:schemeClr>
                </a:solidFill>
                <a:effectLst>
                  <a:outerShdw blurRad="50800" algn="tl" rotWithShape="0">
                    <a:srgbClr val="000000"/>
                  </a:outerShdw>
                </a:effectLst>
              </a:rPr>
              <a:t>changes</a:t>
            </a:r>
          </a:p>
        </p:txBody>
      </p:sp>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Title 1"/>
          <p:cNvSpPr>
            <a:spLocks noGrp="1"/>
          </p:cNvSpPr>
          <p:nvPr>
            <p:ph type="title"/>
          </p:nvPr>
        </p:nvSpPr>
        <p:spPr/>
        <p:txBody>
          <a:bodyPr/>
          <a:lstStyle/>
          <a:p>
            <a:endParaRPr lang="en-US" smtClean="0"/>
          </a:p>
        </p:txBody>
      </p:sp>
      <p:sp>
        <p:nvSpPr>
          <p:cNvPr id="297987" name="Text Placeholder 2"/>
          <p:cNvSpPr>
            <a:spLocks noGrp="1"/>
          </p:cNvSpPr>
          <p:nvPr>
            <p:ph type="body" sz="half" idx="1"/>
          </p:nvPr>
        </p:nvSpPr>
        <p:spPr/>
        <p:txBody>
          <a:bodyPr/>
          <a:lstStyle/>
          <a:p>
            <a:endParaRPr lang="en-US" smtClean="0"/>
          </a:p>
        </p:txBody>
      </p:sp>
      <p:sp>
        <p:nvSpPr>
          <p:cNvPr id="297988" name="Content Placeholder 3"/>
          <p:cNvSpPr>
            <a:spLocks noGrp="1"/>
          </p:cNvSpPr>
          <p:nvPr>
            <p:ph sz="half" idx="2"/>
          </p:nvPr>
        </p:nvSpPr>
        <p:spPr/>
        <p:txBody>
          <a:bodyPr/>
          <a:lstStyle/>
          <a:p>
            <a:endParaRPr lang="en-US" smtClean="0"/>
          </a:p>
        </p:txBody>
      </p:sp>
      <p:pic>
        <p:nvPicPr>
          <p:cNvPr id="297989" name="Picture 2" descr="https://encrypted-tbn2.gstatic.com/images?q=tbn:ANd9GcRmPRt9E3jGgMhdCho1_9DuTbV5N8tkoA2yxPsCXjtUcWWMEm0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2400"/>
            <a:ext cx="5453736" cy="923330"/>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C000"/>
                </a:solidFill>
                <a:effectLst>
                  <a:outerShdw blurRad="50800" algn="tl" rotWithShape="0">
                    <a:srgbClr val="000000"/>
                  </a:outerShdw>
                </a:effectLst>
              </a:rPr>
              <a:t>Can survive…</a:t>
            </a:r>
          </a:p>
        </p:txBody>
      </p:sp>
      <p:sp>
        <p:nvSpPr>
          <p:cNvPr id="6" name="Rectangle 5"/>
          <p:cNvSpPr/>
          <p:nvPr/>
        </p:nvSpPr>
        <p:spPr>
          <a:xfrm>
            <a:off x="609600" y="1082151"/>
            <a:ext cx="7423827" cy="923330"/>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996633"/>
                </a:solidFill>
                <a:effectLst>
                  <a:outerShdw blurRad="50800" algn="tl" rotWithShape="0">
                    <a:srgbClr val="000000"/>
                  </a:outerShdw>
                </a:effectLst>
              </a:rPr>
              <a:t>Extreme droughts.</a:t>
            </a:r>
          </a:p>
        </p:txBody>
      </p:sp>
      <p:sp>
        <p:nvSpPr>
          <p:cNvPr id="7" name="Rectangle 6"/>
          <p:cNvSpPr/>
          <p:nvPr/>
        </p:nvSpPr>
        <p:spPr>
          <a:xfrm>
            <a:off x="382378" y="1828800"/>
            <a:ext cx="8545929" cy="1754326"/>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FF0000"/>
                </a:solidFill>
                <a:effectLst>
                  <a:outerShdw blurRad="50800" algn="tl" rotWithShape="0">
                    <a:srgbClr val="000000"/>
                  </a:outerShdw>
                </a:effectLst>
              </a:rPr>
              <a:t>Extreme</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a:ln w="17780" cmpd="sng">
                  <a:solidFill>
                    <a:schemeClr val="bg1"/>
                  </a:solidFill>
                  <a:prstDash val="solid"/>
                  <a:miter lim="800000"/>
                </a:ln>
                <a:solidFill>
                  <a:srgbClr val="9966FF"/>
                </a:solidFill>
                <a:effectLst>
                  <a:outerShdw blurRad="50800" algn="tl" rotWithShape="0">
                    <a:srgbClr val="000000"/>
                  </a:outerShdw>
                </a:effectLst>
              </a:rPr>
              <a:t>temperature</a:t>
            </a:r>
          </a:p>
          <a:p>
            <a:pPr>
              <a:defRPr/>
            </a:pPr>
            <a:r>
              <a:rPr lang="en-US" sz="5400" b="1" dirty="0">
                <a:ln w="17780" cmpd="sng">
                  <a:solidFill>
                    <a:schemeClr val="bg1"/>
                  </a:solidFill>
                  <a:prstDash val="solid"/>
                  <a:miter lim="800000"/>
                </a:ln>
                <a:solidFill>
                  <a:schemeClr val="accent1">
                    <a:lumMod val="60000"/>
                    <a:lumOff val="40000"/>
                  </a:schemeClr>
                </a:solidFill>
                <a:effectLst>
                  <a:outerShdw blurRad="50800" algn="tl" rotWithShape="0">
                    <a:srgbClr val="000000"/>
                  </a:outerShdw>
                </a:effectLst>
              </a:rPr>
              <a:t>changes</a:t>
            </a:r>
          </a:p>
        </p:txBody>
      </p:sp>
      <p:sp>
        <p:nvSpPr>
          <p:cNvPr id="9" name="Rectangle 8"/>
          <p:cNvSpPr/>
          <p:nvPr/>
        </p:nvSpPr>
        <p:spPr>
          <a:xfrm>
            <a:off x="2286000" y="3385863"/>
            <a:ext cx="5262979" cy="1754326"/>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99FFCC"/>
                </a:solidFill>
                <a:effectLst>
                  <a:outerShdw blurRad="50800" algn="tl" rotWithShape="0">
                    <a:srgbClr val="000000"/>
                  </a:outerShdw>
                </a:effectLst>
              </a:rPr>
              <a:t>long periods </a:t>
            </a:r>
          </a:p>
          <a:p>
            <a:pPr>
              <a:defRPr/>
            </a:pPr>
            <a:r>
              <a:rPr lang="en-US" sz="5400" b="1" dirty="0">
                <a:ln w="17780" cmpd="sng">
                  <a:solidFill>
                    <a:schemeClr val="bg1"/>
                  </a:solidFill>
                  <a:prstDash val="solid"/>
                  <a:miter lim="800000"/>
                </a:ln>
                <a:solidFill>
                  <a:srgbClr val="99FFCC"/>
                </a:solidFill>
                <a:effectLst>
                  <a:outerShdw blurRad="50800" algn="tl" rotWithShape="0">
                    <a:srgbClr val="000000"/>
                  </a:outerShdw>
                </a:effectLst>
              </a:rPr>
              <a:t>without food</a:t>
            </a:r>
          </a:p>
        </p:txBody>
      </p:sp>
    </p:spTree>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Title 1"/>
          <p:cNvSpPr>
            <a:spLocks noGrp="1"/>
          </p:cNvSpPr>
          <p:nvPr>
            <p:ph type="title"/>
          </p:nvPr>
        </p:nvSpPr>
        <p:spPr/>
        <p:txBody>
          <a:bodyPr/>
          <a:lstStyle/>
          <a:p>
            <a:endParaRPr lang="en-US" smtClean="0"/>
          </a:p>
        </p:txBody>
      </p:sp>
      <p:sp>
        <p:nvSpPr>
          <p:cNvPr id="299011" name="Text Placeholder 2"/>
          <p:cNvSpPr>
            <a:spLocks noGrp="1"/>
          </p:cNvSpPr>
          <p:nvPr>
            <p:ph type="body" sz="half" idx="1"/>
          </p:nvPr>
        </p:nvSpPr>
        <p:spPr/>
        <p:txBody>
          <a:bodyPr/>
          <a:lstStyle/>
          <a:p>
            <a:endParaRPr lang="en-US" smtClean="0"/>
          </a:p>
        </p:txBody>
      </p:sp>
      <p:sp>
        <p:nvSpPr>
          <p:cNvPr id="299012" name="Content Placeholder 3"/>
          <p:cNvSpPr>
            <a:spLocks noGrp="1"/>
          </p:cNvSpPr>
          <p:nvPr>
            <p:ph sz="half" idx="2"/>
          </p:nvPr>
        </p:nvSpPr>
        <p:spPr/>
        <p:txBody>
          <a:bodyPr/>
          <a:lstStyle/>
          <a:p>
            <a:endParaRPr lang="en-US" smtClean="0"/>
          </a:p>
        </p:txBody>
      </p:sp>
      <p:pic>
        <p:nvPicPr>
          <p:cNvPr id="299013" name="Picture 2" descr="https://encrypted-tbn2.gstatic.com/images?q=tbn:ANd9GcRmPRt9E3jGgMhdCho1_9DuTbV5N8tkoA2yxPsCXjtUcWWMEm0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2400"/>
            <a:ext cx="5453736" cy="923330"/>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C000"/>
                </a:solidFill>
                <a:effectLst>
                  <a:outerShdw blurRad="50800" algn="tl" rotWithShape="0">
                    <a:srgbClr val="000000"/>
                  </a:outerShdw>
                </a:effectLst>
              </a:rPr>
              <a:t>Can survive…</a:t>
            </a:r>
          </a:p>
        </p:txBody>
      </p:sp>
      <p:sp>
        <p:nvSpPr>
          <p:cNvPr id="6" name="Rectangle 5"/>
          <p:cNvSpPr/>
          <p:nvPr/>
        </p:nvSpPr>
        <p:spPr>
          <a:xfrm>
            <a:off x="609600" y="1082151"/>
            <a:ext cx="7423827" cy="923330"/>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996633"/>
                </a:solidFill>
                <a:effectLst>
                  <a:outerShdw blurRad="50800" algn="tl" rotWithShape="0">
                    <a:srgbClr val="000000"/>
                  </a:outerShdw>
                </a:effectLst>
              </a:rPr>
              <a:t>Extreme droughts.</a:t>
            </a:r>
          </a:p>
        </p:txBody>
      </p:sp>
      <p:sp>
        <p:nvSpPr>
          <p:cNvPr id="7" name="Rectangle 6"/>
          <p:cNvSpPr/>
          <p:nvPr/>
        </p:nvSpPr>
        <p:spPr>
          <a:xfrm>
            <a:off x="382378" y="1828800"/>
            <a:ext cx="8545929" cy="1754326"/>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FF0000"/>
                </a:solidFill>
                <a:effectLst>
                  <a:outerShdw blurRad="50800" algn="tl" rotWithShape="0">
                    <a:srgbClr val="000000"/>
                  </a:outerShdw>
                </a:effectLst>
              </a:rPr>
              <a:t>Extreme</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a:ln w="17780" cmpd="sng">
                  <a:solidFill>
                    <a:schemeClr val="bg1"/>
                  </a:solidFill>
                  <a:prstDash val="solid"/>
                  <a:miter lim="800000"/>
                </a:ln>
                <a:solidFill>
                  <a:srgbClr val="9966FF"/>
                </a:solidFill>
                <a:effectLst>
                  <a:outerShdw blurRad="50800" algn="tl" rotWithShape="0">
                    <a:srgbClr val="000000"/>
                  </a:outerShdw>
                </a:effectLst>
              </a:rPr>
              <a:t>temperature</a:t>
            </a:r>
          </a:p>
          <a:p>
            <a:pPr>
              <a:defRPr/>
            </a:pPr>
            <a:r>
              <a:rPr lang="en-US" sz="5400" b="1" dirty="0">
                <a:ln w="17780" cmpd="sng">
                  <a:solidFill>
                    <a:schemeClr val="bg1"/>
                  </a:solidFill>
                  <a:prstDash val="solid"/>
                  <a:miter lim="800000"/>
                </a:ln>
                <a:solidFill>
                  <a:schemeClr val="accent1">
                    <a:lumMod val="60000"/>
                    <a:lumOff val="40000"/>
                  </a:schemeClr>
                </a:solidFill>
                <a:effectLst>
                  <a:outerShdw blurRad="50800" algn="tl" rotWithShape="0">
                    <a:srgbClr val="000000"/>
                  </a:outerShdw>
                </a:effectLst>
              </a:rPr>
              <a:t>changes</a:t>
            </a:r>
          </a:p>
        </p:txBody>
      </p:sp>
      <p:sp>
        <p:nvSpPr>
          <p:cNvPr id="8" name="Rectangle 7"/>
          <p:cNvSpPr/>
          <p:nvPr/>
        </p:nvSpPr>
        <p:spPr>
          <a:xfrm>
            <a:off x="990600" y="4953000"/>
            <a:ext cx="7547259" cy="1754326"/>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FFFF99"/>
                </a:solidFill>
                <a:effectLst>
                  <a:outerShdw blurRad="50800" algn="tl" rotWithShape="0">
                    <a:srgbClr val="000000"/>
                  </a:outerShdw>
                </a:effectLst>
              </a:rPr>
              <a:t>Can lay thousands </a:t>
            </a:r>
          </a:p>
          <a:p>
            <a:pPr>
              <a:defRPr/>
            </a:pPr>
            <a:r>
              <a:rPr lang="en-US" sz="5400" b="1" dirty="0">
                <a:ln w="17780" cmpd="sng">
                  <a:solidFill>
                    <a:schemeClr val="bg1"/>
                  </a:solidFill>
                  <a:prstDash val="solid"/>
                  <a:miter lim="800000"/>
                </a:ln>
                <a:solidFill>
                  <a:srgbClr val="FFFF99"/>
                </a:solidFill>
                <a:effectLst>
                  <a:outerShdw blurRad="50800" algn="tl" rotWithShape="0">
                    <a:srgbClr val="000000"/>
                  </a:outerShdw>
                </a:effectLst>
              </a:rPr>
              <a:t>of eggs…</a:t>
            </a:r>
          </a:p>
        </p:txBody>
      </p:sp>
      <p:sp>
        <p:nvSpPr>
          <p:cNvPr id="9" name="Rectangle 8"/>
          <p:cNvSpPr/>
          <p:nvPr/>
        </p:nvSpPr>
        <p:spPr>
          <a:xfrm>
            <a:off x="2286000" y="3385863"/>
            <a:ext cx="5262979" cy="1754326"/>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99FFCC"/>
                </a:solidFill>
                <a:effectLst>
                  <a:outerShdw blurRad="50800" algn="tl" rotWithShape="0">
                    <a:srgbClr val="000000"/>
                  </a:outerShdw>
                </a:effectLst>
              </a:rPr>
              <a:t>long periods </a:t>
            </a:r>
          </a:p>
          <a:p>
            <a:pPr>
              <a:defRPr/>
            </a:pPr>
            <a:r>
              <a:rPr lang="en-US" sz="5400" b="1" dirty="0">
                <a:ln w="17780" cmpd="sng">
                  <a:solidFill>
                    <a:schemeClr val="bg1"/>
                  </a:solidFill>
                  <a:prstDash val="solid"/>
                  <a:miter lim="800000"/>
                </a:ln>
                <a:solidFill>
                  <a:srgbClr val="99FFCC"/>
                </a:solidFill>
                <a:effectLst>
                  <a:outerShdw blurRad="50800" algn="tl" rotWithShape="0">
                    <a:srgbClr val="000000"/>
                  </a:outerShdw>
                </a:effectLst>
              </a:rPr>
              <a:t>without food</a:t>
            </a:r>
          </a:p>
        </p:txBody>
      </p:sp>
    </p:spTree>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Title 1"/>
          <p:cNvSpPr>
            <a:spLocks noGrp="1"/>
          </p:cNvSpPr>
          <p:nvPr>
            <p:ph type="title"/>
          </p:nvPr>
        </p:nvSpPr>
        <p:spPr/>
        <p:txBody>
          <a:bodyPr/>
          <a:lstStyle/>
          <a:p>
            <a:endParaRPr lang="en-US" smtClean="0"/>
          </a:p>
        </p:txBody>
      </p:sp>
      <p:sp>
        <p:nvSpPr>
          <p:cNvPr id="300035" name="Text Placeholder 2"/>
          <p:cNvSpPr>
            <a:spLocks noGrp="1"/>
          </p:cNvSpPr>
          <p:nvPr>
            <p:ph type="body" sz="half" idx="1"/>
          </p:nvPr>
        </p:nvSpPr>
        <p:spPr/>
        <p:txBody>
          <a:bodyPr/>
          <a:lstStyle/>
          <a:p>
            <a:endParaRPr lang="en-US" smtClean="0"/>
          </a:p>
        </p:txBody>
      </p:sp>
      <p:sp>
        <p:nvSpPr>
          <p:cNvPr id="300036" name="Content Placeholder 3"/>
          <p:cNvSpPr>
            <a:spLocks noGrp="1"/>
          </p:cNvSpPr>
          <p:nvPr>
            <p:ph sz="half" idx="2"/>
          </p:nvPr>
        </p:nvSpPr>
        <p:spPr/>
        <p:txBody>
          <a:bodyPr/>
          <a:lstStyle/>
          <a:p>
            <a:endParaRPr lang="en-US" smtClean="0"/>
          </a:p>
        </p:txBody>
      </p:sp>
      <p:pic>
        <p:nvPicPr>
          <p:cNvPr id="300037" name="Picture 2" descr="https://encrypted-tbn2.gstatic.com/images?q=tbn:ANd9GcRmPRt9E3jGgMhdCho1_9DuTbV5N8tkoA2yxPsCXjtUcWWMEm0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3" y="0"/>
            <a:ext cx="9155113" cy="6858000"/>
          </a:xfrm>
          <a:prstGeom prst="rect">
            <a:avLst/>
          </a:prstGeom>
          <a:noFill/>
          <a:ln w="5715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52400"/>
            <a:ext cx="5453736" cy="923330"/>
          </a:xfrm>
          <a:prstGeom prst="rect">
            <a:avLst/>
          </a:prstGeom>
          <a:noFill/>
        </p:spPr>
        <p:txBody>
          <a:bodyPr wrap="none">
            <a:spAutoFit/>
          </a:bodyPr>
          <a:lstStyle/>
          <a:p>
            <a:pPr>
              <a:defRPr/>
            </a:pPr>
            <a:r>
              <a:rPr lang="en-US" sz="5400" b="1" dirty="0">
                <a:ln w="17780" cmpd="sng">
                  <a:solidFill>
                    <a:sysClr val="windowText" lastClr="000000"/>
                  </a:solidFill>
                  <a:prstDash val="solid"/>
                  <a:miter lim="800000"/>
                </a:ln>
                <a:solidFill>
                  <a:srgbClr val="FFC000"/>
                </a:solidFill>
                <a:effectLst>
                  <a:outerShdw blurRad="50800" algn="tl" rotWithShape="0">
                    <a:srgbClr val="000000"/>
                  </a:outerShdw>
                </a:effectLst>
              </a:rPr>
              <a:t>Can survive…</a:t>
            </a:r>
          </a:p>
        </p:txBody>
      </p:sp>
      <p:sp>
        <p:nvSpPr>
          <p:cNvPr id="6" name="Rectangle 5"/>
          <p:cNvSpPr/>
          <p:nvPr/>
        </p:nvSpPr>
        <p:spPr>
          <a:xfrm>
            <a:off x="609600" y="1082151"/>
            <a:ext cx="7423827" cy="923330"/>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996633"/>
                </a:solidFill>
                <a:effectLst>
                  <a:outerShdw blurRad="50800" algn="tl" rotWithShape="0">
                    <a:srgbClr val="000000"/>
                  </a:outerShdw>
                </a:effectLst>
              </a:rPr>
              <a:t>Extreme droughts.</a:t>
            </a:r>
          </a:p>
        </p:txBody>
      </p:sp>
      <p:sp>
        <p:nvSpPr>
          <p:cNvPr id="7" name="Rectangle 6"/>
          <p:cNvSpPr/>
          <p:nvPr/>
        </p:nvSpPr>
        <p:spPr>
          <a:xfrm>
            <a:off x="382378" y="1828800"/>
            <a:ext cx="8545929" cy="1754326"/>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FF0000"/>
                </a:solidFill>
                <a:effectLst>
                  <a:outerShdw blurRad="50800" algn="tl" rotWithShape="0">
                    <a:srgbClr val="000000"/>
                  </a:outerShdw>
                </a:effectLst>
              </a:rPr>
              <a:t>Extreme</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sz="5400" b="1" dirty="0">
                <a:ln w="17780" cmpd="sng">
                  <a:solidFill>
                    <a:schemeClr val="bg1"/>
                  </a:solidFill>
                  <a:prstDash val="solid"/>
                  <a:miter lim="800000"/>
                </a:ln>
                <a:solidFill>
                  <a:srgbClr val="9966FF"/>
                </a:solidFill>
                <a:effectLst>
                  <a:outerShdw blurRad="50800" algn="tl" rotWithShape="0">
                    <a:srgbClr val="000000"/>
                  </a:outerShdw>
                </a:effectLst>
              </a:rPr>
              <a:t>temperature</a:t>
            </a:r>
          </a:p>
          <a:p>
            <a:pPr>
              <a:defRPr/>
            </a:pPr>
            <a:r>
              <a:rPr lang="en-US" sz="5400" b="1" dirty="0">
                <a:ln w="17780" cmpd="sng">
                  <a:solidFill>
                    <a:schemeClr val="bg1"/>
                  </a:solidFill>
                  <a:prstDash val="solid"/>
                  <a:miter lim="800000"/>
                </a:ln>
                <a:solidFill>
                  <a:schemeClr val="accent1">
                    <a:lumMod val="60000"/>
                    <a:lumOff val="40000"/>
                  </a:schemeClr>
                </a:solidFill>
                <a:effectLst>
                  <a:outerShdw blurRad="50800" algn="tl" rotWithShape="0">
                    <a:srgbClr val="000000"/>
                  </a:outerShdw>
                </a:effectLst>
              </a:rPr>
              <a:t>changes</a:t>
            </a:r>
          </a:p>
        </p:txBody>
      </p:sp>
      <p:sp>
        <p:nvSpPr>
          <p:cNvPr id="8" name="Rectangle 7"/>
          <p:cNvSpPr/>
          <p:nvPr/>
        </p:nvSpPr>
        <p:spPr>
          <a:xfrm>
            <a:off x="990600" y="4953000"/>
            <a:ext cx="7547259" cy="1754326"/>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FFFF99"/>
                </a:solidFill>
                <a:effectLst>
                  <a:outerShdw blurRad="50800" algn="tl" rotWithShape="0">
                    <a:srgbClr val="000000"/>
                  </a:outerShdw>
                </a:effectLst>
              </a:rPr>
              <a:t>Can lay thousands </a:t>
            </a:r>
          </a:p>
          <a:p>
            <a:pPr>
              <a:defRPr/>
            </a:pPr>
            <a:r>
              <a:rPr lang="en-US" sz="5400" b="1" dirty="0">
                <a:ln w="17780" cmpd="sng">
                  <a:solidFill>
                    <a:schemeClr val="bg1"/>
                  </a:solidFill>
                  <a:prstDash val="solid"/>
                  <a:miter lim="800000"/>
                </a:ln>
                <a:solidFill>
                  <a:srgbClr val="FFFF99"/>
                </a:solidFill>
                <a:effectLst>
                  <a:outerShdw blurRad="50800" algn="tl" rotWithShape="0">
                    <a:srgbClr val="000000"/>
                  </a:outerShdw>
                </a:effectLst>
              </a:rPr>
              <a:t>of eggs…</a:t>
            </a:r>
          </a:p>
        </p:txBody>
      </p:sp>
      <p:sp>
        <p:nvSpPr>
          <p:cNvPr id="9" name="Rectangle 8"/>
          <p:cNvSpPr/>
          <p:nvPr/>
        </p:nvSpPr>
        <p:spPr>
          <a:xfrm>
            <a:off x="2286000" y="3385863"/>
            <a:ext cx="5262979" cy="1754326"/>
          </a:xfrm>
          <a:prstGeom prst="rect">
            <a:avLst/>
          </a:prstGeom>
          <a:noFill/>
        </p:spPr>
        <p:txBody>
          <a:bodyPr wrap="none">
            <a:spAutoFit/>
          </a:bodyPr>
          <a:lstStyle/>
          <a:p>
            <a:pPr>
              <a:defRPr/>
            </a:pPr>
            <a:r>
              <a:rPr lang="en-US" sz="5400" b="1" dirty="0">
                <a:ln w="17780" cmpd="sng">
                  <a:solidFill>
                    <a:schemeClr val="bg1"/>
                  </a:solidFill>
                  <a:prstDash val="solid"/>
                  <a:miter lim="800000"/>
                </a:ln>
                <a:solidFill>
                  <a:srgbClr val="99FFCC"/>
                </a:solidFill>
                <a:effectLst>
                  <a:outerShdw blurRad="50800" algn="tl" rotWithShape="0">
                    <a:srgbClr val="000000"/>
                  </a:outerShdw>
                </a:effectLst>
              </a:rPr>
              <a:t>long periods </a:t>
            </a:r>
          </a:p>
          <a:p>
            <a:pPr>
              <a:defRPr/>
            </a:pPr>
            <a:r>
              <a:rPr lang="en-US" sz="5400" b="1" dirty="0">
                <a:ln w="17780" cmpd="sng">
                  <a:solidFill>
                    <a:schemeClr val="bg1"/>
                  </a:solidFill>
                  <a:prstDash val="solid"/>
                  <a:miter lim="800000"/>
                </a:ln>
                <a:solidFill>
                  <a:srgbClr val="99FFCC"/>
                </a:solidFill>
                <a:effectLst>
                  <a:outerShdw blurRad="50800" algn="tl" rotWithShape="0">
                    <a:srgbClr val="000000"/>
                  </a:outerShdw>
                </a:effectLst>
              </a:rPr>
              <a:t>without food</a:t>
            </a:r>
          </a:p>
        </p:txBody>
      </p:sp>
      <p:sp>
        <p:nvSpPr>
          <p:cNvPr id="300043" name="Explosion 1 9"/>
          <p:cNvSpPr>
            <a:spLocks noChangeArrowheads="1"/>
          </p:cNvSpPr>
          <p:nvPr/>
        </p:nvSpPr>
        <p:spPr bwMode="auto">
          <a:xfrm>
            <a:off x="-304800" y="1219200"/>
            <a:ext cx="5486400" cy="4611688"/>
          </a:xfrm>
          <a:prstGeom prst="irregularSeal1">
            <a:avLst/>
          </a:prstGeom>
          <a:solidFill>
            <a:schemeClr val="bg1"/>
          </a:solidFill>
          <a:ln w="9525" algn="ctr">
            <a:solidFill>
              <a:srgbClr val="FFFF99"/>
            </a:solidFill>
            <a:round/>
            <a:headEnd/>
            <a:tailEnd/>
          </a:ln>
        </p:spPr>
        <p:txBody>
          <a:bodyPr wrap="none" anchor="ctr"/>
          <a:lstStyle/>
          <a:p>
            <a:endParaRPr lang="en-US"/>
          </a:p>
        </p:txBody>
      </p:sp>
      <p:sp>
        <p:nvSpPr>
          <p:cNvPr id="300044" name="TextBox 10"/>
          <p:cNvSpPr txBox="1">
            <a:spLocks noChangeArrowheads="1"/>
          </p:cNvSpPr>
          <p:nvPr/>
        </p:nvSpPr>
        <p:spPr bwMode="auto">
          <a:xfrm rot="-821114">
            <a:off x="787400" y="2570163"/>
            <a:ext cx="314166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r>
              <a:rPr lang="en-US" sz="2000">
                <a:solidFill>
                  <a:srgbClr val="FFFF99"/>
                </a:solidFill>
              </a:rPr>
              <a:t>That can survive for long periods of time through drought and extreme temperature changes.</a:t>
            </a:r>
          </a:p>
        </p:txBody>
      </p:sp>
    </p:spTree>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8" name="Picture 2" descr="http://www.bahr-el-jebel-safaris.com/image/40175293_scaled_300x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36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59" name="Rectangle 4"/>
          <p:cNvSpPr>
            <a:spLocks noChangeArrowheads="1"/>
          </p:cNvSpPr>
          <p:nvPr/>
        </p:nvSpPr>
        <p:spPr bwMode="auto">
          <a:xfrm>
            <a:off x="8001000" y="5753100"/>
            <a:ext cx="533400" cy="381000"/>
          </a:xfrm>
          <a:prstGeom prst="rect">
            <a:avLst/>
          </a:prstGeom>
          <a:noFill/>
          <a:ln w="285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01060" name="Picture 2" descr="https://encrypted-tbn2.gstatic.com/images?q=tbn:ANd9GcRmPRt9E3jGgMhdCho1_9DuTbV5N8tkoA2yxPsCXjtUcWWMEm0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2575" y="5616575"/>
            <a:ext cx="876300" cy="65563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2" name="Picture 2" descr="http://www.bahr-el-jebel-safaris.com/image/40175293_scaled_300x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36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2083" name="Rectangle 4"/>
          <p:cNvSpPr>
            <a:spLocks noChangeArrowheads="1"/>
          </p:cNvSpPr>
          <p:nvPr/>
        </p:nvSpPr>
        <p:spPr bwMode="auto">
          <a:xfrm>
            <a:off x="8001000" y="5753100"/>
            <a:ext cx="533400" cy="381000"/>
          </a:xfrm>
          <a:prstGeom prst="rect">
            <a:avLst/>
          </a:prstGeom>
          <a:noFill/>
          <a:ln w="285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02084" name="Picture 2" descr="https://encrypted-tbn2.gstatic.com/images?q=tbn:ANd9GcRmPRt9E3jGgMhdCho1_9DuTbV5N8tkoA2yxPsCXjtUcWWMEm0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2575" y="5616575"/>
            <a:ext cx="876300" cy="65563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208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685800"/>
            <a:ext cx="3430587" cy="2184400"/>
          </a:xfrm>
          <a:prstGeom prst="rect">
            <a:avLst/>
          </a:prstGeom>
          <a:noFill/>
          <a:ln w="28575" algn="ctr">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endParaRPr lang="en-US" smtClean="0"/>
          </a:p>
        </p:txBody>
      </p:sp>
      <p:sp>
        <p:nvSpPr>
          <p:cNvPr id="45059" name="Rectangle 3"/>
          <p:cNvSpPr>
            <a:spLocks noGrp="1" noChangeArrowheads="1"/>
          </p:cNvSpPr>
          <p:nvPr>
            <p:ph type="body" idx="1"/>
          </p:nvPr>
        </p:nvSpPr>
        <p:spPr/>
        <p:txBody>
          <a:bodyPr/>
          <a:lstStyle/>
          <a:p>
            <a:pPr eaLnBrk="1" hangingPunct="1"/>
            <a:endParaRPr lang="en-US" smtClean="0"/>
          </a:p>
        </p:txBody>
      </p:sp>
      <p:sp>
        <p:nvSpPr>
          <p:cNvPr id="45060"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45061"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5063"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5064" name="Line 8"/>
          <p:cNvSpPr>
            <a:spLocks noChangeShapeType="1"/>
          </p:cNvSpPr>
          <p:nvPr/>
        </p:nvSpPr>
        <p:spPr bwMode="auto">
          <a:xfrm flipV="1">
            <a:off x="4495800" y="1981200"/>
            <a:ext cx="1447800" cy="1066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065" name="Text Box 9"/>
          <p:cNvSpPr txBox="1">
            <a:spLocks noChangeArrowheads="1"/>
          </p:cNvSpPr>
          <p:nvPr/>
        </p:nvSpPr>
        <p:spPr bwMode="auto">
          <a:xfrm>
            <a:off x="3505200" y="3124200"/>
            <a:ext cx="213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Earth </a:t>
            </a:r>
          </a:p>
          <a:p>
            <a:pPr>
              <a:spcBef>
                <a:spcPct val="50000"/>
              </a:spcBef>
            </a:pPr>
            <a:r>
              <a:rPr lang="en-US">
                <a:solidFill>
                  <a:schemeClr val="bg1"/>
                </a:solidFill>
              </a:rPr>
              <a:t>Cools</a:t>
            </a:r>
          </a:p>
        </p:txBody>
      </p:sp>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6" name="Picture 2" descr="http://www.bahr-el-jebel-safaris.com/image/40175293_scaled_300x1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63"/>
            <a:ext cx="913606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3107" name="Rectangle 4"/>
          <p:cNvSpPr>
            <a:spLocks noChangeArrowheads="1"/>
          </p:cNvSpPr>
          <p:nvPr/>
        </p:nvSpPr>
        <p:spPr bwMode="auto">
          <a:xfrm>
            <a:off x="8001000" y="5753100"/>
            <a:ext cx="533400" cy="381000"/>
          </a:xfrm>
          <a:prstGeom prst="rect">
            <a:avLst/>
          </a:prstGeom>
          <a:noFill/>
          <a:ln w="28575" algn="ctr">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03108" name="Picture 2" descr="https://encrypted-tbn2.gstatic.com/images?q=tbn:ANd9GcRmPRt9E3jGgMhdCho1_9DuTbV5N8tkoA2yxPsCXjtUcWWMEm0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2575" y="5616575"/>
            <a:ext cx="876300" cy="655638"/>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310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6063" y="685800"/>
            <a:ext cx="3430587" cy="2184400"/>
          </a:xfrm>
          <a:prstGeom prst="rect">
            <a:avLst/>
          </a:prstGeom>
          <a:noFill/>
          <a:ln w="28575" algn="ctr">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303110" name="Freeform 1"/>
          <p:cNvSpPr>
            <a:spLocks/>
          </p:cNvSpPr>
          <p:nvPr/>
        </p:nvSpPr>
        <p:spPr bwMode="auto">
          <a:xfrm>
            <a:off x="5073650" y="668338"/>
            <a:ext cx="2314575" cy="3224212"/>
          </a:xfrm>
          <a:custGeom>
            <a:avLst/>
            <a:gdLst/>
            <a:ahLst/>
            <a:cxnLst/>
            <a:rect l="0" t="0" r="r" b="b"/>
            <a:pathLst>
              <a:path w="2313523" h="3224743">
                <a:moveTo>
                  <a:pt x="5746" y="1364343"/>
                </a:moveTo>
                <a:cubicBezTo>
                  <a:pt x="22679" y="1393371"/>
                  <a:pt x="103100" y="1369896"/>
                  <a:pt x="150889" y="1378857"/>
                </a:cubicBezTo>
                <a:cubicBezTo>
                  <a:pt x="180964" y="1384496"/>
                  <a:pt x="208946" y="1398210"/>
                  <a:pt x="237975" y="1407886"/>
                </a:cubicBezTo>
                <a:lnTo>
                  <a:pt x="281517" y="1422400"/>
                </a:lnTo>
                <a:lnTo>
                  <a:pt x="455689" y="1480457"/>
                </a:lnTo>
                <a:lnTo>
                  <a:pt x="499232" y="1494972"/>
                </a:lnTo>
                <a:cubicBezTo>
                  <a:pt x="513746" y="1499810"/>
                  <a:pt x="529091" y="1502644"/>
                  <a:pt x="542775" y="1509486"/>
                </a:cubicBezTo>
                <a:cubicBezTo>
                  <a:pt x="562127" y="1519162"/>
                  <a:pt x="580743" y="1530478"/>
                  <a:pt x="600832" y="1538514"/>
                </a:cubicBezTo>
                <a:cubicBezTo>
                  <a:pt x="629242" y="1549878"/>
                  <a:pt x="658889" y="1557867"/>
                  <a:pt x="687917" y="1567543"/>
                </a:cubicBezTo>
                <a:lnTo>
                  <a:pt x="775003" y="1596572"/>
                </a:lnTo>
                <a:lnTo>
                  <a:pt x="818546" y="1611086"/>
                </a:lnTo>
                <a:lnTo>
                  <a:pt x="862089" y="1625600"/>
                </a:lnTo>
                <a:cubicBezTo>
                  <a:pt x="939491" y="1741706"/>
                  <a:pt x="837904" y="1601418"/>
                  <a:pt x="934660" y="1698172"/>
                </a:cubicBezTo>
                <a:cubicBezTo>
                  <a:pt x="1031423" y="1794934"/>
                  <a:pt x="891116" y="1693332"/>
                  <a:pt x="1007232" y="1770743"/>
                </a:cubicBezTo>
                <a:cubicBezTo>
                  <a:pt x="1026584" y="1799772"/>
                  <a:pt x="1054257" y="1824731"/>
                  <a:pt x="1065289" y="1857829"/>
                </a:cubicBezTo>
                <a:cubicBezTo>
                  <a:pt x="1085319" y="1917921"/>
                  <a:pt x="1071316" y="1888642"/>
                  <a:pt x="1108832" y="1944914"/>
                </a:cubicBezTo>
                <a:lnTo>
                  <a:pt x="1137860" y="1857829"/>
                </a:lnTo>
                <a:cubicBezTo>
                  <a:pt x="1142698" y="1843315"/>
                  <a:pt x="1139645" y="1822773"/>
                  <a:pt x="1152375" y="1814286"/>
                </a:cubicBezTo>
                <a:lnTo>
                  <a:pt x="1195917" y="1785257"/>
                </a:lnTo>
                <a:cubicBezTo>
                  <a:pt x="1215270" y="1790095"/>
                  <a:pt x="1236655" y="1789875"/>
                  <a:pt x="1253975" y="1799772"/>
                </a:cubicBezTo>
                <a:cubicBezTo>
                  <a:pt x="1294449" y="1822900"/>
                  <a:pt x="1299221" y="1854067"/>
                  <a:pt x="1326546" y="1886857"/>
                </a:cubicBezTo>
                <a:cubicBezTo>
                  <a:pt x="1339687" y="1902626"/>
                  <a:pt x="1356948" y="1914631"/>
                  <a:pt x="1370089" y="1930400"/>
                </a:cubicBezTo>
                <a:cubicBezTo>
                  <a:pt x="1381256" y="1943801"/>
                  <a:pt x="1387528" y="1960905"/>
                  <a:pt x="1399117" y="1973943"/>
                </a:cubicBezTo>
                <a:cubicBezTo>
                  <a:pt x="1471423" y="2055288"/>
                  <a:pt x="1463566" y="2045938"/>
                  <a:pt x="1529746" y="2090057"/>
                </a:cubicBezTo>
                <a:cubicBezTo>
                  <a:pt x="1575748" y="2159059"/>
                  <a:pt x="1542227" y="2128084"/>
                  <a:pt x="1645860" y="2162629"/>
                </a:cubicBezTo>
                <a:lnTo>
                  <a:pt x="1689403" y="2177143"/>
                </a:lnTo>
                <a:cubicBezTo>
                  <a:pt x="1728744" y="2169275"/>
                  <a:pt x="1777041" y="2169195"/>
                  <a:pt x="1805517" y="2133600"/>
                </a:cubicBezTo>
                <a:cubicBezTo>
                  <a:pt x="1861813" y="2063229"/>
                  <a:pt x="1768575" y="2107209"/>
                  <a:pt x="1863575" y="2075543"/>
                </a:cubicBezTo>
                <a:cubicBezTo>
                  <a:pt x="1868413" y="2061029"/>
                  <a:pt x="1867271" y="2042818"/>
                  <a:pt x="1878089" y="2032000"/>
                </a:cubicBezTo>
                <a:cubicBezTo>
                  <a:pt x="1919251" y="1990838"/>
                  <a:pt x="1949444" y="2038345"/>
                  <a:pt x="1979689" y="2061029"/>
                </a:cubicBezTo>
                <a:cubicBezTo>
                  <a:pt x="1981184" y="2064767"/>
                  <a:pt x="2019982" y="2157646"/>
                  <a:pt x="2023232" y="2177143"/>
                </a:cubicBezTo>
                <a:cubicBezTo>
                  <a:pt x="2030435" y="2220358"/>
                  <a:pt x="2031956" y="2264345"/>
                  <a:pt x="2037746" y="2307772"/>
                </a:cubicBezTo>
                <a:cubicBezTo>
                  <a:pt x="2045175" y="2363490"/>
                  <a:pt x="2055827" y="2412694"/>
                  <a:pt x="2066775" y="2467429"/>
                </a:cubicBezTo>
                <a:cubicBezTo>
                  <a:pt x="2064005" y="2503433"/>
                  <a:pt x="2069074" y="2637001"/>
                  <a:pt x="2037746" y="2699657"/>
                </a:cubicBezTo>
                <a:cubicBezTo>
                  <a:pt x="2029945" y="2715259"/>
                  <a:pt x="2019884" y="2729799"/>
                  <a:pt x="2008717" y="2743200"/>
                </a:cubicBezTo>
                <a:cubicBezTo>
                  <a:pt x="1995577" y="2758969"/>
                  <a:pt x="1979689" y="2772229"/>
                  <a:pt x="1965175" y="2786743"/>
                </a:cubicBezTo>
                <a:cubicBezTo>
                  <a:pt x="1928345" y="2897232"/>
                  <a:pt x="1942147" y="2843824"/>
                  <a:pt x="1921632" y="2946400"/>
                </a:cubicBezTo>
                <a:cubicBezTo>
                  <a:pt x="1924079" y="2968424"/>
                  <a:pt x="1917416" y="3090722"/>
                  <a:pt x="1965175" y="3120572"/>
                </a:cubicBezTo>
                <a:cubicBezTo>
                  <a:pt x="1991123" y="3136789"/>
                  <a:pt x="2023232" y="3139924"/>
                  <a:pt x="2052260" y="3149600"/>
                </a:cubicBezTo>
                <a:lnTo>
                  <a:pt x="2095803" y="3164114"/>
                </a:lnTo>
                <a:cubicBezTo>
                  <a:pt x="2197403" y="3231848"/>
                  <a:pt x="2163537" y="3251201"/>
                  <a:pt x="2211917" y="3178629"/>
                </a:cubicBezTo>
                <a:cubicBezTo>
                  <a:pt x="2216755" y="3072191"/>
                  <a:pt x="2215278" y="2965277"/>
                  <a:pt x="2226432" y="2859314"/>
                </a:cubicBezTo>
                <a:cubicBezTo>
                  <a:pt x="2228034" y="2844099"/>
                  <a:pt x="2230128" y="2892039"/>
                  <a:pt x="2240946" y="2902857"/>
                </a:cubicBezTo>
                <a:cubicBezTo>
                  <a:pt x="2251764" y="2913675"/>
                  <a:pt x="2269975" y="2912534"/>
                  <a:pt x="2284489" y="2917372"/>
                </a:cubicBezTo>
                <a:cubicBezTo>
                  <a:pt x="2289327" y="2931886"/>
                  <a:pt x="2283704" y="2960914"/>
                  <a:pt x="2299003" y="2960914"/>
                </a:cubicBezTo>
                <a:cubicBezTo>
                  <a:pt x="2314302" y="2960914"/>
                  <a:pt x="2313517" y="2932671"/>
                  <a:pt x="2313517" y="2917372"/>
                </a:cubicBezTo>
                <a:cubicBezTo>
                  <a:pt x="2313517" y="2897424"/>
                  <a:pt x="2304483" y="2878495"/>
                  <a:pt x="2299003" y="2859314"/>
                </a:cubicBezTo>
                <a:cubicBezTo>
                  <a:pt x="2294800" y="2844604"/>
                  <a:pt x="2288692" y="2830482"/>
                  <a:pt x="2284489" y="2815772"/>
                </a:cubicBezTo>
                <a:cubicBezTo>
                  <a:pt x="2279009" y="2796591"/>
                  <a:pt x="2275707" y="2776821"/>
                  <a:pt x="2269975" y="2757714"/>
                </a:cubicBezTo>
                <a:cubicBezTo>
                  <a:pt x="2261183" y="2728406"/>
                  <a:pt x="2250622" y="2699657"/>
                  <a:pt x="2240946" y="2670629"/>
                </a:cubicBezTo>
                <a:cubicBezTo>
                  <a:pt x="2236108" y="2656115"/>
                  <a:pt x="2228947" y="2642177"/>
                  <a:pt x="2226432" y="2627086"/>
                </a:cubicBezTo>
                <a:lnTo>
                  <a:pt x="2211917" y="2540000"/>
                </a:lnTo>
                <a:cubicBezTo>
                  <a:pt x="2207079" y="2481943"/>
                  <a:pt x="2201037" y="2423974"/>
                  <a:pt x="2197403" y="2365829"/>
                </a:cubicBezTo>
                <a:cubicBezTo>
                  <a:pt x="2191360" y="2269135"/>
                  <a:pt x="2191282" y="2172062"/>
                  <a:pt x="2182889" y="2075543"/>
                </a:cubicBezTo>
                <a:cubicBezTo>
                  <a:pt x="2181564" y="2060301"/>
                  <a:pt x="2171694" y="2046935"/>
                  <a:pt x="2168375" y="2032000"/>
                </a:cubicBezTo>
                <a:cubicBezTo>
                  <a:pt x="2161991" y="2003272"/>
                  <a:pt x="2158698" y="1973943"/>
                  <a:pt x="2153860" y="1944914"/>
                </a:cubicBezTo>
                <a:cubicBezTo>
                  <a:pt x="2149022" y="1959428"/>
                  <a:pt x="2143057" y="1973614"/>
                  <a:pt x="2139346" y="1988457"/>
                </a:cubicBezTo>
                <a:cubicBezTo>
                  <a:pt x="2133363" y="2012390"/>
                  <a:pt x="2144568" y="2046227"/>
                  <a:pt x="2124832" y="2061029"/>
                </a:cubicBezTo>
                <a:cubicBezTo>
                  <a:pt x="2110877" y="2071496"/>
                  <a:pt x="2095803" y="2041676"/>
                  <a:pt x="2081289" y="2032000"/>
                </a:cubicBezTo>
                <a:cubicBezTo>
                  <a:pt x="2051990" y="1944103"/>
                  <a:pt x="2029432" y="1916980"/>
                  <a:pt x="2066775" y="1814286"/>
                </a:cubicBezTo>
                <a:cubicBezTo>
                  <a:pt x="2072736" y="1797892"/>
                  <a:pt x="2095803" y="1794933"/>
                  <a:pt x="2110317" y="1785257"/>
                </a:cubicBezTo>
                <a:cubicBezTo>
                  <a:pt x="2105479" y="1727200"/>
                  <a:pt x="2105380" y="1668552"/>
                  <a:pt x="2095803" y="1611086"/>
                </a:cubicBezTo>
                <a:cubicBezTo>
                  <a:pt x="2090773" y="1580903"/>
                  <a:pt x="2092235" y="1540973"/>
                  <a:pt x="2066775" y="1524000"/>
                </a:cubicBezTo>
                <a:lnTo>
                  <a:pt x="2023232" y="1494972"/>
                </a:lnTo>
                <a:cubicBezTo>
                  <a:pt x="1953355" y="1390158"/>
                  <a:pt x="2007826" y="1487399"/>
                  <a:pt x="1979689" y="1248229"/>
                </a:cubicBezTo>
                <a:cubicBezTo>
                  <a:pt x="1977901" y="1233034"/>
                  <a:pt x="1969378" y="1219397"/>
                  <a:pt x="1965175" y="1204686"/>
                </a:cubicBezTo>
                <a:cubicBezTo>
                  <a:pt x="1959695" y="1185506"/>
                  <a:pt x="1956392" y="1165736"/>
                  <a:pt x="1950660" y="1146629"/>
                </a:cubicBezTo>
                <a:cubicBezTo>
                  <a:pt x="1897655" y="969945"/>
                  <a:pt x="1940573" y="1135301"/>
                  <a:pt x="1907117" y="1001486"/>
                </a:cubicBezTo>
                <a:cubicBezTo>
                  <a:pt x="1899230" y="891068"/>
                  <a:pt x="1893812" y="777722"/>
                  <a:pt x="1878089" y="667657"/>
                </a:cubicBezTo>
                <a:cubicBezTo>
                  <a:pt x="1874600" y="643236"/>
                  <a:pt x="1867631" y="619420"/>
                  <a:pt x="1863575" y="595086"/>
                </a:cubicBezTo>
                <a:cubicBezTo>
                  <a:pt x="1854677" y="541698"/>
                  <a:pt x="1849203" y="474655"/>
                  <a:pt x="1834546" y="420914"/>
                </a:cubicBezTo>
                <a:cubicBezTo>
                  <a:pt x="1826495" y="391394"/>
                  <a:pt x="1805517" y="333829"/>
                  <a:pt x="1805517" y="333829"/>
                </a:cubicBezTo>
                <a:cubicBezTo>
                  <a:pt x="1810355" y="270934"/>
                  <a:pt x="1820032" y="208224"/>
                  <a:pt x="1820032" y="145143"/>
                </a:cubicBezTo>
                <a:cubicBezTo>
                  <a:pt x="1820032" y="129843"/>
                  <a:pt x="1815075" y="113547"/>
                  <a:pt x="1805517" y="101600"/>
                </a:cubicBezTo>
                <a:cubicBezTo>
                  <a:pt x="1794620" y="87979"/>
                  <a:pt x="1776489" y="82248"/>
                  <a:pt x="1761975" y="72572"/>
                </a:cubicBezTo>
                <a:cubicBezTo>
                  <a:pt x="1757137" y="87086"/>
                  <a:pt x="1747460" y="100815"/>
                  <a:pt x="1747460" y="116114"/>
                </a:cubicBezTo>
                <a:cubicBezTo>
                  <a:pt x="1747460" y="254389"/>
                  <a:pt x="1754974" y="254768"/>
                  <a:pt x="1791003" y="362857"/>
                </a:cubicBezTo>
                <a:cubicBezTo>
                  <a:pt x="1839777" y="509181"/>
                  <a:pt x="1765361" y="282222"/>
                  <a:pt x="1820032" y="464457"/>
                </a:cubicBezTo>
                <a:cubicBezTo>
                  <a:pt x="1820057" y="464542"/>
                  <a:pt x="1856304" y="573273"/>
                  <a:pt x="1863575" y="595086"/>
                </a:cubicBezTo>
                <a:cubicBezTo>
                  <a:pt x="1868413" y="609600"/>
                  <a:pt x="1875574" y="623538"/>
                  <a:pt x="1878089" y="638629"/>
                </a:cubicBezTo>
                <a:lnTo>
                  <a:pt x="1892603" y="725714"/>
                </a:lnTo>
                <a:cubicBezTo>
                  <a:pt x="1897441" y="948267"/>
                  <a:pt x="1907117" y="1170767"/>
                  <a:pt x="1907117" y="1393372"/>
                </a:cubicBezTo>
                <a:cubicBezTo>
                  <a:pt x="1907117" y="1432378"/>
                  <a:pt x="1900776" y="1471346"/>
                  <a:pt x="1892603" y="1509486"/>
                </a:cubicBezTo>
                <a:cubicBezTo>
                  <a:pt x="1886192" y="1539406"/>
                  <a:pt x="1863575" y="1596572"/>
                  <a:pt x="1863575" y="1596572"/>
                </a:cubicBezTo>
                <a:cubicBezTo>
                  <a:pt x="1858737" y="1635277"/>
                  <a:pt x="1859323" y="1675055"/>
                  <a:pt x="1849060" y="1712686"/>
                </a:cubicBezTo>
                <a:cubicBezTo>
                  <a:pt x="1844470" y="1729515"/>
                  <a:pt x="1837323" y="1753924"/>
                  <a:pt x="1820032" y="1756229"/>
                </a:cubicBezTo>
                <a:cubicBezTo>
                  <a:pt x="1757504" y="1764566"/>
                  <a:pt x="1694241" y="1746552"/>
                  <a:pt x="1631346" y="1741714"/>
                </a:cubicBezTo>
                <a:lnTo>
                  <a:pt x="1573289" y="1567543"/>
                </a:lnTo>
                <a:cubicBezTo>
                  <a:pt x="1568451" y="1553029"/>
                  <a:pt x="1569593" y="1534818"/>
                  <a:pt x="1558775" y="1524000"/>
                </a:cubicBezTo>
                <a:cubicBezTo>
                  <a:pt x="1544261" y="1509486"/>
                  <a:pt x="1528373" y="1496226"/>
                  <a:pt x="1515232" y="1480457"/>
                </a:cubicBezTo>
                <a:cubicBezTo>
                  <a:pt x="1504065" y="1467056"/>
                  <a:pt x="1498538" y="1449249"/>
                  <a:pt x="1486203" y="1436914"/>
                </a:cubicBezTo>
                <a:cubicBezTo>
                  <a:pt x="1473868" y="1424579"/>
                  <a:pt x="1457174" y="1417562"/>
                  <a:pt x="1442660" y="1407886"/>
                </a:cubicBezTo>
                <a:cubicBezTo>
                  <a:pt x="1423308" y="1378857"/>
                  <a:pt x="1395635" y="1353898"/>
                  <a:pt x="1384603" y="1320800"/>
                </a:cubicBezTo>
                <a:lnTo>
                  <a:pt x="1355575" y="1233714"/>
                </a:lnTo>
                <a:cubicBezTo>
                  <a:pt x="1350737" y="1219200"/>
                  <a:pt x="1344770" y="1205014"/>
                  <a:pt x="1341060" y="1190172"/>
                </a:cubicBezTo>
                <a:cubicBezTo>
                  <a:pt x="1336222" y="1170819"/>
                  <a:pt x="1334404" y="1150449"/>
                  <a:pt x="1326546" y="1132114"/>
                </a:cubicBezTo>
                <a:cubicBezTo>
                  <a:pt x="1307470" y="1087605"/>
                  <a:pt x="1284741" y="1081949"/>
                  <a:pt x="1253975" y="1045029"/>
                </a:cubicBezTo>
                <a:cubicBezTo>
                  <a:pt x="1203475" y="984428"/>
                  <a:pt x="1252883" y="1010798"/>
                  <a:pt x="1181403" y="986972"/>
                </a:cubicBezTo>
                <a:cubicBezTo>
                  <a:pt x="1166889" y="977296"/>
                  <a:pt x="1150195" y="970278"/>
                  <a:pt x="1137860" y="957943"/>
                </a:cubicBezTo>
                <a:cubicBezTo>
                  <a:pt x="1125525" y="945608"/>
                  <a:pt x="1121960" y="925887"/>
                  <a:pt x="1108832" y="914400"/>
                </a:cubicBezTo>
                <a:cubicBezTo>
                  <a:pt x="1082576" y="891426"/>
                  <a:pt x="1050775" y="875695"/>
                  <a:pt x="1021746" y="856343"/>
                </a:cubicBezTo>
                <a:cubicBezTo>
                  <a:pt x="1007232" y="846667"/>
                  <a:pt x="994752" y="832830"/>
                  <a:pt x="978203" y="827314"/>
                </a:cubicBezTo>
                <a:lnTo>
                  <a:pt x="891117" y="798286"/>
                </a:lnTo>
                <a:cubicBezTo>
                  <a:pt x="856943" y="695763"/>
                  <a:pt x="838794" y="680096"/>
                  <a:pt x="876603" y="551543"/>
                </a:cubicBezTo>
                <a:cubicBezTo>
                  <a:pt x="886447" y="518073"/>
                  <a:pt x="934660" y="464457"/>
                  <a:pt x="934660" y="464457"/>
                </a:cubicBezTo>
                <a:cubicBezTo>
                  <a:pt x="929822" y="396724"/>
                  <a:pt x="936616" y="327135"/>
                  <a:pt x="920146" y="261257"/>
                </a:cubicBezTo>
                <a:cubicBezTo>
                  <a:pt x="911684" y="227411"/>
                  <a:pt x="862089" y="174172"/>
                  <a:pt x="862089" y="174172"/>
                </a:cubicBezTo>
                <a:cubicBezTo>
                  <a:pt x="833834" y="89404"/>
                  <a:pt x="869683" y="167251"/>
                  <a:pt x="804032" y="101600"/>
                </a:cubicBezTo>
                <a:cubicBezTo>
                  <a:pt x="753715" y="51283"/>
                  <a:pt x="801129" y="59993"/>
                  <a:pt x="731460" y="29029"/>
                </a:cubicBezTo>
                <a:cubicBezTo>
                  <a:pt x="703499" y="16602"/>
                  <a:pt x="644375" y="0"/>
                  <a:pt x="644375" y="0"/>
                </a:cubicBezTo>
                <a:cubicBezTo>
                  <a:pt x="591156" y="4838"/>
                  <a:pt x="535793" y="-1202"/>
                  <a:pt x="484717" y="14514"/>
                </a:cubicBezTo>
                <a:cubicBezTo>
                  <a:pt x="468044" y="19644"/>
                  <a:pt x="463490" y="42455"/>
                  <a:pt x="455689" y="58057"/>
                </a:cubicBezTo>
                <a:cubicBezTo>
                  <a:pt x="395603" y="178233"/>
                  <a:pt x="495333" y="20364"/>
                  <a:pt x="412146" y="145143"/>
                </a:cubicBezTo>
                <a:cubicBezTo>
                  <a:pt x="378426" y="246301"/>
                  <a:pt x="371938" y="222491"/>
                  <a:pt x="397632" y="333829"/>
                </a:cubicBezTo>
                <a:cubicBezTo>
                  <a:pt x="404512" y="363644"/>
                  <a:pt x="426660" y="420914"/>
                  <a:pt x="426660" y="420914"/>
                </a:cubicBezTo>
                <a:cubicBezTo>
                  <a:pt x="429948" y="486669"/>
                  <a:pt x="389613" y="674152"/>
                  <a:pt x="470203" y="754743"/>
                </a:cubicBezTo>
                <a:cubicBezTo>
                  <a:pt x="482538" y="767078"/>
                  <a:pt x="499232" y="774096"/>
                  <a:pt x="513746" y="783772"/>
                </a:cubicBezTo>
                <a:cubicBezTo>
                  <a:pt x="508908" y="812800"/>
                  <a:pt x="512393" y="844535"/>
                  <a:pt x="499232" y="870857"/>
                </a:cubicBezTo>
                <a:cubicBezTo>
                  <a:pt x="487977" y="893367"/>
                  <a:pt x="432755" y="907530"/>
                  <a:pt x="412146" y="914400"/>
                </a:cubicBezTo>
                <a:cubicBezTo>
                  <a:pt x="397632" y="924076"/>
                  <a:pt x="384205" y="935628"/>
                  <a:pt x="368603" y="943429"/>
                </a:cubicBezTo>
                <a:cubicBezTo>
                  <a:pt x="354919" y="950271"/>
                  <a:pt x="339122" y="951916"/>
                  <a:pt x="325060" y="957943"/>
                </a:cubicBezTo>
                <a:cubicBezTo>
                  <a:pt x="305173" y="966466"/>
                  <a:pt x="285789" y="976237"/>
                  <a:pt x="267003" y="986972"/>
                </a:cubicBezTo>
                <a:cubicBezTo>
                  <a:pt x="188225" y="1031988"/>
                  <a:pt x="259747" y="1003904"/>
                  <a:pt x="179917" y="1030514"/>
                </a:cubicBezTo>
                <a:cubicBezTo>
                  <a:pt x="160565" y="1059543"/>
                  <a:pt x="146530" y="1092930"/>
                  <a:pt x="121860" y="1117600"/>
                </a:cubicBezTo>
                <a:cubicBezTo>
                  <a:pt x="94514" y="1144946"/>
                  <a:pt x="65455" y="1168311"/>
                  <a:pt x="49289" y="1204686"/>
                </a:cubicBezTo>
                <a:cubicBezTo>
                  <a:pt x="11080" y="1290656"/>
                  <a:pt x="-11187" y="1335315"/>
                  <a:pt x="5746" y="1364343"/>
                </a:cubicBezTo>
                <a:close/>
              </a:path>
            </a:pathLst>
          </a:custGeom>
          <a:solidFill>
            <a:schemeClr val="tx1"/>
          </a:solidFill>
          <a:ln w="38100" cap="flat" cmpd="sng" algn="ctr">
            <a:solidFill>
              <a:schemeClr val="bg1"/>
            </a:solidFill>
            <a:prstDash val="solid"/>
            <a:round/>
            <a:headEnd type="none" w="med" len="med"/>
            <a:tailEnd type="none" w="med" len="med"/>
          </a:ln>
        </p:spPr>
        <p:txBody>
          <a:bodyPr wrap="none" anchor="ctr"/>
          <a:lstStyle/>
          <a:p>
            <a:endParaRPr lang="en-US"/>
          </a:p>
        </p:txBody>
      </p:sp>
      <p:sp>
        <p:nvSpPr>
          <p:cNvPr id="3" name="Rectangle 2"/>
          <p:cNvSpPr/>
          <p:nvPr/>
        </p:nvSpPr>
        <p:spPr>
          <a:xfrm>
            <a:off x="404229" y="2967335"/>
            <a:ext cx="8335552" cy="2554545"/>
          </a:xfrm>
          <a:prstGeom prst="rect">
            <a:avLst/>
          </a:prstGeom>
          <a:noFill/>
        </p:spPr>
        <p:txBody>
          <a:bodyPr wrap="none">
            <a:spAutoFit/>
          </a:bodyPr>
          <a:lstStyle/>
          <a:p>
            <a:pPr>
              <a:defRPr/>
            </a:pPr>
            <a:r>
              <a:rPr lang="en-US" sz="8000" dirty="0">
                <a:ln w="28575" cmpd="sng">
                  <a:solidFill>
                    <a:schemeClr val="bg1"/>
                  </a:solidFill>
                  <a:prstDash val="solid"/>
                </a:ln>
                <a:solidFill>
                  <a:srgbClr val="FFFFFF"/>
                </a:solidFill>
                <a:effectLst>
                  <a:outerShdw blurRad="63500" dir="3600000" algn="tl" rotWithShape="0">
                    <a:srgbClr val="000000">
                      <a:alpha val="70000"/>
                    </a:srgbClr>
                  </a:outerShdw>
                </a:effectLst>
              </a:rPr>
              <a:t>Most vulnerable</a:t>
            </a:r>
          </a:p>
          <a:p>
            <a:pPr>
              <a:defRPr/>
            </a:pPr>
            <a:r>
              <a:rPr lang="en-US" sz="8000" dirty="0">
                <a:ln w="28575" cmpd="sng">
                  <a:solidFill>
                    <a:schemeClr val="bg1"/>
                  </a:solidFill>
                  <a:prstDash val="solid"/>
                </a:ln>
                <a:solidFill>
                  <a:srgbClr val="FFFFFF"/>
                </a:solidFill>
                <a:effectLst>
                  <a:outerShdw blurRad="63500" dir="3600000" algn="tl" rotWithShape="0">
                    <a:srgbClr val="000000">
                      <a:alpha val="70000"/>
                    </a:srgbClr>
                  </a:outerShdw>
                </a:effectLst>
              </a:rPr>
              <a:t>to extinction</a:t>
            </a:r>
          </a:p>
        </p:txBody>
      </p:sp>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pPr eaLnBrk="1" hangingPunct="1"/>
            <a:endParaRPr lang="en-US" smtClean="0"/>
          </a:p>
        </p:txBody>
      </p:sp>
      <p:sp>
        <p:nvSpPr>
          <p:cNvPr id="304131" name="Rectangle 3"/>
          <p:cNvSpPr>
            <a:spLocks noGrp="1" noChangeArrowheads="1"/>
          </p:cNvSpPr>
          <p:nvPr>
            <p:ph type="body" idx="1"/>
          </p:nvPr>
        </p:nvSpPr>
        <p:spPr/>
        <p:txBody>
          <a:bodyPr/>
          <a:lstStyle/>
          <a:p>
            <a:pPr eaLnBrk="1" hangingPunct="1"/>
            <a:endParaRPr lang="en-US" smtClean="0"/>
          </a:p>
        </p:txBody>
      </p:sp>
      <p:pic>
        <p:nvPicPr>
          <p:cNvPr id="304132"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04133" name="Text Box 5"/>
          <p:cNvSpPr txBox="1">
            <a:spLocks noChangeArrowheads="1"/>
          </p:cNvSpPr>
          <p:nvPr/>
        </p:nvSpPr>
        <p:spPr bwMode="auto">
          <a:xfrm>
            <a:off x="1524000" y="533400"/>
            <a:ext cx="64008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sz="3600">
                <a:solidFill>
                  <a:schemeClr val="bg1"/>
                </a:solidFill>
              </a:rPr>
              <a:t>Where are the extinction events below?</a:t>
            </a:r>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pPr eaLnBrk="1" hangingPunct="1"/>
            <a:endParaRPr lang="en-US" smtClean="0"/>
          </a:p>
        </p:txBody>
      </p:sp>
      <p:sp>
        <p:nvSpPr>
          <p:cNvPr id="305155" name="Rectangle 3"/>
          <p:cNvSpPr>
            <a:spLocks noGrp="1" noChangeArrowheads="1"/>
          </p:cNvSpPr>
          <p:nvPr>
            <p:ph type="body" idx="1"/>
          </p:nvPr>
        </p:nvSpPr>
        <p:spPr/>
        <p:txBody>
          <a:bodyPr/>
          <a:lstStyle/>
          <a:p>
            <a:pPr eaLnBrk="1" hangingPunct="1"/>
            <a:endParaRPr lang="en-US" smtClean="0"/>
          </a:p>
        </p:txBody>
      </p:sp>
      <p:pic>
        <p:nvPicPr>
          <p:cNvPr id="305156"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05157" name="Oval 5"/>
          <p:cNvSpPr>
            <a:spLocks noChangeArrowheads="1"/>
          </p:cNvSpPr>
          <p:nvPr/>
        </p:nvSpPr>
        <p:spPr bwMode="auto">
          <a:xfrm>
            <a:off x="2057400" y="1905000"/>
            <a:ext cx="1219200" cy="990600"/>
          </a:xfrm>
          <a:prstGeom prst="ellipse">
            <a:avLst/>
          </a:prstGeom>
          <a:solidFill>
            <a:srgbClr val="FFFF00"/>
          </a:solidFill>
          <a:ln w="9525" algn="ctr">
            <a:solidFill>
              <a:srgbClr val="231C09"/>
            </a:solidFill>
            <a:round/>
            <a:headEnd/>
            <a:tailEnd/>
          </a:ln>
        </p:spPr>
        <p:txBody>
          <a:bodyPr wrap="none" anchor="ctr"/>
          <a:lstStyle/>
          <a:p>
            <a:endParaRPr lang="en-US"/>
          </a:p>
        </p:txBody>
      </p:sp>
      <p:sp>
        <p:nvSpPr>
          <p:cNvPr id="305158" name="Oval 6"/>
          <p:cNvSpPr>
            <a:spLocks noChangeArrowheads="1"/>
          </p:cNvSpPr>
          <p:nvPr/>
        </p:nvSpPr>
        <p:spPr bwMode="auto">
          <a:xfrm>
            <a:off x="23622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05159" name="Oval 7"/>
          <p:cNvSpPr>
            <a:spLocks noChangeArrowheads="1"/>
          </p:cNvSpPr>
          <p:nvPr/>
        </p:nvSpPr>
        <p:spPr bwMode="auto">
          <a:xfrm>
            <a:off x="27432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05160" name="Oval 8"/>
          <p:cNvSpPr>
            <a:spLocks noChangeArrowheads="1"/>
          </p:cNvSpPr>
          <p:nvPr/>
        </p:nvSpPr>
        <p:spPr bwMode="auto">
          <a:xfrm>
            <a:off x="2438400" y="2514600"/>
            <a:ext cx="4572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05161" name="Line 9"/>
          <p:cNvSpPr>
            <a:spLocks noChangeShapeType="1"/>
          </p:cNvSpPr>
          <p:nvPr/>
        </p:nvSpPr>
        <p:spPr bwMode="auto">
          <a:xfrm>
            <a:off x="2743200" y="2971800"/>
            <a:ext cx="0" cy="914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516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4478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pPr eaLnBrk="1" hangingPunct="1"/>
            <a:endParaRPr lang="en-US" smtClean="0"/>
          </a:p>
        </p:txBody>
      </p:sp>
      <p:sp>
        <p:nvSpPr>
          <p:cNvPr id="306179" name="Rectangle 3"/>
          <p:cNvSpPr>
            <a:spLocks noGrp="1" noChangeArrowheads="1"/>
          </p:cNvSpPr>
          <p:nvPr>
            <p:ph type="body" idx="1"/>
          </p:nvPr>
        </p:nvSpPr>
        <p:spPr/>
        <p:txBody>
          <a:bodyPr/>
          <a:lstStyle/>
          <a:p>
            <a:pPr eaLnBrk="1" hangingPunct="1"/>
            <a:endParaRPr lang="en-US" smtClean="0"/>
          </a:p>
        </p:txBody>
      </p:sp>
      <p:pic>
        <p:nvPicPr>
          <p:cNvPr id="306180"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06181" name="Oval 5"/>
          <p:cNvSpPr>
            <a:spLocks noChangeArrowheads="1"/>
          </p:cNvSpPr>
          <p:nvPr/>
        </p:nvSpPr>
        <p:spPr bwMode="auto">
          <a:xfrm>
            <a:off x="2057400" y="1905000"/>
            <a:ext cx="1219200" cy="990600"/>
          </a:xfrm>
          <a:prstGeom prst="ellipse">
            <a:avLst/>
          </a:prstGeom>
          <a:solidFill>
            <a:srgbClr val="FFFF00"/>
          </a:solidFill>
          <a:ln w="9525" algn="ctr">
            <a:solidFill>
              <a:srgbClr val="231C09"/>
            </a:solidFill>
            <a:round/>
            <a:headEnd/>
            <a:tailEnd/>
          </a:ln>
        </p:spPr>
        <p:txBody>
          <a:bodyPr wrap="none" anchor="ctr"/>
          <a:lstStyle/>
          <a:p>
            <a:endParaRPr lang="en-US"/>
          </a:p>
        </p:txBody>
      </p:sp>
      <p:sp>
        <p:nvSpPr>
          <p:cNvPr id="306182" name="Oval 6"/>
          <p:cNvSpPr>
            <a:spLocks noChangeArrowheads="1"/>
          </p:cNvSpPr>
          <p:nvPr/>
        </p:nvSpPr>
        <p:spPr bwMode="auto">
          <a:xfrm>
            <a:off x="23622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06183" name="Oval 7"/>
          <p:cNvSpPr>
            <a:spLocks noChangeArrowheads="1"/>
          </p:cNvSpPr>
          <p:nvPr/>
        </p:nvSpPr>
        <p:spPr bwMode="auto">
          <a:xfrm>
            <a:off x="27432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06184" name="Oval 8"/>
          <p:cNvSpPr>
            <a:spLocks noChangeArrowheads="1"/>
          </p:cNvSpPr>
          <p:nvPr/>
        </p:nvSpPr>
        <p:spPr bwMode="auto">
          <a:xfrm>
            <a:off x="2438400" y="2514600"/>
            <a:ext cx="4572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06185" name="Line 9"/>
          <p:cNvSpPr>
            <a:spLocks noChangeShapeType="1"/>
          </p:cNvSpPr>
          <p:nvPr/>
        </p:nvSpPr>
        <p:spPr bwMode="auto">
          <a:xfrm>
            <a:off x="2743200" y="2971800"/>
            <a:ext cx="0" cy="914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618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14478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6187" name="Picture 10" descr="ordovician-lif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685800"/>
            <a:ext cx="2984500" cy="2286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pPr eaLnBrk="1" hangingPunct="1"/>
            <a:endParaRPr lang="en-US" smtClean="0"/>
          </a:p>
        </p:txBody>
      </p:sp>
      <p:sp>
        <p:nvSpPr>
          <p:cNvPr id="307203" name="Rectangle 3"/>
          <p:cNvSpPr>
            <a:spLocks noGrp="1" noChangeArrowheads="1"/>
          </p:cNvSpPr>
          <p:nvPr>
            <p:ph type="body" idx="1"/>
          </p:nvPr>
        </p:nvSpPr>
        <p:spPr/>
        <p:txBody>
          <a:bodyPr/>
          <a:lstStyle/>
          <a:p>
            <a:pPr eaLnBrk="1" hangingPunct="1"/>
            <a:endParaRPr lang="en-US" smtClean="0"/>
          </a:p>
        </p:txBody>
      </p:sp>
      <p:pic>
        <p:nvPicPr>
          <p:cNvPr id="307204"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07205" name="Oval 7"/>
          <p:cNvSpPr>
            <a:spLocks noChangeArrowheads="1"/>
          </p:cNvSpPr>
          <p:nvPr/>
        </p:nvSpPr>
        <p:spPr bwMode="auto">
          <a:xfrm>
            <a:off x="27432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07206" name="Line 9"/>
          <p:cNvSpPr>
            <a:spLocks noChangeShapeType="1"/>
          </p:cNvSpPr>
          <p:nvPr/>
        </p:nvSpPr>
        <p:spPr bwMode="auto">
          <a:xfrm>
            <a:off x="2743200" y="2971800"/>
            <a:ext cx="0" cy="914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720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1430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07208" name="Picture 10" descr="ordovician-lif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685800"/>
            <a:ext cx="2984500" cy="2286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pPr eaLnBrk="1" hangingPunct="1"/>
            <a:endParaRPr lang="en-US" smtClean="0"/>
          </a:p>
        </p:txBody>
      </p:sp>
      <p:sp>
        <p:nvSpPr>
          <p:cNvPr id="308227" name="Rectangle 3"/>
          <p:cNvSpPr>
            <a:spLocks noGrp="1" noChangeArrowheads="1"/>
          </p:cNvSpPr>
          <p:nvPr>
            <p:ph type="body" idx="1"/>
          </p:nvPr>
        </p:nvSpPr>
        <p:spPr/>
        <p:txBody>
          <a:bodyPr/>
          <a:lstStyle/>
          <a:p>
            <a:pPr eaLnBrk="1" hangingPunct="1"/>
            <a:endParaRPr lang="en-US" smtClean="0"/>
          </a:p>
        </p:txBody>
      </p:sp>
      <p:pic>
        <p:nvPicPr>
          <p:cNvPr id="308228"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08229" name="Line 9"/>
          <p:cNvSpPr>
            <a:spLocks noChangeShapeType="1"/>
          </p:cNvSpPr>
          <p:nvPr/>
        </p:nvSpPr>
        <p:spPr bwMode="auto">
          <a:xfrm>
            <a:off x="2743200" y="2971800"/>
            <a:ext cx="0" cy="914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8230" name="Picture 10" descr="ordovician-lif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85800"/>
            <a:ext cx="2984500" cy="2286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823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685800"/>
            <a:ext cx="1676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p:txBody>
          <a:bodyPr/>
          <a:lstStyle/>
          <a:p>
            <a:pPr eaLnBrk="1" hangingPunct="1"/>
            <a:endParaRPr lang="en-US" smtClean="0"/>
          </a:p>
        </p:txBody>
      </p:sp>
      <p:sp>
        <p:nvSpPr>
          <p:cNvPr id="309251" name="Rectangle 3"/>
          <p:cNvSpPr>
            <a:spLocks noGrp="1" noChangeArrowheads="1"/>
          </p:cNvSpPr>
          <p:nvPr>
            <p:ph type="body" idx="1"/>
          </p:nvPr>
        </p:nvSpPr>
        <p:spPr/>
        <p:txBody>
          <a:bodyPr/>
          <a:lstStyle/>
          <a:p>
            <a:pPr eaLnBrk="1" hangingPunct="1"/>
            <a:endParaRPr lang="en-US" smtClean="0"/>
          </a:p>
        </p:txBody>
      </p:sp>
      <p:pic>
        <p:nvPicPr>
          <p:cNvPr id="309252"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09253" name="Line 9"/>
          <p:cNvSpPr>
            <a:spLocks noChangeShapeType="1"/>
          </p:cNvSpPr>
          <p:nvPr/>
        </p:nvSpPr>
        <p:spPr bwMode="auto">
          <a:xfrm>
            <a:off x="2743200" y="2971800"/>
            <a:ext cx="0" cy="914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09254" name="Picture 10" descr="ordovician-lif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85800"/>
            <a:ext cx="2984500" cy="22860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0925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609600"/>
            <a:ext cx="3048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pPr eaLnBrk="1" hangingPunct="1"/>
            <a:endParaRPr lang="en-US" smtClean="0"/>
          </a:p>
        </p:txBody>
      </p:sp>
      <p:sp>
        <p:nvSpPr>
          <p:cNvPr id="310275" name="Rectangle 3"/>
          <p:cNvSpPr>
            <a:spLocks noGrp="1" noChangeArrowheads="1"/>
          </p:cNvSpPr>
          <p:nvPr>
            <p:ph type="body" idx="1"/>
          </p:nvPr>
        </p:nvSpPr>
        <p:spPr/>
        <p:txBody>
          <a:bodyPr/>
          <a:lstStyle/>
          <a:p>
            <a:pPr eaLnBrk="1" hangingPunct="1"/>
            <a:endParaRPr lang="en-US" smtClean="0"/>
          </a:p>
        </p:txBody>
      </p:sp>
      <p:pic>
        <p:nvPicPr>
          <p:cNvPr id="310276"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0277" name="Line 9"/>
          <p:cNvSpPr>
            <a:spLocks noChangeShapeType="1"/>
          </p:cNvSpPr>
          <p:nvPr/>
        </p:nvSpPr>
        <p:spPr bwMode="auto">
          <a:xfrm>
            <a:off x="2743200" y="2971800"/>
            <a:ext cx="0" cy="914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pPr eaLnBrk="1" hangingPunct="1"/>
            <a:endParaRPr lang="en-US" smtClean="0"/>
          </a:p>
        </p:txBody>
      </p:sp>
      <p:sp>
        <p:nvSpPr>
          <p:cNvPr id="311299" name="Rectangle 3"/>
          <p:cNvSpPr>
            <a:spLocks noGrp="1" noChangeArrowheads="1"/>
          </p:cNvSpPr>
          <p:nvPr>
            <p:ph type="body" idx="1"/>
          </p:nvPr>
        </p:nvSpPr>
        <p:spPr/>
        <p:txBody>
          <a:bodyPr/>
          <a:lstStyle/>
          <a:p>
            <a:pPr eaLnBrk="1" hangingPunct="1"/>
            <a:endParaRPr lang="en-US" smtClean="0"/>
          </a:p>
        </p:txBody>
      </p:sp>
      <p:pic>
        <p:nvPicPr>
          <p:cNvPr id="311300"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1301" name="Oval 5"/>
          <p:cNvSpPr>
            <a:spLocks noChangeArrowheads="1"/>
          </p:cNvSpPr>
          <p:nvPr/>
        </p:nvSpPr>
        <p:spPr bwMode="auto">
          <a:xfrm>
            <a:off x="2971800" y="1905000"/>
            <a:ext cx="1219200" cy="990600"/>
          </a:xfrm>
          <a:prstGeom prst="ellipse">
            <a:avLst/>
          </a:prstGeom>
          <a:solidFill>
            <a:srgbClr val="FFFF00"/>
          </a:solidFill>
          <a:ln w="9525" algn="ctr">
            <a:solidFill>
              <a:srgbClr val="231C09"/>
            </a:solidFill>
            <a:round/>
            <a:headEnd/>
            <a:tailEnd/>
          </a:ln>
        </p:spPr>
        <p:txBody>
          <a:bodyPr wrap="none" anchor="ctr"/>
          <a:lstStyle/>
          <a:p>
            <a:endParaRPr lang="en-US"/>
          </a:p>
        </p:txBody>
      </p:sp>
      <p:sp>
        <p:nvSpPr>
          <p:cNvPr id="311302" name="Oval 6"/>
          <p:cNvSpPr>
            <a:spLocks noChangeArrowheads="1"/>
          </p:cNvSpPr>
          <p:nvPr/>
        </p:nvSpPr>
        <p:spPr bwMode="auto">
          <a:xfrm>
            <a:off x="33528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1303" name="Oval 7"/>
          <p:cNvSpPr>
            <a:spLocks noChangeArrowheads="1"/>
          </p:cNvSpPr>
          <p:nvPr/>
        </p:nvSpPr>
        <p:spPr bwMode="auto">
          <a:xfrm>
            <a:off x="36576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1304" name="Oval 8"/>
          <p:cNvSpPr>
            <a:spLocks noChangeArrowheads="1"/>
          </p:cNvSpPr>
          <p:nvPr/>
        </p:nvSpPr>
        <p:spPr bwMode="auto">
          <a:xfrm>
            <a:off x="3276600" y="2514600"/>
            <a:ext cx="381000" cy="3048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1305" name="Line 9"/>
          <p:cNvSpPr>
            <a:spLocks noChangeShapeType="1"/>
          </p:cNvSpPr>
          <p:nvPr/>
        </p:nvSpPr>
        <p:spPr bwMode="auto">
          <a:xfrm>
            <a:off x="3657600" y="30480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1130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4478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lstStyle/>
          <a:p>
            <a:pPr eaLnBrk="1" hangingPunct="1"/>
            <a:endParaRPr lang="en-US" smtClean="0"/>
          </a:p>
        </p:txBody>
      </p:sp>
      <p:sp>
        <p:nvSpPr>
          <p:cNvPr id="312323" name="Rectangle 3"/>
          <p:cNvSpPr>
            <a:spLocks noGrp="1" noChangeArrowheads="1"/>
          </p:cNvSpPr>
          <p:nvPr>
            <p:ph type="body" idx="1"/>
          </p:nvPr>
        </p:nvSpPr>
        <p:spPr/>
        <p:txBody>
          <a:bodyPr/>
          <a:lstStyle/>
          <a:p>
            <a:pPr eaLnBrk="1" hangingPunct="1"/>
            <a:endParaRPr lang="en-US" smtClean="0"/>
          </a:p>
        </p:txBody>
      </p:sp>
      <p:pic>
        <p:nvPicPr>
          <p:cNvPr id="312324"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2325" name="Oval 5"/>
          <p:cNvSpPr>
            <a:spLocks noChangeArrowheads="1"/>
          </p:cNvSpPr>
          <p:nvPr/>
        </p:nvSpPr>
        <p:spPr bwMode="auto">
          <a:xfrm>
            <a:off x="2971800" y="1905000"/>
            <a:ext cx="1219200" cy="990600"/>
          </a:xfrm>
          <a:prstGeom prst="ellipse">
            <a:avLst/>
          </a:prstGeom>
          <a:solidFill>
            <a:srgbClr val="FFFF00"/>
          </a:solidFill>
          <a:ln w="9525" algn="ctr">
            <a:solidFill>
              <a:srgbClr val="231C09"/>
            </a:solidFill>
            <a:round/>
            <a:headEnd/>
            <a:tailEnd/>
          </a:ln>
        </p:spPr>
        <p:txBody>
          <a:bodyPr wrap="none" anchor="ctr"/>
          <a:lstStyle/>
          <a:p>
            <a:endParaRPr lang="en-US"/>
          </a:p>
        </p:txBody>
      </p:sp>
      <p:sp>
        <p:nvSpPr>
          <p:cNvPr id="312326" name="Oval 6"/>
          <p:cNvSpPr>
            <a:spLocks noChangeArrowheads="1"/>
          </p:cNvSpPr>
          <p:nvPr/>
        </p:nvSpPr>
        <p:spPr bwMode="auto">
          <a:xfrm>
            <a:off x="33528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2327" name="Oval 7"/>
          <p:cNvSpPr>
            <a:spLocks noChangeArrowheads="1"/>
          </p:cNvSpPr>
          <p:nvPr/>
        </p:nvSpPr>
        <p:spPr bwMode="auto">
          <a:xfrm>
            <a:off x="36576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2328" name="Oval 8"/>
          <p:cNvSpPr>
            <a:spLocks noChangeArrowheads="1"/>
          </p:cNvSpPr>
          <p:nvPr/>
        </p:nvSpPr>
        <p:spPr bwMode="auto">
          <a:xfrm>
            <a:off x="3276600" y="2514600"/>
            <a:ext cx="381000" cy="3048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2329" name="Line 9"/>
          <p:cNvSpPr>
            <a:spLocks noChangeShapeType="1"/>
          </p:cNvSpPr>
          <p:nvPr/>
        </p:nvSpPr>
        <p:spPr bwMode="auto">
          <a:xfrm>
            <a:off x="3657600" y="30480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1233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14478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2331" name="Picture 10" descr="DIG054-11-065.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457200"/>
            <a:ext cx="3276600" cy="22098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endParaRPr lang="en-US" smtClean="0"/>
          </a:p>
        </p:txBody>
      </p:sp>
      <p:sp>
        <p:nvSpPr>
          <p:cNvPr id="46083" name="Rectangle 3"/>
          <p:cNvSpPr>
            <a:spLocks noGrp="1" noChangeArrowheads="1"/>
          </p:cNvSpPr>
          <p:nvPr>
            <p:ph type="body" idx="1"/>
          </p:nvPr>
        </p:nvSpPr>
        <p:spPr/>
        <p:txBody>
          <a:bodyPr/>
          <a:lstStyle/>
          <a:p>
            <a:pPr eaLnBrk="1" hangingPunct="1"/>
            <a:endParaRPr lang="en-US" smtClean="0"/>
          </a:p>
        </p:txBody>
      </p:sp>
      <p:sp>
        <p:nvSpPr>
          <p:cNvPr id="46084"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46085"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6087"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6088" name="Line 8"/>
          <p:cNvSpPr>
            <a:spLocks noChangeShapeType="1"/>
          </p:cNvSpPr>
          <p:nvPr/>
        </p:nvSpPr>
        <p:spPr bwMode="auto">
          <a:xfrm flipV="1">
            <a:off x="4495800" y="2209800"/>
            <a:ext cx="1524000" cy="838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9" name="Text Box 9"/>
          <p:cNvSpPr txBox="1">
            <a:spLocks noChangeArrowheads="1"/>
          </p:cNvSpPr>
          <p:nvPr/>
        </p:nvSpPr>
        <p:spPr bwMode="auto">
          <a:xfrm>
            <a:off x="3505200" y="3124200"/>
            <a:ext cx="213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Moon Forms</a:t>
            </a:r>
          </a:p>
        </p:txBody>
      </p:sp>
    </p:spTree>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pPr eaLnBrk="1" hangingPunct="1"/>
            <a:endParaRPr lang="en-US" smtClean="0"/>
          </a:p>
        </p:txBody>
      </p:sp>
      <p:sp>
        <p:nvSpPr>
          <p:cNvPr id="313347" name="Rectangle 3"/>
          <p:cNvSpPr>
            <a:spLocks noGrp="1" noChangeArrowheads="1"/>
          </p:cNvSpPr>
          <p:nvPr>
            <p:ph type="body" idx="1"/>
          </p:nvPr>
        </p:nvSpPr>
        <p:spPr/>
        <p:txBody>
          <a:bodyPr/>
          <a:lstStyle/>
          <a:p>
            <a:pPr eaLnBrk="1" hangingPunct="1"/>
            <a:endParaRPr lang="en-US" smtClean="0"/>
          </a:p>
        </p:txBody>
      </p:sp>
      <p:pic>
        <p:nvPicPr>
          <p:cNvPr id="313348"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3349" name="Oval 6"/>
          <p:cNvSpPr>
            <a:spLocks noChangeArrowheads="1"/>
          </p:cNvSpPr>
          <p:nvPr/>
        </p:nvSpPr>
        <p:spPr bwMode="auto">
          <a:xfrm>
            <a:off x="33528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3350" name="Oval 7"/>
          <p:cNvSpPr>
            <a:spLocks noChangeArrowheads="1"/>
          </p:cNvSpPr>
          <p:nvPr/>
        </p:nvSpPr>
        <p:spPr bwMode="auto">
          <a:xfrm>
            <a:off x="3657600" y="2133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3351" name="Line 9"/>
          <p:cNvSpPr>
            <a:spLocks noChangeShapeType="1"/>
          </p:cNvSpPr>
          <p:nvPr/>
        </p:nvSpPr>
        <p:spPr bwMode="auto">
          <a:xfrm>
            <a:off x="3657600" y="30480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13352" name="Picture 10" descr="DIG054-11-06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57200"/>
            <a:ext cx="3276600" cy="22098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1335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12192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pPr eaLnBrk="1" hangingPunct="1"/>
            <a:endParaRPr lang="en-US" smtClean="0"/>
          </a:p>
        </p:txBody>
      </p:sp>
      <p:sp>
        <p:nvSpPr>
          <p:cNvPr id="314371" name="Rectangle 3"/>
          <p:cNvSpPr>
            <a:spLocks noGrp="1" noChangeArrowheads="1"/>
          </p:cNvSpPr>
          <p:nvPr>
            <p:ph type="body" idx="1"/>
          </p:nvPr>
        </p:nvSpPr>
        <p:spPr/>
        <p:txBody>
          <a:bodyPr/>
          <a:lstStyle/>
          <a:p>
            <a:pPr eaLnBrk="1" hangingPunct="1"/>
            <a:endParaRPr lang="en-US" smtClean="0"/>
          </a:p>
        </p:txBody>
      </p:sp>
      <p:pic>
        <p:nvPicPr>
          <p:cNvPr id="314372"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4373" name="Line 9"/>
          <p:cNvSpPr>
            <a:spLocks noChangeShapeType="1"/>
          </p:cNvSpPr>
          <p:nvPr/>
        </p:nvSpPr>
        <p:spPr bwMode="auto">
          <a:xfrm>
            <a:off x="3657600" y="30480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14374" name="Picture 10" descr="DIG054-11-06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57200"/>
            <a:ext cx="3276600" cy="22098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1437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3400" y="10668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pPr eaLnBrk="1" hangingPunct="1"/>
            <a:endParaRPr lang="en-US" smtClean="0"/>
          </a:p>
        </p:txBody>
      </p:sp>
      <p:sp>
        <p:nvSpPr>
          <p:cNvPr id="315395" name="Rectangle 3"/>
          <p:cNvSpPr>
            <a:spLocks noGrp="1" noChangeArrowheads="1"/>
          </p:cNvSpPr>
          <p:nvPr>
            <p:ph type="body" idx="1"/>
          </p:nvPr>
        </p:nvSpPr>
        <p:spPr/>
        <p:txBody>
          <a:bodyPr/>
          <a:lstStyle/>
          <a:p>
            <a:pPr eaLnBrk="1" hangingPunct="1"/>
            <a:endParaRPr lang="en-US" smtClean="0"/>
          </a:p>
        </p:txBody>
      </p:sp>
      <p:pic>
        <p:nvPicPr>
          <p:cNvPr id="315396"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5397" name="Line 9"/>
          <p:cNvSpPr>
            <a:spLocks noChangeShapeType="1"/>
          </p:cNvSpPr>
          <p:nvPr/>
        </p:nvSpPr>
        <p:spPr bwMode="auto">
          <a:xfrm>
            <a:off x="3657600" y="30480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15398" name="Picture 10" descr="DIG054-11-065.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457200"/>
            <a:ext cx="3276600" cy="22098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1539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381000"/>
            <a:ext cx="3352800"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pPr eaLnBrk="1" hangingPunct="1"/>
            <a:endParaRPr lang="en-US" smtClean="0"/>
          </a:p>
        </p:txBody>
      </p:sp>
      <p:sp>
        <p:nvSpPr>
          <p:cNvPr id="316419" name="Rectangle 3"/>
          <p:cNvSpPr>
            <a:spLocks noGrp="1" noChangeArrowheads="1"/>
          </p:cNvSpPr>
          <p:nvPr>
            <p:ph type="body" idx="1"/>
          </p:nvPr>
        </p:nvSpPr>
        <p:spPr/>
        <p:txBody>
          <a:bodyPr/>
          <a:lstStyle/>
          <a:p>
            <a:pPr eaLnBrk="1" hangingPunct="1"/>
            <a:endParaRPr lang="en-US" smtClean="0"/>
          </a:p>
        </p:txBody>
      </p:sp>
      <p:pic>
        <p:nvPicPr>
          <p:cNvPr id="316420"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6421" name="Line 9"/>
          <p:cNvSpPr>
            <a:spLocks noChangeShapeType="1"/>
          </p:cNvSpPr>
          <p:nvPr/>
        </p:nvSpPr>
        <p:spPr bwMode="auto">
          <a:xfrm>
            <a:off x="3657600" y="30480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pPr eaLnBrk="1" hangingPunct="1"/>
            <a:endParaRPr lang="en-US" smtClean="0"/>
          </a:p>
        </p:txBody>
      </p:sp>
      <p:sp>
        <p:nvSpPr>
          <p:cNvPr id="317443" name="Rectangle 3"/>
          <p:cNvSpPr>
            <a:spLocks noGrp="1" noChangeArrowheads="1"/>
          </p:cNvSpPr>
          <p:nvPr>
            <p:ph type="body" idx="1"/>
          </p:nvPr>
        </p:nvSpPr>
        <p:spPr/>
        <p:txBody>
          <a:bodyPr/>
          <a:lstStyle/>
          <a:p>
            <a:pPr eaLnBrk="1" hangingPunct="1"/>
            <a:endParaRPr lang="en-US" smtClean="0"/>
          </a:p>
        </p:txBody>
      </p:sp>
      <p:pic>
        <p:nvPicPr>
          <p:cNvPr id="317444"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7445" name="Oval 5"/>
          <p:cNvSpPr>
            <a:spLocks noChangeArrowheads="1"/>
          </p:cNvSpPr>
          <p:nvPr/>
        </p:nvSpPr>
        <p:spPr bwMode="auto">
          <a:xfrm>
            <a:off x="4876800" y="2286000"/>
            <a:ext cx="1219200" cy="990600"/>
          </a:xfrm>
          <a:prstGeom prst="ellipse">
            <a:avLst/>
          </a:prstGeom>
          <a:solidFill>
            <a:srgbClr val="FFFF00"/>
          </a:solidFill>
          <a:ln w="9525" algn="ctr">
            <a:solidFill>
              <a:srgbClr val="231C09"/>
            </a:solidFill>
            <a:round/>
            <a:headEnd/>
            <a:tailEnd/>
          </a:ln>
        </p:spPr>
        <p:txBody>
          <a:bodyPr wrap="none" anchor="ctr"/>
          <a:lstStyle/>
          <a:p>
            <a:endParaRPr lang="en-US"/>
          </a:p>
        </p:txBody>
      </p:sp>
      <p:sp>
        <p:nvSpPr>
          <p:cNvPr id="317446" name="Oval 6"/>
          <p:cNvSpPr>
            <a:spLocks noChangeArrowheads="1"/>
          </p:cNvSpPr>
          <p:nvPr/>
        </p:nvSpPr>
        <p:spPr bwMode="auto">
          <a:xfrm>
            <a:off x="5562600" y="25908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7447" name="Oval 7"/>
          <p:cNvSpPr>
            <a:spLocks noChangeArrowheads="1"/>
          </p:cNvSpPr>
          <p:nvPr/>
        </p:nvSpPr>
        <p:spPr bwMode="auto">
          <a:xfrm>
            <a:off x="5257800" y="24384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7448" name="Oval 8"/>
          <p:cNvSpPr>
            <a:spLocks noChangeArrowheads="1"/>
          </p:cNvSpPr>
          <p:nvPr/>
        </p:nvSpPr>
        <p:spPr bwMode="auto">
          <a:xfrm>
            <a:off x="5029200" y="2819400"/>
            <a:ext cx="381000" cy="3048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7449" name="Line 9"/>
          <p:cNvSpPr>
            <a:spLocks noChangeShapeType="1"/>
          </p:cNvSpPr>
          <p:nvPr/>
        </p:nvSpPr>
        <p:spPr bwMode="auto">
          <a:xfrm>
            <a:off x="5410200" y="33528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1745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8288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lstStyle/>
          <a:p>
            <a:pPr eaLnBrk="1" hangingPunct="1"/>
            <a:endParaRPr lang="en-US" smtClean="0"/>
          </a:p>
        </p:txBody>
      </p:sp>
      <p:sp>
        <p:nvSpPr>
          <p:cNvPr id="318467" name="Rectangle 3"/>
          <p:cNvSpPr>
            <a:spLocks noGrp="1" noChangeArrowheads="1"/>
          </p:cNvSpPr>
          <p:nvPr>
            <p:ph type="body" idx="1"/>
          </p:nvPr>
        </p:nvSpPr>
        <p:spPr/>
        <p:txBody>
          <a:bodyPr/>
          <a:lstStyle/>
          <a:p>
            <a:pPr eaLnBrk="1" hangingPunct="1"/>
            <a:endParaRPr lang="en-US" smtClean="0"/>
          </a:p>
        </p:txBody>
      </p:sp>
      <p:pic>
        <p:nvPicPr>
          <p:cNvPr id="318468"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18469" name="Oval 5"/>
          <p:cNvSpPr>
            <a:spLocks noChangeArrowheads="1"/>
          </p:cNvSpPr>
          <p:nvPr/>
        </p:nvSpPr>
        <p:spPr bwMode="auto">
          <a:xfrm>
            <a:off x="5257800" y="2286000"/>
            <a:ext cx="1219200" cy="990600"/>
          </a:xfrm>
          <a:prstGeom prst="ellipse">
            <a:avLst/>
          </a:prstGeom>
          <a:solidFill>
            <a:srgbClr val="FFFF00"/>
          </a:solidFill>
          <a:ln w="9525" algn="ctr">
            <a:solidFill>
              <a:srgbClr val="231C09"/>
            </a:solidFill>
            <a:round/>
            <a:headEnd/>
            <a:tailEnd/>
          </a:ln>
        </p:spPr>
        <p:txBody>
          <a:bodyPr wrap="none" anchor="ctr"/>
          <a:lstStyle/>
          <a:p>
            <a:endParaRPr lang="en-US"/>
          </a:p>
        </p:txBody>
      </p:sp>
      <p:sp>
        <p:nvSpPr>
          <p:cNvPr id="318470" name="Oval 6"/>
          <p:cNvSpPr>
            <a:spLocks noChangeArrowheads="1"/>
          </p:cNvSpPr>
          <p:nvPr/>
        </p:nvSpPr>
        <p:spPr bwMode="auto">
          <a:xfrm>
            <a:off x="5791200" y="2514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8471" name="Oval 7"/>
          <p:cNvSpPr>
            <a:spLocks noChangeArrowheads="1"/>
          </p:cNvSpPr>
          <p:nvPr/>
        </p:nvSpPr>
        <p:spPr bwMode="auto">
          <a:xfrm>
            <a:off x="5486400" y="2514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8472" name="Oval 8"/>
          <p:cNvSpPr>
            <a:spLocks noChangeArrowheads="1"/>
          </p:cNvSpPr>
          <p:nvPr/>
        </p:nvSpPr>
        <p:spPr bwMode="auto">
          <a:xfrm>
            <a:off x="5486400" y="2895600"/>
            <a:ext cx="609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18473" name="Line 9"/>
          <p:cNvSpPr>
            <a:spLocks noChangeShapeType="1"/>
          </p:cNvSpPr>
          <p:nvPr/>
        </p:nvSpPr>
        <p:spPr bwMode="auto">
          <a:xfrm>
            <a:off x="5410200" y="3352800"/>
            <a:ext cx="76200" cy="12192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1847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8288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8475" name="Picture 10" descr="permian_marin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33400"/>
            <a:ext cx="2857500" cy="30099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pPr eaLnBrk="1" hangingPunct="1"/>
            <a:endParaRPr lang="en-US" smtClean="0"/>
          </a:p>
        </p:txBody>
      </p:sp>
      <p:sp>
        <p:nvSpPr>
          <p:cNvPr id="319491" name="Rectangle 3"/>
          <p:cNvSpPr>
            <a:spLocks noGrp="1" noChangeArrowheads="1"/>
          </p:cNvSpPr>
          <p:nvPr>
            <p:ph type="body" idx="1"/>
          </p:nvPr>
        </p:nvSpPr>
        <p:spPr/>
        <p:txBody>
          <a:bodyPr/>
          <a:lstStyle/>
          <a:p>
            <a:pPr eaLnBrk="1" hangingPunct="1"/>
            <a:endParaRPr lang="en-US" smtClean="0"/>
          </a:p>
        </p:txBody>
      </p:sp>
      <p:pic>
        <p:nvPicPr>
          <p:cNvPr id="319492"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pic>
        <p:nvPicPr>
          <p:cNvPr id="319493" name="Picture 10" descr="permian_mari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33400"/>
            <a:ext cx="2857500" cy="30099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19494"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1524000"/>
            <a:ext cx="1676400"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19495" name="Line 9"/>
          <p:cNvSpPr>
            <a:spLocks noChangeShapeType="1"/>
          </p:cNvSpPr>
          <p:nvPr/>
        </p:nvSpPr>
        <p:spPr bwMode="auto">
          <a:xfrm>
            <a:off x="5410200" y="3352800"/>
            <a:ext cx="76200" cy="12192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lstStyle/>
          <a:p>
            <a:pPr eaLnBrk="1" hangingPunct="1"/>
            <a:endParaRPr lang="en-US" smtClean="0"/>
          </a:p>
        </p:txBody>
      </p:sp>
      <p:sp>
        <p:nvSpPr>
          <p:cNvPr id="320515" name="Rectangle 3"/>
          <p:cNvSpPr>
            <a:spLocks noGrp="1" noChangeArrowheads="1"/>
          </p:cNvSpPr>
          <p:nvPr>
            <p:ph type="body" idx="1"/>
          </p:nvPr>
        </p:nvSpPr>
        <p:spPr/>
        <p:txBody>
          <a:bodyPr/>
          <a:lstStyle/>
          <a:p>
            <a:pPr eaLnBrk="1" hangingPunct="1"/>
            <a:endParaRPr lang="en-US" smtClean="0"/>
          </a:p>
        </p:txBody>
      </p:sp>
      <p:pic>
        <p:nvPicPr>
          <p:cNvPr id="320516"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pic>
        <p:nvPicPr>
          <p:cNvPr id="320517" name="Picture 10" descr="permian_mari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33400"/>
            <a:ext cx="2857500" cy="30099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20518"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533400"/>
            <a:ext cx="2057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0519" name="Line 9"/>
          <p:cNvSpPr>
            <a:spLocks noChangeShapeType="1"/>
          </p:cNvSpPr>
          <p:nvPr/>
        </p:nvSpPr>
        <p:spPr bwMode="auto">
          <a:xfrm>
            <a:off x="5410200" y="3352800"/>
            <a:ext cx="76200" cy="12192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pPr eaLnBrk="1" hangingPunct="1"/>
            <a:endParaRPr lang="en-US" smtClean="0"/>
          </a:p>
        </p:txBody>
      </p:sp>
      <p:sp>
        <p:nvSpPr>
          <p:cNvPr id="321539" name="Rectangle 3"/>
          <p:cNvSpPr>
            <a:spLocks noGrp="1" noChangeArrowheads="1"/>
          </p:cNvSpPr>
          <p:nvPr>
            <p:ph type="body" idx="1"/>
          </p:nvPr>
        </p:nvSpPr>
        <p:spPr/>
        <p:txBody>
          <a:bodyPr/>
          <a:lstStyle/>
          <a:p>
            <a:pPr eaLnBrk="1" hangingPunct="1"/>
            <a:endParaRPr lang="en-US" smtClean="0"/>
          </a:p>
        </p:txBody>
      </p:sp>
      <p:pic>
        <p:nvPicPr>
          <p:cNvPr id="321540"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pic>
        <p:nvPicPr>
          <p:cNvPr id="321541" name="Picture 10" descr="permian_mari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533400"/>
            <a:ext cx="2857500" cy="30099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21542"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533400"/>
            <a:ext cx="28956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21543" name="Line 9"/>
          <p:cNvSpPr>
            <a:spLocks noChangeShapeType="1"/>
          </p:cNvSpPr>
          <p:nvPr/>
        </p:nvSpPr>
        <p:spPr bwMode="auto">
          <a:xfrm>
            <a:off x="5410200" y="3352800"/>
            <a:ext cx="76200" cy="12192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lstStyle/>
          <a:p>
            <a:pPr eaLnBrk="1" hangingPunct="1"/>
            <a:endParaRPr lang="en-US" smtClean="0"/>
          </a:p>
        </p:txBody>
      </p:sp>
      <p:sp>
        <p:nvSpPr>
          <p:cNvPr id="322563" name="Rectangle 3"/>
          <p:cNvSpPr>
            <a:spLocks noGrp="1" noChangeArrowheads="1"/>
          </p:cNvSpPr>
          <p:nvPr>
            <p:ph type="body" idx="1"/>
          </p:nvPr>
        </p:nvSpPr>
        <p:spPr/>
        <p:txBody>
          <a:bodyPr/>
          <a:lstStyle/>
          <a:p>
            <a:pPr eaLnBrk="1" hangingPunct="1"/>
            <a:endParaRPr lang="en-US" smtClean="0"/>
          </a:p>
        </p:txBody>
      </p:sp>
      <p:pic>
        <p:nvPicPr>
          <p:cNvPr id="322564"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22565" name="Line 9"/>
          <p:cNvSpPr>
            <a:spLocks noChangeShapeType="1"/>
          </p:cNvSpPr>
          <p:nvPr/>
        </p:nvSpPr>
        <p:spPr bwMode="auto">
          <a:xfrm>
            <a:off x="5410200" y="33528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381000"/>
            <a:ext cx="8534400" cy="61722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6147" name="Text Box 4"/>
          <p:cNvSpPr txBox="1">
            <a:spLocks noChangeArrowheads="1"/>
          </p:cNvSpPr>
          <p:nvPr/>
        </p:nvSpPr>
        <p:spPr bwMode="auto">
          <a:xfrm>
            <a:off x="1371600" y="12954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r>
              <a:rPr lang="en-US" sz="2000">
                <a:solidFill>
                  <a:schemeClr val="accent2"/>
                </a:solidFill>
                <a:latin typeface="Tahoma" pitchFamily="34" charset="0"/>
              </a:rPr>
              <a:t>                                                                          </a:t>
            </a:r>
          </a:p>
        </p:txBody>
      </p:sp>
      <p:sp>
        <p:nvSpPr>
          <p:cNvPr id="6148" name="Text Box 5"/>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endParaRPr lang="en-US">
              <a:latin typeface="Tahoma" pitchFamily="34" charset="0"/>
            </a:endParaRPr>
          </a:p>
        </p:txBody>
      </p:sp>
      <p:sp>
        <p:nvSpPr>
          <p:cNvPr id="828422" name="Text Box 6"/>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lgn="l"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latin typeface="Tahoma" pitchFamily="34" charset="0"/>
            </a:endParaRPr>
          </a:p>
        </p:txBody>
      </p:sp>
      <p:sp>
        <p:nvSpPr>
          <p:cNvPr id="6150" name="Text Box 7"/>
          <p:cNvSpPr txBox="1">
            <a:spLocks noChangeArrowheads="1"/>
          </p:cNvSpPr>
          <p:nvPr/>
        </p:nvSpPr>
        <p:spPr bwMode="auto">
          <a:xfrm>
            <a:off x="2438400" y="510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endParaRPr lang="en-US" sz="1800">
              <a:solidFill>
                <a:schemeClr val="accent2"/>
              </a:solidFill>
              <a:latin typeface="Tahom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smtClean="0"/>
          </a:p>
        </p:txBody>
      </p:sp>
      <p:sp>
        <p:nvSpPr>
          <p:cNvPr id="47107" name="Rectangle 3"/>
          <p:cNvSpPr>
            <a:spLocks noGrp="1" noChangeArrowheads="1"/>
          </p:cNvSpPr>
          <p:nvPr>
            <p:ph type="body" idx="1"/>
          </p:nvPr>
        </p:nvSpPr>
        <p:spPr/>
        <p:txBody>
          <a:bodyPr/>
          <a:lstStyle/>
          <a:p>
            <a:pPr eaLnBrk="1" hangingPunct="1"/>
            <a:endParaRPr lang="en-US" smtClean="0"/>
          </a:p>
        </p:txBody>
      </p:sp>
      <p:sp>
        <p:nvSpPr>
          <p:cNvPr id="47108"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47109"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7111"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7112" name="Line 8"/>
          <p:cNvSpPr>
            <a:spLocks noChangeShapeType="1"/>
          </p:cNvSpPr>
          <p:nvPr/>
        </p:nvSpPr>
        <p:spPr bwMode="auto">
          <a:xfrm flipV="1">
            <a:off x="4495800" y="2438400"/>
            <a:ext cx="1600200" cy="609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113" name="Text Box 9"/>
          <p:cNvSpPr txBox="1">
            <a:spLocks noChangeArrowheads="1"/>
          </p:cNvSpPr>
          <p:nvPr/>
        </p:nvSpPr>
        <p:spPr bwMode="auto">
          <a:xfrm>
            <a:off x="3505200" y="3124200"/>
            <a:ext cx="2133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Earth </a:t>
            </a:r>
          </a:p>
          <a:p>
            <a:pPr>
              <a:spcBef>
                <a:spcPct val="50000"/>
              </a:spcBef>
            </a:pPr>
            <a:r>
              <a:rPr lang="en-US">
                <a:solidFill>
                  <a:schemeClr val="bg1"/>
                </a:solidFill>
              </a:rPr>
              <a:t>Cools</a:t>
            </a:r>
          </a:p>
        </p:txBody>
      </p:sp>
    </p:spTree>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pPr eaLnBrk="1" hangingPunct="1"/>
            <a:endParaRPr lang="en-US" smtClean="0"/>
          </a:p>
        </p:txBody>
      </p:sp>
      <p:sp>
        <p:nvSpPr>
          <p:cNvPr id="323587" name="Rectangle 3"/>
          <p:cNvSpPr>
            <a:spLocks noGrp="1" noChangeArrowheads="1"/>
          </p:cNvSpPr>
          <p:nvPr>
            <p:ph type="body" idx="1"/>
          </p:nvPr>
        </p:nvSpPr>
        <p:spPr/>
        <p:txBody>
          <a:bodyPr/>
          <a:lstStyle/>
          <a:p>
            <a:pPr eaLnBrk="1" hangingPunct="1"/>
            <a:endParaRPr lang="en-US" smtClean="0"/>
          </a:p>
        </p:txBody>
      </p:sp>
      <p:pic>
        <p:nvPicPr>
          <p:cNvPr id="323588"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23589" name="Oval 5"/>
          <p:cNvSpPr>
            <a:spLocks noChangeArrowheads="1"/>
          </p:cNvSpPr>
          <p:nvPr/>
        </p:nvSpPr>
        <p:spPr bwMode="auto">
          <a:xfrm>
            <a:off x="5257800" y="2286000"/>
            <a:ext cx="1219200" cy="990600"/>
          </a:xfrm>
          <a:prstGeom prst="ellipse">
            <a:avLst/>
          </a:prstGeom>
          <a:solidFill>
            <a:srgbClr val="FFFF00"/>
          </a:solidFill>
          <a:ln w="9525" algn="ctr">
            <a:solidFill>
              <a:srgbClr val="231C09"/>
            </a:solidFill>
            <a:round/>
            <a:headEnd/>
            <a:tailEnd/>
          </a:ln>
        </p:spPr>
        <p:txBody>
          <a:bodyPr wrap="none" anchor="ctr"/>
          <a:lstStyle/>
          <a:p>
            <a:endParaRPr lang="en-US"/>
          </a:p>
        </p:txBody>
      </p:sp>
      <p:sp>
        <p:nvSpPr>
          <p:cNvPr id="323590" name="Oval 6"/>
          <p:cNvSpPr>
            <a:spLocks noChangeArrowheads="1"/>
          </p:cNvSpPr>
          <p:nvPr/>
        </p:nvSpPr>
        <p:spPr bwMode="auto">
          <a:xfrm>
            <a:off x="5791200" y="2514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23591" name="Oval 7"/>
          <p:cNvSpPr>
            <a:spLocks noChangeArrowheads="1"/>
          </p:cNvSpPr>
          <p:nvPr/>
        </p:nvSpPr>
        <p:spPr bwMode="auto">
          <a:xfrm>
            <a:off x="5486400" y="2514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23592" name="Oval 8"/>
          <p:cNvSpPr>
            <a:spLocks noChangeArrowheads="1"/>
          </p:cNvSpPr>
          <p:nvPr/>
        </p:nvSpPr>
        <p:spPr bwMode="auto">
          <a:xfrm>
            <a:off x="5486400" y="2895600"/>
            <a:ext cx="609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23593" name="Line 9"/>
          <p:cNvSpPr>
            <a:spLocks noChangeShapeType="1"/>
          </p:cNvSpPr>
          <p:nvPr/>
        </p:nvSpPr>
        <p:spPr bwMode="auto">
          <a:xfrm>
            <a:off x="5867400" y="33528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359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8288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pPr eaLnBrk="1" hangingPunct="1"/>
            <a:endParaRPr lang="en-US" smtClean="0"/>
          </a:p>
        </p:txBody>
      </p:sp>
      <p:sp>
        <p:nvSpPr>
          <p:cNvPr id="324611" name="Rectangle 3"/>
          <p:cNvSpPr>
            <a:spLocks noGrp="1" noChangeArrowheads="1"/>
          </p:cNvSpPr>
          <p:nvPr>
            <p:ph type="body" idx="1"/>
          </p:nvPr>
        </p:nvSpPr>
        <p:spPr/>
        <p:txBody>
          <a:bodyPr/>
          <a:lstStyle/>
          <a:p>
            <a:pPr eaLnBrk="1" hangingPunct="1"/>
            <a:endParaRPr lang="en-US" smtClean="0"/>
          </a:p>
        </p:txBody>
      </p:sp>
      <p:pic>
        <p:nvPicPr>
          <p:cNvPr id="324612"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24613" name="Oval 5"/>
          <p:cNvSpPr>
            <a:spLocks noChangeArrowheads="1"/>
          </p:cNvSpPr>
          <p:nvPr/>
        </p:nvSpPr>
        <p:spPr bwMode="auto">
          <a:xfrm>
            <a:off x="5257800" y="2286000"/>
            <a:ext cx="1219200" cy="990600"/>
          </a:xfrm>
          <a:prstGeom prst="ellipse">
            <a:avLst/>
          </a:prstGeom>
          <a:solidFill>
            <a:srgbClr val="FFFF00"/>
          </a:solidFill>
          <a:ln w="9525" algn="ctr">
            <a:solidFill>
              <a:srgbClr val="231C09"/>
            </a:solidFill>
            <a:round/>
            <a:headEnd/>
            <a:tailEnd/>
          </a:ln>
        </p:spPr>
        <p:txBody>
          <a:bodyPr wrap="none" anchor="ctr"/>
          <a:lstStyle/>
          <a:p>
            <a:endParaRPr lang="en-US"/>
          </a:p>
        </p:txBody>
      </p:sp>
      <p:sp>
        <p:nvSpPr>
          <p:cNvPr id="324614" name="Oval 6"/>
          <p:cNvSpPr>
            <a:spLocks noChangeArrowheads="1"/>
          </p:cNvSpPr>
          <p:nvPr/>
        </p:nvSpPr>
        <p:spPr bwMode="auto">
          <a:xfrm>
            <a:off x="5791200" y="2514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24615" name="Oval 7"/>
          <p:cNvSpPr>
            <a:spLocks noChangeArrowheads="1"/>
          </p:cNvSpPr>
          <p:nvPr/>
        </p:nvSpPr>
        <p:spPr bwMode="auto">
          <a:xfrm>
            <a:off x="5486400" y="2514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24616" name="Oval 8"/>
          <p:cNvSpPr>
            <a:spLocks noChangeArrowheads="1"/>
          </p:cNvSpPr>
          <p:nvPr/>
        </p:nvSpPr>
        <p:spPr bwMode="auto">
          <a:xfrm>
            <a:off x="5486400" y="2895600"/>
            <a:ext cx="609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24617" name="Line 9"/>
          <p:cNvSpPr>
            <a:spLocks noChangeShapeType="1"/>
          </p:cNvSpPr>
          <p:nvPr/>
        </p:nvSpPr>
        <p:spPr bwMode="auto">
          <a:xfrm>
            <a:off x="5867400" y="33528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461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18288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24619" name="Picture 10" descr="Triassicscen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381000"/>
            <a:ext cx="3276600" cy="2895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p:txBody>
          <a:bodyPr/>
          <a:lstStyle/>
          <a:p>
            <a:pPr eaLnBrk="1" hangingPunct="1"/>
            <a:endParaRPr lang="en-US" smtClean="0"/>
          </a:p>
        </p:txBody>
      </p:sp>
      <p:sp>
        <p:nvSpPr>
          <p:cNvPr id="325635" name="Rectangle 3"/>
          <p:cNvSpPr>
            <a:spLocks noGrp="1" noChangeArrowheads="1"/>
          </p:cNvSpPr>
          <p:nvPr>
            <p:ph type="body" idx="1"/>
          </p:nvPr>
        </p:nvSpPr>
        <p:spPr/>
        <p:txBody>
          <a:bodyPr/>
          <a:lstStyle/>
          <a:p>
            <a:pPr eaLnBrk="1" hangingPunct="1"/>
            <a:endParaRPr lang="en-US" smtClean="0"/>
          </a:p>
        </p:txBody>
      </p:sp>
      <p:pic>
        <p:nvPicPr>
          <p:cNvPr id="325636"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25637" name="Oval 6"/>
          <p:cNvSpPr>
            <a:spLocks noChangeArrowheads="1"/>
          </p:cNvSpPr>
          <p:nvPr/>
        </p:nvSpPr>
        <p:spPr bwMode="auto">
          <a:xfrm>
            <a:off x="5791200" y="2514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25638" name="Oval 7"/>
          <p:cNvSpPr>
            <a:spLocks noChangeArrowheads="1"/>
          </p:cNvSpPr>
          <p:nvPr/>
        </p:nvSpPr>
        <p:spPr bwMode="auto">
          <a:xfrm>
            <a:off x="5486400" y="25146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25639" name="Line 9"/>
          <p:cNvSpPr>
            <a:spLocks noChangeShapeType="1"/>
          </p:cNvSpPr>
          <p:nvPr/>
        </p:nvSpPr>
        <p:spPr bwMode="auto">
          <a:xfrm>
            <a:off x="5867400" y="33528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5640" name="Picture 10" descr="Triassicsce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81000"/>
            <a:ext cx="3276600" cy="2895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2564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8200" y="16002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p:txBody>
          <a:bodyPr/>
          <a:lstStyle/>
          <a:p>
            <a:pPr eaLnBrk="1" hangingPunct="1"/>
            <a:endParaRPr lang="en-US" smtClean="0"/>
          </a:p>
        </p:txBody>
      </p:sp>
      <p:sp>
        <p:nvSpPr>
          <p:cNvPr id="326659" name="Rectangle 3"/>
          <p:cNvSpPr>
            <a:spLocks noGrp="1" noChangeArrowheads="1"/>
          </p:cNvSpPr>
          <p:nvPr>
            <p:ph type="body" idx="1"/>
          </p:nvPr>
        </p:nvSpPr>
        <p:spPr/>
        <p:txBody>
          <a:bodyPr/>
          <a:lstStyle/>
          <a:p>
            <a:pPr eaLnBrk="1" hangingPunct="1"/>
            <a:endParaRPr lang="en-US" smtClean="0"/>
          </a:p>
        </p:txBody>
      </p:sp>
      <p:pic>
        <p:nvPicPr>
          <p:cNvPr id="326660"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26661" name="Line 9"/>
          <p:cNvSpPr>
            <a:spLocks noChangeShapeType="1"/>
          </p:cNvSpPr>
          <p:nvPr/>
        </p:nvSpPr>
        <p:spPr bwMode="auto">
          <a:xfrm>
            <a:off x="5867400" y="33528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6662" name="Picture 10" descr="Triassicsce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81000"/>
            <a:ext cx="3276600" cy="2895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26663"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15240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pPr eaLnBrk="1" hangingPunct="1"/>
            <a:endParaRPr lang="en-US" smtClean="0"/>
          </a:p>
        </p:txBody>
      </p:sp>
      <p:sp>
        <p:nvSpPr>
          <p:cNvPr id="327683" name="Rectangle 3"/>
          <p:cNvSpPr>
            <a:spLocks noGrp="1" noChangeArrowheads="1"/>
          </p:cNvSpPr>
          <p:nvPr>
            <p:ph type="body" idx="1"/>
          </p:nvPr>
        </p:nvSpPr>
        <p:spPr/>
        <p:txBody>
          <a:bodyPr/>
          <a:lstStyle/>
          <a:p>
            <a:pPr eaLnBrk="1" hangingPunct="1"/>
            <a:endParaRPr lang="en-US" smtClean="0"/>
          </a:p>
        </p:txBody>
      </p:sp>
      <p:pic>
        <p:nvPicPr>
          <p:cNvPr id="327684"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27685" name="Line 9"/>
          <p:cNvSpPr>
            <a:spLocks noChangeShapeType="1"/>
          </p:cNvSpPr>
          <p:nvPr/>
        </p:nvSpPr>
        <p:spPr bwMode="auto">
          <a:xfrm>
            <a:off x="5867400" y="33528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7686" name="Picture 10" descr="Triassicsce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81000"/>
            <a:ext cx="3276600" cy="2895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2768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15240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p:txBody>
          <a:bodyPr/>
          <a:lstStyle/>
          <a:p>
            <a:pPr eaLnBrk="1" hangingPunct="1"/>
            <a:endParaRPr lang="en-US" smtClean="0"/>
          </a:p>
        </p:txBody>
      </p:sp>
      <p:sp>
        <p:nvSpPr>
          <p:cNvPr id="328707" name="Rectangle 3"/>
          <p:cNvSpPr>
            <a:spLocks noGrp="1" noChangeArrowheads="1"/>
          </p:cNvSpPr>
          <p:nvPr>
            <p:ph type="body" idx="1"/>
          </p:nvPr>
        </p:nvSpPr>
        <p:spPr/>
        <p:txBody>
          <a:bodyPr/>
          <a:lstStyle/>
          <a:p>
            <a:pPr eaLnBrk="1" hangingPunct="1"/>
            <a:endParaRPr lang="en-US" smtClean="0"/>
          </a:p>
        </p:txBody>
      </p:sp>
      <p:pic>
        <p:nvPicPr>
          <p:cNvPr id="328708"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28709" name="Line 9"/>
          <p:cNvSpPr>
            <a:spLocks noChangeShapeType="1"/>
          </p:cNvSpPr>
          <p:nvPr/>
        </p:nvSpPr>
        <p:spPr bwMode="auto">
          <a:xfrm>
            <a:off x="5867400" y="33528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28710" name="Picture 10" descr="Triassicscen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381000"/>
            <a:ext cx="3276600" cy="28956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28711"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381000"/>
            <a:ext cx="3352800"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pPr eaLnBrk="1" hangingPunct="1"/>
            <a:endParaRPr lang="en-US" smtClean="0"/>
          </a:p>
        </p:txBody>
      </p:sp>
      <p:sp>
        <p:nvSpPr>
          <p:cNvPr id="329731" name="Rectangle 3"/>
          <p:cNvSpPr>
            <a:spLocks noGrp="1" noChangeArrowheads="1"/>
          </p:cNvSpPr>
          <p:nvPr>
            <p:ph type="body" idx="1"/>
          </p:nvPr>
        </p:nvSpPr>
        <p:spPr/>
        <p:txBody>
          <a:bodyPr/>
          <a:lstStyle/>
          <a:p>
            <a:pPr eaLnBrk="1" hangingPunct="1"/>
            <a:endParaRPr lang="en-US" smtClean="0"/>
          </a:p>
        </p:txBody>
      </p:sp>
      <p:pic>
        <p:nvPicPr>
          <p:cNvPr id="329732"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29733" name="Line 9"/>
          <p:cNvSpPr>
            <a:spLocks noChangeShapeType="1"/>
          </p:cNvSpPr>
          <p:nvPr/>
        </p:nvSpPr>
        <p:spPr bwMode="auto">
          <a:xfrm>
            <a:off x="5867400" y="3352800"/>
            <a:ext cx="76200" cy="12954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p:txBody>
          <a:bodyPr/>
          <a:lstStyle/>
          <a:p>
            <a:pPr eaLnBrk="1" hangingPunct="1"/>
            <a:endParaRPr lang="en-US" smtClean="0"/>
          </a:p>
        </p:txBody>
      </p:sp>
      <p:sp>
        <p:nvSpPr>
          <p:cNvPr id="330755" name="Rectangle 3"/>
          <p:cNvSpPr>
            <a:spLocks noGrp="1" noChangeArrowheads="1"/>
          </p:cNvSpPr>
          <p:nvPr>
            <p:ph type="body" idx="1"/>
          </p:nvPr>
        </p:nvSpPr>
        <p:spPr/>
        <p:txBody>
          <a:bodyPr/>
          <a:lstStyle/>
          <a:p>
            <a:pPr eaLnBrk="1" hangingPunct="1"/>
            <a:endParaRPr lang="en-US" smtClean="0"/>
          </a:p>
        </p:txBody>
      </p:sp>
      <p:pic>
        <p:nvPicPr>
          <p:cNvPr id="330756"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30757" name="Line 9"/>
          <p:cNvSpPr>
            <a:spLocks noChangeShapeType="1"/>
          </p:cNvSpPr>
          <p:nvPr/>
        </p:nvSpPr>
        <p:spPr bwMode="auto">
          <a:xfrm>
            <a:off x="7239000" y="1752600"/>
            <a:ext cx="685800" cy="17526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pPr eaLnBrk="1" hangingPunct="1"/>
            <a:endParaRPr lang="en-US" smtClean="0"/>
          </a:p>
        </p:txBody>
      </p:sp>
      <p:sp>
        <p:nvSpPr>
          <p:cNvPr id="331779" name="Rectangle 3"/>
          <p:cNvSpPr>
            <a:spLocks noGrp="1" noChangeArrowheads="1"/>
          </p:cNvSpPr>
          <p:nvPr>
            <p:ph type="body" idx="1"/>
          </p:nvPr>
        </p:nvSpPr>
        <p:spPr/>
        <p:txBody>
          <a:bodyPr/>
          <a:lstStyle/>
          <a:p>
            <a:pPr eaLnBrk="1" hangingPunct="1"/>
            <a:endParaRPr lang="en-US" smtClean="0"/>
          </a:p>
        </p:txBody>
      </p:sp>
      <p:pic>
        <p:nvPicPr>
          <p:cNvPr id="331780"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31781" name="Line 9"/>
          <p:cNvSpPr>
            <a:spLocks noChangeShapeType="1"/>
          </p:cNvSpPr>
          <p:nvPr/>
        </p:nvSpPr>
        <p:spPr bwMode="auto">
          <a:xfrm>
            <a:off x="7239000" y="1752600"/>
            <a:ext cx="685800" cy="17526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31782" name="Picture 10" descr="55665-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57200"/>
            <a:ext cx="3810000" cy="27432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31783" name="Picture 13" descr="http://25.media.tumblr.com/tumblr_lyabd5t2Pp1qfryqfo1_5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5720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pPr eaLnBrk="1" hangingPunct="1"/>
            <a:endParaRPr lang="en-US" smtClean="0"/>
          </a:p>
        </p:txBody>
      </p:sp>
      <p:sp>
        <p:nvSpPr>
          <p:cNvPr id="332803" name="Rectangle 3"/>
          <p:cNvSpPr>
            <a:spLocks noGrp="1" noChangeArrowheads="1"/>
          </p:cNvSpPr>
          <p:nvPr>
            <p:ph type="body" idx="1"/>
          </p:nvPr>
        </p:nvSpPr>
        <p:spPr/>
        <p:txBody>
          <a:bodyPr/>
          <a:lstStyle/>
          <a:p>
            <a:pPr eaLnBrk="1" hangingPunct="1"/>
            <a:endParaRPr lang="en-US" smtClean="0"/>
          </a:p>
        </p:txBody>
      </p:sp>
      <p:pic>
        <p:nvPicPr>
          <p:cNvPr id="332804"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32805" name="Line 9"/>
          <p:cNvSpPr>
            <a:spLocks noChangeShapeType="1"/>
          </p:cNvSpPr>
          <p:nvPr/>
        </p:nvSpPr>
        <p:spPr bwMode="auto">
          <a:xfrm>
            <a:off x="7239000" y="1752600"/>
            <a:ext cx="685800" cy="17526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32806" name="Picture 10" descr="55665-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457200"/>
            <a:ext cx="3810000" cy="27432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32807" name="Picture 13" descr="http://25.media.tumblr.com/tumblr_lyabd5t2Pp1qfryqfo1_500.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57200"/>
            <a:ext cx="3810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2808"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47800" y="457200"/>
            <a:ext cx="3810000" cy="276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endParaRPr lang="en-US" smtClean="0"/>
          </a:p>
        </p:txBody>
      </p:sp>
      <p:sp>
        <p:nvSpPr>
          <p:cNvPr id="48131" name="Rectangle 3"/>
          <p:cNvSpPr>
            <a:spLocks noGrp="1" noChangeArrowheads="1"/>
          </p:cNvSpPr>
          <p:nvPr>
            <p:ph type="body" idx="1"/>
          </p:nvPr>
        </p:nvSpPr>
        <p:spPr/>
        <p:txBody>
          <a:bodyPr/>
          <a:lstStyle/>
          <a:p>
            <a:pPr eaLnBrk="1" hangingPunct="1"/>
            <a:endParaRPr lang="en-US" smtClean="0"/>
          </a:p>
        </p:txBody>
      </p:sp>
      <p:sp>
        <p:nvSpPr>
          <p:cNvPr id="48132"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48133"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8135"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8136" name="Line 8"/>
          <p:cNvSpPr>
            <a:spLocks noChangeShapeType="1"/>
          </p:cNvSpPr>
          <p:nvPr/>
        </p:nvSpPr>
        <p:spPr bwMode="auto">
          <a:xfrm flipV="1">
            <a:off x="4495800" y="2819400"/>
            <a:ext cx="1600200" cy="228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7" name="Text Box 9"/>
          <p:cNvSpPr txBox="1">
            <a:spLocks noChangeArrowheads="1"/>
          </p:cNvSpPr>
          <p:nvPr/>
        </p:nvSpPr>
        <p:spPr bwMode="auto">
          <a:xfrm>
            <a:off x="3505200" y="3124200"/>
            <a:ext cx="213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Earth </a:t>
            </a:r>
          </a:p>
        </p:txBody>
      </p:sp>
    </p:spTree>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pPr eaLnBrk="1" hangingPunct="1"/>
            <a:endParaRPr lang="en-US" smtClean="0"/>
          </a:p>
        </p:txBody>
      </p:sp>
      <p:sp>
        <p:nvSpPr>
          <p:cNvPr id="333827" name="Rectangle 3"/>
          <p:cNvSpPr>
            <a:spLocks noGrp="1" noChangeArrowheads="1"/>
          </p:cNvSpPr>
          <p:nvPr>
            <p:ph type="body" idx="1"/>
          </p:nvPr>
        </p:nvSpPr>
        <p:spPr/>
        <p:txBody>
          <a:bodyPr/>
          <a:lstStyle/>
          <a:p>
            <a:pPr eaLnBrk="1" hangingPunct="1"/>
            <a:endParaRPr lang="en-US" smtClean="0"/>
          </a:p>
        </p:txBody>
      </p:sp>
      <p:pic>
        <p:nvPicPr>
          <p:cNvPr id="333828"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33829" name="Oval 5"/>
          <p:cNvSpPr>
            <a:spLocks noChangeArrowheads="1"/>
          </p:cNvSpPr>
          <p:nvPr/>
        </p:nvSpPr>
        <p:spPr bwMode="auto">
          <a:xfrm>
            <a:off x="6400800" y="685800"/>
            <a:ext cx="1219200" cy="990600"/>
          </a:xfrm>
          <a:prstGeom prst="ellipse">
            <a:avLst/>
          </a:prstGeom>
          <a:solidFill>
            <a:srgbClr val="FFFF00"/>
          </a:solidFill>
          <a:ln w="9525" algn="ctr">
            <a:solidFill>
              <a:srgbClr val="231C09"/>
            </a:solidFill>
            <a:round/>
            <a:headEnd/>
            <a:tailEnd/>
          </a:ln>
        </p:spPr>
        <p:txBody>
          <a:bodyPr wrap="none" anchor="ctr"/>
          <a:lstStyle/>
          <a:p>
            <a:endParaRPr lang="en-US"/>
          </a:p>
        </p:txBody>
      </p:sp>
      <p:sp>
        <p:nvSpPr>
          <p:cNvPr id="333830" name="Oval 6"/>
          <p:cNvSpPr>
            <a:spLocks noChangeArrowheads="1"/>
          </p:cNvSpPr>
          <p:nvPr/>
        </p:nvSpPr>
        <p:spPr bwMode="auto">
          <a:xfrm>
            <a:off x="6629400" y="8382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33831" name="Oval 7"/>
          <p:cNvSpPr>
            <a:spLocks noChangeArrowheads="1"/>
          </p:cNvSpPr>
          <p:nvPr/>
        </p:nvSpPr>
        <p:spPr bwMode="auto">
          <a:xfrm>
            <a:off x="7086600" y="838200"/>
            <a:ext cx="228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33832" name="Oval 8"/>
          <p:cNvSpPr>
            <a:spLocks noChangeArrowheads="1"/>
          </p:cNvSpPr>
          <p:nvPr/>
        </p:nvSpPr>
        <p:spPr bwMode="auto">
          <a:xfrm>
            <a:off x="6705600" y="1295400"/>
            <a:ext cx="609600" cy="228600"/>
          </a:xfrm>
          <a:prstGeom prst="ellipse">
            <a:avLst/>
          </a:prstGeom>
          <a:solidFill>
            <a:schemeClr val="bg1"/>
          </a:solidFill>
          <a:ln w="9525" algn="ctr">
            <a:solidFill>
              <a:schemeClr val="tx1"/>
            </a:solidFill>
            <a:round/>
            <a:headEnd/>
            <a:tailEnd/>
          </a:ln>
        </p:spPr>
        <p:txBody>
          <a:bodyPr wrap="none" anchor="ctr"/>
          <a:lstStyle/>
          <a:p>
            <a:endParaRPr lang="en-US"/>
          </a:p>
        </p:txBody>
      </p:sp>
      <p:sp>
        <p:nvSpPr>
          <p:cNvPr id="333833" name="Line 9"/>
          <p:cNvSpPr>
            <a:spLocks noChangeShapeType="1"/>
          </p:cNvSpPr>
          <p:nvPr/>
        </p:nvSpPr>
        <p:spPr bwMode="auto">
          <a:xfrm>
            <a:off x="7239000" y="1752600"/>
            <a:ext cx="685800" cy="17526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33834"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81000"/>
            <a:ext cx="1676400"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3835" name="Picture 10" descr="55665-1.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457200"/>
            <a:ext cx="3810000" cy="27432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title"/>
          </p:nvPr>
        </p:nvSpPr>
        <p:spPr/>
        <p:txBody>
          <a:bodyPr/>
          <a:lstStyle/>
          <a:p>
            <a:pPr eaLnBrk="1" hangingPunct="1"/>
            <a:endParaRPr lang="en-US" smtClean="0"/>
          </a:p>
        </p:txBody>
      </p:sp>
      <p:sp>
        <p:nvSpPr>
          <p:cNvPr id="334851" name="Rectangle 3"/>
          <p:cNvSpPr>
            <a:spLocks noGrp="1" noChangeArrowheads="1"/>
          </p:cNvSpPr>
          <p:nvPr>
            <p:ph type="body" idx="1"/>
          </p:nvPr>
        </p:nvSpPr>
        <p:spPr/>
        <p:txBody>
          <a:bodyPr/>
          <a:lstStyle/>
          <a:p>
            <a:pPr eaLnBrk="1" hangingPunct="1"/>
            <a:endParaRPr lang="en-US" smtClean="0"/>
          </a:p>
        </p:txBody>
      </p:sp>
      <p:pic>
        <p:nvPicPr>
          <p:cNvPr id="334852"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34853" name="Line 9"/>
          <p:cNvSpPr>
            <a:spLocks noChangeShapeType="1"/>
          </p:cNvSpPr>
          <p:nvPr/>
        </p:nvSpPr>
        <p:spPr bwMode="auto">
          <a:xfrm flipV="1">
            <a:off x="7239000" y="533400"/>
            <a:ext cx="1600200" cy="12192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p:txBody>
          <a:bodyPr/>
          <a:lstStyle/>
          <a:p>
            <a:pPr eaLnBrk="1" hangingPunct="1"/>
            <a:endParaRPr lang="en-US" smtClean="0"/>
          </a:p>
        </p:txBody>
      </p:sp>
      <p:sp>
        <p:nvSpPr>
          <p:cNvPr id="335875" name="Rectangle 3"/>
          <p:cNvSpPr>
            <a:spLocks noGrp="1" noChangeArrowheads="1"/>
          </p:cNvSpPr>
          <p:nvPr>
            <p:ph type="body" idx="1"/>
          </p:nvPr>
        </p:nvSpPr>
        <p:spPr/>
        <p:txBody>
          <a:bodyPr/>
          <a:lstStyle/>
          <a:p>
            <a:pPr eaLnBrk="1" hangingPunct="1"/>
            <a:endParaRPr lang="en-US" smtClean="0"/>
          </a:p>
        </p:txBody>
      </p:sp>
      <p:pic>
        <p:nvPicPr>
          <p:cNvPr id="335876"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35877" name="Line 9"/>
          <p:cNvSpPr>
            <a:spLocks noChangeShapeType="1"/>
          </p:cNvSpPr>
          <p:nvPr/>
        </p:nvSpPr>
        <p:spPr bwMode="auto">
          <a:xfrm flipV="1">
            <a:off x="7239000" y="533400"/>
            <a:ext cx="1600200" cy="12192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35878"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85800"/>
            <a:ext cx="2057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35879" name="Picture 2" descr="http://www.bahr-el-jebel-safaris.com/image/40175293_scaled_300x19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649288"/>
            <a:ext cx="2057400" cy="2205037"/>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pPr eaLnBrk="1" hangingPunct="1"/>
            <a:endParaRPr lang="en-US" smtClean="0"/>
          </a:p>
        </p:txBody>
      </p:sp>
      <p:sp>
        <p:nvSpPr>
          <p:cNvPr id="336899" name="Rectangle 3"/>
          <p:cNvSpPr>
            <a:spLocks noGrp="1" noChangeArrowheads="1"/>
          </p:cNvSpPr>
          <p:nvPr>
            <p:ph type="body" idx="1"/>
          </p:nvPr>
        </p:nvSpPr>
        <p:spPr/>
        <p:txBody>
          <a:bodyPr/>
          <a:lstStyle/>
          <a:p>
            <a:pPr eaLnBrk="1" hangingPunct="1"/>
            <a:endParaRPr lang="en-US" smtClean="0"/>
          </a:p>
        </p:txBody>
      </p:sp>
      <p:pic>
        <p:nvPicPr>
          <p:cNvPr id="336900"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36901" name="Line 9"/>
          <p:cNvSpPr>
            <a:spLocks noChangeShapeType="1"/>
          </p:cNvSpPr>
          <p:nvPr/>
        </p:nvSpPr>
        <p:spPr bwMode="auto">
          <a:xfrm flipV="1">
            <a:off x="7239000" y="533400"/>
            <a:ext cx="1600200" cy="12192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36902"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85800"/>
            <a:ext cx="2057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pPr eaLnBrk="1" hangingPunct="1"/>
            <a:endParaRPr lang="en-US" smtClean="0"/>
          </a:p>
        </p:txBody>
      </p:sp>
      <p:sp>
        <p:nvSpPr>
          <p:cNvPr id="337923" name="Rectangle 3"/>
          <p:cNvSpPr>
            <a:spLocks noGrp="1" noChangeArrowheads="1"/>
          </p:cNvSpPr>
          <p:nvPr>
            <p:ph type="body" idx="1"/>
          </p:nvPr>
        </p:nvSpPr>
        <p:spPr/>
        <p:txBody>
          <a:bodyPr/>
          <a:lstStyle/>
          <a:p>
            <a:pPr eaLnBrk="1" hangingPunct="1"/>
            <a:endParaRPr lang="en-US" smtClean="0"/>
          </a:p>
        </p:txBody>
      </p:sp>
      <p:pic>
        <p:nvPicPr>
          <p:cNvPr id="337924"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37925" name="Line 9"/>
          <p:cNvSpPr>
            <a:spLocks noChangeShapeType="1"/>
          </p:cNvSpPr>
          <p:nvPr/>
        </p:nvSpPr>
        <p:spPr bwMode="auto">
          <a:xfrm flipV="1">
            <a:off x="7239000" y="533400"/>
            <a:ext cx="1600200" cy="12192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3792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85800"/>
            <a:ext cx="2057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27" name="Rounded Rectangular Callout 6"/>
          <p:cNvSpPr>
            <a:spLocks noChangeArrowheads="1"/>
          </p:cNvSpPr>
          <p:nvPr/>
        </p:nvSpPr>
        <p:spPr bwMode="auto">
          <a:xfrm>
            <a:off x="1447800" y="381000"/>
            <a:ext cx="3810000" cy="1828800"/>
          </a:xfrm>
          <a:prstGeom prst="wedgeRoundRectCallout">
            <a:avLst>
              <a:gd name="adj1" fmla="val 56500"/>
              <a:gd name="adj2" fmla="val 28375"/>
              <a:gd name="adj3" fmla="val 16667"/>
            </a:avLst>
          </a:prstGeom>
          <a:solidFill>
            <a:schemeClr val="tx1"/>
          </a:solidFill>
          <a:ln w="38100" algn="ctr">
            <a:solidFill>
              <a:schemeClr val="bg1"/>
            </a:solidFill>
            <a:round/>
            <a:headEnd/>
            <a:tailEnd/>
          </a:ln>
        </p:spPr>
        <p:txBody>
          <a:bodyPr wrap="none" anchor="ctr"/>
          <a:lstStyle/>
          <a:p>
            <a:r>
              <a:rPr lang="en-US" sz="4800">
                <a:solidFill>
                  <a:schemeClr val="bg1"/>
                </a:solidFill>
              </a:rPr>
              <a:t>“I’m waiting.”</a:t>
            </a:r>
          </a:p>
          <a:p>
            <a:r>
              <a:rPr lang="en-US" sz="4800">
                <a:solidFill>
                  <a:schemeClr val="bg1"/>
                </a:solidFill>
              </a:rPr>
              <a:t>“99.5%”</a:t>
            </a:r>
          </a:p>
        </p:txBody>
      </p:sp>
    </p:spTree>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pPr eaLnBrk="1" hangingPunct="1"/>
            <a:endParaRPr lang="en-US" smtClean="0"/>
          </a:p>
        </p:txBody>
      </p:sp>
      <p:sp>
        <p:nvSpPr>
          <p:cNvPr id="338947" name="Rectangle 3"/>
          <p:cNvSpPr>
            <a:spLocks noGrp="1" noChangeArrowheads="1"/>
          </p:cNvSpPr>
          <p:nvPr>
            <p:ph type="body" idx="1"/>
          </p:nvPr>
        </p:nvSpPr>
        <p:spPr/>
        <p:txBody>
          <a:bodyPr/>
          <a:lstStyle/>
          <a:p>
            <a:pPr eaLnBrk="1" hangingPunct="1"/>
            <a:endParaRPr lang="en-US" smtClean="0"/>
          </a:p>
        </p:txBody>
      </p:sp>
      <p:pic>
        <p:nvPicPr>
          <p:cNvPr id="338948" name="Picture 4" descr="nw0287-n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38949" name="Line 9"/>
          <p:cNvSpPr>
            <a:spLocks noChangeShapeType="1"/>
          </p:cNvSpPr>
          <p:nvPr/>
        </p:nvSpPr>
        <p:spPr bwMode="auto">
          <a:xfrm flipV="1">
            <a:off x="7239000" y="533400"/>
            <a:ext cx="1600200" cy="1219200"/>
          </a:xfrm>
          <a:prstGeom prst="line">
            <a:avLst/>
          </a:prstGeom>
          <a:noFill/>
          <a:ln w="76200">
            <a:solidFill>
              <a:srgbClr val="231C0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338950"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685800"/>
            <a:ext cx="2057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8951" name="Rounded Rectangular Callout 6"/>
          <p:cNvSpPr>
            <a:spLocks noChangeArrowheads="1"/>
          </p:cNvSpPr>
          <p:nvPr/>
        </p:nvSpPr>
        <p:spPr bwMode="auto">
          <a:xfrm>
            <a:off x="1447800" y="381000"/>
            <a:ext cx="3810000" cy="1828800"/>
          </a:xfrm>
          <a:prstGeom prst="wedgeRoundRectCallout">
            <a:avLst>
              <a:gd name="adj1" fmla="val 56500"/>
              <a:gd name="adj2" fmla="val 28375"/>
              <a:gd name="adj3" fmla="val 16667"/>
            </a:avLst>
          </a:prstGeom>
          <a:solidFill>
            <a:schemeClr val="tx1"/>
          </a:solidFill>
          <a:ln w="38100" algn="ctr">
            <a:solidFill>
              <a:schemeClr val="bg1"/>
            </a:solidFill>
            <a:round/>
            <a:headEnd/>
            <a:tailEnd/>
          </a:ln>
        </p:spPr>
        <p:txBody>
          <a:bodyPr wrap="none" anchor="ctr"/>
          <a:lstStyle/>
          <a:p>
            <a:r>
              <a:rPr lang="en-US" sz="4800">
                <a:solidFill>
                  <a:schemeClr val="bg1"/>
                </a:solidFill>
              </a:rPr>
              <a:t>“I’m waiting.”</a:t>
            </a:r>
          </a:p>
          <a:p>
            <a:r>
              <a:rPr lang="en-US" sz="4800">
                <a:solidFill>
                  <a:schemeClr val="bg1"/>
                </a:solidFill>
              </a:rPr>
              <a:t>“99.5%”</a:t>
            </a:r>
          </a:p>
        </p:txBody>
      </p:sp>
      <p:sp>
        <p:nvSpPr>
          <p:cNvPr id="338952" name="TextBox 1"/>
          <p:cNvSpPr txBox="1">
            <a:spLocks noChangeArrowheads="1"/>
          </p:cNvSpPr>
          <p:nvPr/>
        </p:nvSpPr>
        <p:spPr bwMode="auto">
          <a:xfrm>
            <a:off x="1335088" y="2514600"/>
            <a:ext cx="6473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sz="2400">
                <a:solidFill>
                  <a:schemeClr val="bg1"/>
                </a:solidFill>
              </a:rPr>
              <a:t>Learn more at </a:t>
            </a:r>
          </a:p>
          <a:p>
            <a:pPr algn="l"/>
            <a:r>
              <a:rPr lang="en-US" sz="2400">
                <a:hlinkClick r:id="rId4"/>
              </a:rPr>
              <a:t>http://www.bbc.co.uk/nature/history_of_the_earth</a:t>
            </a:r>
            <a:endParaRPr lang="en-US" sz="2400"/>
          </a:p>
        </p:txBody>
      </p:sp>
    </p:spTree>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body" idx="1"/>
          </p:nvPr>
        </p:nvSpPr>
        <p:spPr>
          <a:xfrm>
            <a:off x="457200" y="304800"/>
            <a:ext cx="8229600" cy="5821363"/>
          </a:xfrm>
        </p:spPr>
        <p:txBody>
          <a:bodyPr/>
          <a:lstStyle/>
          <a:p>
            <a:r>
              <a:rPr lang="en-US" smtClean="0"/>
              <a:t>You should be close to page 3 of your Earth System History homework.</a:t>
            </a:r>
          </a:p>
        </p:txBody>
      </p:sp>
      <p:pic>
        <p:nvPicPr>
          <p:cNvPr id="33997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1054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35590" name="Rectangle 6"/>
          <p:cNvSpPr>
            <a:spLocks noChangeArrowheads="1"/>
          </p:cNvSpPr>
          <p:nvPr/>
        </p:nvSpPr>
        <p:spPr bwMode="auto">
          <a:xfrm>
            <a:off x="762000" y="2286000"/>
            <a:ext cx="3733800" cy="3810000"/>
          </a:xfrm>
          <a:prstGeom prst="rect">
            <a:avLst/>
          </a:prstGeom>
          <a:gradFill rotWithShape="1">
            <a:gsLst>
              <a:gs pos="0">
                <a:schemeClr val="folHlink">
                  <a:alpha val="21001"/>
                </a:schemeClr>
              </a:gs>
              <a:gs pos="100000">
                <a:schemeClr val="folHlink">
                  <a:gamma/>
                  <a:shade val="46275"/>
                  <a:invGamma/>
                  <a:alpha val="19000"/>
                </a:schemeClr>
              </a:gs>
            </a:gsLst>
            <a:lin ang="5400000" scaled="1"/>
          </a:gradFill>
          <a:ln w="9525" algn="ctr">
            <a:solidFill>
              <a:srgbClr val="808080"/>
            </a:solidFill>
            <a:miter lim="800000"/>
            <a:headEnd/>
            <a:tailEn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3"/>
          <p:cNvSpPr>
            <a:spLocks noGrp="1" noChangeArrowheads="1"/>
          </p:cNvSpPr>
          <p:nvPr>
            <p:ph type="body" idx="1"/>
          </p:nvPr>
        </p:nvSpPr>
        <p:spPr>
          <a:xfrm>
            <a:off x="228600" y="228600"/>
            <a:ext cx="8686800" cy="5897563"/>
          </a:xfrm>
        </p:spPr>
        <p:txBody>
          <a:bodyPr/>
          <a:lstStyle/>
          <a:p>
            <a:pPr eaLnBrk="1" hangingPunct="1"/>
            <a:r>
              <a:rPr lang="en-US" smtClean="0">
                <a:solidFill>
                  <a:srgbClr val="66FF99"/>
                </a:solidFill>
              </a:rPr>
              <a:t>Activity! Timeline</a:t>
            </a:r>
          </a:p>
          <a:p>
            <a:pPr lvl="1" eaLnBrk="1" hangingPunct="1"/>
            <a:r>
              <a:rPr lang="en-US" smtClean="0">
                <a:solidFill>
                  <a:srgbClr val="FF9900"/>
                </a:solidFill>
              </a:rPr>
              <a:t>Please jot down pictures, descriptions, and words in all of the these time periods as they are covered.</a:t>
            </a:r>
          </a:p>
        </p:txBody>
      </p:sp>
      <p:pic>
        <p:nvPicPr>
          <p:cNvPr id="34099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0"/>
            <a:ext cx="8610600" cy="4324350"/>
          </a:xfrm>
          <a:prstGeom prst="rect">
            <a:avLst/>
          </a:prstGeom>
          <a:noFill/>
          <a:ln w="76200" algn="ctr">
            <a:solidFill>
              <a:srgbClr val="5F5F5F"/>
            </a:solidFill>
            <a:miter lim="800000"/>
            <a:headEnd/>
            <a:tailEnd/>
          </a:ln>
          <a:extLst>
            <a:ext uri="{909E8E84-426E-40DD-AFC4-6F175D3DCCD1}">
              <a14:hiddenFill xmlns:a14="http://schemas.microsoft.com/office/drawing/2010/main">
                <a:solidFill>
                  <a:srgbClr val="FFFFFF"/>
                </a:solidFill>
              </a14:hiddenFill>
            </a:ext>
          </a:extLst>
        </p:spPr>
      </p:pic>
      <p:sp>
        <p:nvSpPr>
          <p:cNvPr id="340996" name="Rectangle 5"/>
          <p:cNvSpPr>
            <a:spLocks noChangeArrowheads="1"/>
          </p:cNvSpPr>
          <p:nvPr/>
        </p:nvSpPr>
        <p:spPr bwMode="auto">
          <a:xfrm>
            <a:off x="6477000" y="6643688"/>
            <a:ext cx="2667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pic>
        <p:nvPicPr>
          <p:cNvPr id="340997" name="Picture 6"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4191000"/>
            <a:ext cx="228600"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p:txBody>
          <a:bodyPr/>
          <a:lstStyle/>
          <a:p>
            <a:pPr eaLnBrk="1" hangingPunct="1"/>
            <a:endParaRPr lang="en-US" smtClean="0"/>
          </a:p>
        </p:txBody>
      </p:sp>
      <p:pic>
        <p:nvPicPr>
          <p:cNvPr id="342019"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342020" name="Freeform 8"/>
          <p:cNvSpPr>
            <a:spLocks/>
          </p:cNvSpPr>
          <p:nvPr/>
        </p:nvSpPr>
        <p:spPr bwMode="auto">
          <a:xfrm>
            <a:off x="-223838" y="3741738"/>
            <a:ext cx="9420226" cy="3321050"/>
          </a:xfrm>
          <a:custGeom>
            <a:avLst/>
            <a:gdLst>
              <a:gd name="T0" fmla="*/ 2147483647 w 5934"/>
              <a:gd name="T1" fmla="*/ 2147483647 h 2092"/>
              <a:gd name="T2" fmla="*/ 2147483647 w 5934"/>
              <a:gd name="T3" fmla="*/ 2147483647 h 2092"/>
              <a:gd name="T4" fmla="*/ 2147483647 w 5934"/>
              <a:gd name="T5" fmla="*/ 2147483647 h 2092"/>
              <a:gd name="T6" fmla="*/ 2147483647 w 5934"/>
              <a:gd name="T7" fmla="*/ 2147483647 h 2092"/>
              <a:gd name="T8" fmla="*/ 2147483647 w 5934"/>
              <a:gd name="T9" fmla="*/ 2147483647 h 2092"/>
              <a:gd name="T10" fmla="*/ 2147483647 w 5934"/>
              <a:gd name="T11" fmla="*/ 2147483647 h 2092"/>
              <a:gd name="T12" fmla="*/ 2147483647 w 5934"/>
              <a:gd name="T13" fmla="*/ 2147483647 h 2092"/>
              <a:gd name="T14" fmla="*/ 2147483647 w 5934"/>
              <a:gd name="T15" fmla="*/ 2147483647 h 2092"/>
              <a:gd name="T16" fmla="*/ 2147483647 w 5934"/>
              <a:gd name="T17" fmla="*/ 2147483647 h 2092"/>
              <a:gd name="T18" fmla="*/ 2147483647 w 5934"/>
              <a:gd name="T19" fmla="*/ 2147483647 h 2092"/>
              <a:gd name="T20" fmla="*/ 2147483647 w 5934"/>
              <a:gd name="T21" fmla="*/ 2147483647 h 2092"/>
              <a:gd name="T22" fmla="*/ 2147483647 w 5934"/>
              <a:gd name="T23" fmla="*/ 2147483647 h 2092"/>
              <a:gd name="T24" fmla="*/ 2147483647 w 5934"/>
              <a:gd name="T25" fmla="*/ 2147483647 h 2092"/>
              <a:gd name="T26" fmla="*/ 2147483647 w 5934"/>
              <a:gd name="T27" fmla="*/ 2147483647 h 2092"/>
              <a:gd name="T28" fmla="*/ 2147483647 w 5934"/>
              <a:gd name="T29" fmla="*/ 2147483647 h 2092"/>
              <a:gd name="T30" fmla="*/ 2147483647 w 5934"/>
              <a:gd name="T31" fmla="*/ 2147483647 h 2092"/>
              <a:gd name="T32" fmla="*/ 2147483647 w 5934"/>
              <a:gd name="T33" fmla="*/ 2147483647 h 2092"/>
              <a:gd name="T34" fmla="*/ 2147483647 w 5934"/>
              <a:gd name="T35" fmla="*/ 2147483647 h 2092"/>
              <a:gd name="T36" fmla="*/ 2147483647 w 5934"/>
              <a:gd name="T37" fmla="*/ 2147483647 h 2092"/>
              <a:gd name="T38" fmla="*/ 2147483647 w 5934"/>
              <a:gd name="T39" fmla="*/ 2147483647 h 2092"/>
              <a:gd name="T40" fmla="*/ 2147483647 w 5934"/>
              <a:gd name="T41" fmla="*/ 2147483647 h 2092"/>
              <a:gd name="T42" fmla="*/ 2147483647 w 5934"/>
              <a:gd name="T43" fmla="*/ 2147483647 h 2092"/>
              <a:gd name="T44" fmla="*/ 2147483647 w 5934"/>
              <a:gd name="T45" fmla="*/ 2147483647 h 2092"/>
              <a:gd name="T46" fmla="*/ 2147483647 w 5934"/>
              <a:gd name="T47" fmla="*/ 2147483647 h 2092"/>
              <a:gd name="T48" fmla="*/ 2147483647 w 5934"/>
              <a:gd name="T49" fmla="*/ 2147483647 h 2092"/>
              <a:gd name="T50" fmla="*/ 2147483647 w 5934"/>
              <a:gd name="T51" fmla="*/ 2147483647 h 2092"/>
              <a:gd name="T52" fmla="*/ 2147483647 w 5934"/>
              <a:gd name="T53" fmla="*/ 2147483647 h 2092"/>
              <a:gd name="T54" fmla="*/ 2147483647 w 5934"/>
              <a:gd name="T55" fmla="*/ 2147483647 h 2092"/>
              <a:gd name="T56" fmla="*/ 2147483647 w 5934"/>
              <a:gd name="T57" fmla="*/ 2147483647 h 2092"/>
              <a:gd name="T58" fmla="*/ 2147483647 w 5934"/>
              <a:gd name="T59" fmla="*/ 2147483647 h 2092"/>
              <a:gd name="T60" fmla="*/ 2147483647 w 5934"/>
              <a:gd name="T61" fmla="*/ 2147483647 h 2092"/>
              <a:gd name="T62" fmla="*/ 2147483647 w 5934"/>
              <a:gd name="T63" fmla="*/ 2147483647 h 2092"/>
              <a:gd name="T64" fmla="*/ 2147483647 w 5934"/>
              <a:gd name="T65" fmla="*/ 2147483647 h 2092"/>
              <a:gd name="T66" fmla="*/ 2147483647 w 5934"/>
              <a:gd name="T67" fmla="*/ 2147483647 h 2092"/>
              <a:gd name="T68" fmla="*/ 2147483647 w 5934"/>
              <a:gd name="T69" fmla="*/ 2147483647 h 2092"/>
              <a:gd name="T70" fmla="*/ 2147483647 w 5934"/>
              <a:gd name="T71" fmla="*/ 2147483647 h 2092"/>
              <a:gd name="T72" fmla="*/ 2147483647 w 5934"/>
              <a:gd name="T73" fmla="*/ 2147483647 h 2092"/>
              <a:gd name="T74" fmla="*/ 2147483647 w 5934"/>
              <a:gd name="T75" fmla="*/ 2147483647 h 2092"/>
              <a:gd name="T76" fmla="*/ 2147483647 w 5934"/>
              <a:gd name="T77" fmla="*/ 2147483647 h 2092"/>
              <a:gd name="T78" fmla="*/ 2147483647 w 5934"/>
              <a:gd name="T79" fmla="*/ 2147483647 h 2092"/>
              <a:gd name="T80" fmla="*/ 2147483647 w 5934"/>
              <a:gd name="T81" fmla="*/ 2147483647 h 2092"/>
              <a:gd name="T82" fmla="*/ 2147483647 w 5934"/>
              <a:gd name="T83" fmla="*/ 2147483647 h 2092"/>
              <a:gd name="T84" fmla="*/ 2147483647 w 5934"/>
              <a:gd name="T85" fmla="*/ 2147483647 h 2092"/>
              <a:gd name="T86" fmla="*/ 2147483647 w 5934"/>
              <a:gd name="T87" fmla="*/ 2147483647 h 2092"/>
              <a:gd name="T88" fmla="*/ 2147483647 w 5934"/>
              <a:gd name="T89" fmla="*/ 2147483647 h 2092"/>
              <a:gd name="T90" fmla="*/ 2147483647 w 5934"/>
              <a:gd name="T91" fmla="*/ 2147483647 h 2092"/>
              <a:gd name="T92" fmla="*/ 2147483647 w 5934"/>
              <a:gd name="T93" fmla="*/ 2147483647 h 2092"/>
              <a:gd name="T94" fmla="*/ 2147483647 w 5934"/>
              <a:gd name="T95" fmla="*/ 2147483647 h 2092"/>
              <a:gd name="T96" fmla="*/ 2147483647 w 5934"/>
              <a:gd name="T97" fmla="*/ 2147483647 h 2092"/>
              <a:gd name="T98" fmla="*/ 2147483647 w 5934"/>
              <a:gd name="T99" fmla="*/ 2147483647 h 2092"/>
              <a:gd name="T100" fmla="*/ 2147483647 w 5934"/>
              <a:gd name="T101" fmla="*/ 2147483647 h 2092"/>
              <a:gd name="T102" fmla="*/ 2147483647 w 5934"/>
              <a:gd name="T103" fmla="*/ 2147483647 h 2092"/>
              <a:gd name="T104" fmla="*/ 2147483647 w 5934"/>
              <a:gd name="T105" fmla="*/ 2147483647 h 20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34"/>
              <a:gd name="T160" fmla="*/ 0 h 2092"/>
              <a:gd name="T161" fmla="*/ 5934 w 5934"/>
              <a:gd name="T162" fmla="*/ 2092 h 209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34" h="2092">
                <a:moveTo>
                  <a:pt x="891" y="38"/>
                </a:moveTo>
                <a:cubicBezTo>
                  <a:pt x="879" y="41"/>
                  <a:pt x="859" y="36"/>
                  <a:pt x="854" y="48"/>
                </a:cubicBezTo>
                <a:cubicBezTo>
                  <a:pt x="845" y="72"/>
                  <a:pt x="874" y="144"/>
                  <a:pt x="882" y="166"/>
                </a:cubicBezTo>
                <a:cubicBezTo>
                  <a:pt x="886" y="178"/>
                  <a:pt x="883" y="193"/>
                  <a:pt x="891" y="203"/>
                </a:cubicBezTo>
                <a:cubicBezTo>
                  <a:pt x="906" y="223"/>
                  <a:pt x="939" y="216"/>
                  <a:pt x="964" y="221"/>
                </a:cubicBezTo>
                <a:cubicBezTo>
                  <a:pt x="1014" y="256"/>
                  <a:pt x="1079" y="259"/>
                  <a:pt x="1138" y="267"/>
                </a:cubicBezTo>
                <a:cubicBezTo>
                  <a:pt x="1308" y="291"/>
                  <a:pt x="1480" y="289"/>
                  <a:pt x="1650" y="313"/>
                </a:cubicBezTo>
                <a:cubicBezTo>
                  <a:pt x="1722" y="337"/>
                  <a:pt x="1783" y="342"/>
                  <a:pt x="1860" y="349"/>
                </a:cubicBezTo>
                <a:cubicBezTo>
                  <a:pt x="1912" y="346"/>
                  <a:pt x="1964" y="348"/>
                  <a:pt x="2015" y="340"/>
                </a:cubicBezTo>
                <a:cubicBezTo>
                  <a:pt x="2024" y="339"/>
                  <a:pt x="2026" y="324"/>
                  <a:pt x="2034" y="322"/>
                </a:cubicBezTo>
                <a:cubicBezTo>
                  <a:pt x="2061" y="315"/>
                  <a:pt x="2089" y="316"/>
                  <a:pt x="2116" y="313"/>
                </a:cubicBezTo>
                <a:cubicBezTo>
                  <a:pt x="2178" y="297"/>
                  <a:pt x="2147" y="280"/>
                  <a:pt x="2216" y="294"/>
                </a:cubicBezTo>
                <a:cubicBezTo>
                  <a:pt x="2219" y="352"/>
                  <a:pt x="2221" y="410"/>
                  <a:pt x="2226" y="468"/>
                </a:cubicBezTo>
                <a:cubicBezTo>
                  <a:pt x="2228" y="487"/>
                  <a:pt x="2224" y="508"/>
                  <a:pt x="2235" y="523"/>
                </a:cubicBezTo>
                <a:cubicBezTo>
                  <a:pt x="2294" y="604"/>
                  <a:pt x="2449" y="611"/>
                  <a:pt x="2536" y="624"/>
                </a:cubicBezTo>
                <a:cubicBezTo>
                  <a:pt x="2576" y="630"/>
                  <a:pt x="2614" y="649"/>
                  <a:pt x="2655" y="651"/>
                </a:cubicBezTo>
                <a:cubicBezTo>
                  <a:pt x="2792" y="659"/>
                  <a:pt x="2930" y="657"/>
                  <a:pt x="3067" y="660"/>
                </a:cubicBezTo>
                <a:cubicBezTo>
                  <a:pt x="3215" y="678"/>
                  <a:pt x="3355" y="695"/>
                  <a:pt x="3506" y="706"/>
                </a:cubicBezTo>
                <a:cubicBezTo>
                  <a:pt x="3621" y="727"/>
                  <a:pt x="3738" y="739"/>
                  <a:pt x="3853" y="761"/>
                </a:cubicBezTo>
                <a:cubicBezTo>
                  <a:pt x="3862" y="767"/>
                  <a:pt x="3870" y="774"/>
                  <a:pt x="3880" y="779"/>
                </a:cubicBezTo>
                <a:cubicBezTo>
                  <a:pt x="3889" y="783"/>
                  <a:pt x="3902" y="780"/>
                  <a:pt x="3908" y="788"/>
                </a:cubicBezTo>
                <a:cubicBezTo>
                  <a:pt x="3916" y="798"/>
                  <a:pt x="3911" y="814"/>
                  <a:pt x="3917" y="825"/>
                </a:cubicBezTo>
                <a:cubicBezTo>
                  <a:pt x="3933" y="857"/>
                  <a:pt x="3955" y="885"/>
                  <a:pt x="3972" y="916"/>
                </a:cubicBezTo>
                <a:cubicBezTo>
                  <a:pt x="4001" y="968"/>
                  <a:pt x="3980" y="924"/>
                  <a:pt x="4036" y="980"/>
                </a:cubicBezTo>
                <a:cubicBezTo>
                  <a:pt x="4044" y="988"/>
                  <a:pt x="4047" y="999"/>
                  <a:pt x="4054" y="1008"/>
                </a:cubicBezTo>
                <a:cubicBezTo>
                  <a:pt x="4080" y="1039"/>
                  <a:pt x="4126" y="1059"/>
                  <a:pt x="4164" y="1072"/>
                </a:cubicBezTo>
                <a:cubicBezTo>
                  <a:pt x="4241" y="1149"/>
                  <a:pt x="4309" y="1153"/>
                  <a:pt x="4402" y="1200"/>
                </a:cubicBezTo>
                <a:cubicBezTo>
                  <a:pt x="4437" y="1218"/>
                  <a:pt x="4466" y="1248"/>
                  <a:pt x="4502" y="1264"/>
                </a:cubicBezTo>
                <a:cubicBezTo>
                  <a:pt x="4516" y="1270"/>
                  <a:pt x="4533" y="1269"/>
                  <a:pt x="4548" y="1273"/>
                </a:cubicBezTo>
                <a:cubicBezTo>
                  <a:pt x="4570" y="1279"/>
                  <a:pt x="4589" y="1295"/>
                  <a:pt x="4612" y="1300"/>
                </a:cubicBezTo>
                <a:cubicBezTo>
                  <a:pt x="4718" y="1323"/>
                  <a:pt x="4778" y="1327"/>
                  <a:pt x="4877" y="1337"/>
                </a:cubicBezTo>
                <a:cubicBezTo>
                  <a:pt x="5045" y="1378"/>
                  <a:pt x="4890" y="1368"/>
                  <a:pt x="5243" y="1346"/>
                </a:cubicBezTo>
                <a:cubicBezTo>
                  <a:pt x="5413" y="1351"/>
                  <a:pt x="5515" y="1358"/>
                  <a:pt x="5663" y="1382"/>
                </a:cubicBezTo>
                <a:cubicBezTo>
                  <a:pt x="5703" y="1422"/>
                  <a:pt x="5750" y="1452"/>
                  <a:pt x="5782" y="1501"/>
                </a:cubicBezTo>
                <a:cubicBezTo>
                  <a:pt x="5826" y="1631"/>
                  <a:pt x="5934" y="1904"/>
                  <a:pt x="5773" y="1958"/>
                </a:cubicBezTo>
                <a:cubicBezTo>
                  <a:pt x="5753" y="1979"/>
                  <a:pt x="5754" y="1985"/>
                  <a:pt x="5718" y="1986"/>
                </a:cubicBezTo>
                <a:cubicBezTo>
                  <a:pt x="5493" y="1992"/>
                  <a:pt x="5267" y="1992"/>
                  <a:pt x="5042" y="1995"/>
                </a:cubicBezTo>
                <a:cubicBezTo>
                  <a:pt x="4814" y="2040"/>
                  <a:pt x="4554" y="2023"/>
                  <a:pt x="4319" y="2032"/>
                </a:cubicBezTo>
                <a:cubicBezTo>
                  <a:pt x="3520" y="2092"/>
                  <a:pt x="3517" y="2053"/>
                  <a:pt x="2070" y="2059"/>
                </a:cubicBezTo>
                <a:cubicBezTo>
                  <a:pt x="1567" y="2053"/>
                  <a:pt x="1065" y="2049"/>
                  <a:pt x="562" y="2041"/>
                </a:cubicBezTo>
                <a:cubicBezTo>
                  <a:pt x="445" y="2039"/>
                  <a:pt x="432" y="2039"/>
                  <a:pt x="351" y="2013"/>
                </a:cubicBezTo>
                <a:cubicBezTo>
                  <a:pt x="269" y="1959"/>
                  <a:pt x="173" y="1938"/>
                  <a:pt x="77" y="1922"/>
                </a:cubicBezTo>
                <a:cubicBezTo>
                  <a:pt x="25" y="1868"/>
                  <a:pt x="27" y="1783"/>
                  <a:pt x="13" y="1712"/>
                </a:cubicBezTo>
                <a:cubicBezTo>
                  <a:pt x="0" y="1359"/>
                  <a:pt x="1" y="1595"/>
                  <a:pt x="13" y="1318"/>
                </a:cubicBezTo>
                <a:cubicBezTo>
                  <a:pt x="22" y="1117"/>
                  <a:pt x="0" y="912"/>
                  <a:pt x="40" y="715"/>
                </a:cubicBezTo>
                <a:cubicBezTo>
                  <a:pt x="44" y="697"/>
                  <a:pt x="60" y="685"/>
                  <a:pt x="68" y="669"/>
                </a:cubicBezTo>
                <a:cubicBezTo>
                  <a:pt x="117" y="572"/>
                  <a:pt x="146" y="484"/>
                  <a:pt x="223" y="404"/>
                </a:cubicBezTo>
                <a:cubicBezTo>
                  <a:pt x="248" y="303"/>
                  <a:pt x="209" y="424"/>
                  <a:pt x="260" y="349"/>
                </a:cubicBezTo>
                <a:cubicBezTo>
                  <a:pt x="285" y="311"/>
                  <a:pt x="272" y="251"/>
                  <a:pt x="296" y="212"/>
                </a:cubicBezTo>
                <a:cubicBezTo>
                  <a:pt x="310" y="189"/>
                  <a:pt x="370" y="176"/>
                  <a:pt x="370" y="176"/>
                </a:cubicBezTo>
                <a:cubicBezTo>
                  <a:pt x="414" y="145"/>
                  <a:pt x="452" y="146"/>
                  <a:pt x="507" y="139"/>
                </a:cubicBezTo>
                <a:cubicBezTo>
                  <a:pt x="553" y="128"/>
                  <a:pt x="583" y="96"/>
                  <a:pt x="626" y="75"/>
                </a:cubicBezTo>
                <a:cubicBezTo>
                  <a:pt x="701" y="0"/>
                  <a:pt x="781" y="33"/>
                  <a:pt x="891" y="38"/>
                </a:cubicBezTo>
                <a:close/>
              </a:path>
            </a:pathLst>
          </a:custGeom>
          <a:solidFill>
            <a:schemeClr val="bg1"/>
          </a:solidFill>
          <a:ln w="9525" cap="flat" cmpd="sng">
            <a:solidFill>
              <a:schemeClr val="bg1"/>
            </a:solidFill>
            <a:prstDash val="solid"/>
            <a:round/>
            <a:headEnd/>
            <a:tailEnd/>
          </a:ln>
        </p:spPr>
        <p:txBody>
          <a:bodyPr wrap="none" anchor="ctr"/>
          <a:lstStyle/>
          <a:p>
            <a:endParaRPr lang="en-US"/>
          </a:p>
        </p:txBody>
      </p:sp>
      <p:sp>
        <p:nvSpPr>
          <p:cNvPr id="342021" name="Freeform 9"/>
          <p:cNvSpPr>
            <a:spLocks/>
          </p:cNvSpPr>
          <p:nvPr/>
        </p:nvSpPr>
        <p:spPr bwMode="auto">
          <a:xfrm>
            <a:off x="977900" y="1843088"/>
            <a:ext cx="6138863" cy="2652712"/>
          </a:xfrm>
          <a:custGeom>
            <a:avLst/>
            <a:gdLst>
              <a:gd name="T0" fmla="*/ 2147483647 w 3867"/>
              <a:gd name="T1" fmla="*/ 2147483647 h 1612"/>
              <a:gd name="T2" fmla="*/ 2147483647 w 3867"/>
              <a:gd name="T3" fmla="*/ 2147483647 h 1612"/>
              <a:gd name="T4" fmla="*/ 2147483647 w 3867"/>
              <a:gd name="T5" fmla="*/ 2147483647 h 1612"/>
              <a:gd name="T6" fmla="*/ 2147483647 w 3867"/>
              <a:gd name="T7" fmla="*/ 2147483647 h 1612"/>
              <a:gd name="T8" fmla="*/ 2147483647 w 3867"/>
              <a:gd name="T9" fmla="*/ 2147483647 h 1612"/>
              <a:gd name="T10" fmla="*/ 2147483647 w 3867"/>
              <a:gd name="T11" fmla="*/ 2147483647 h 1612"/>
              <a:gd name="T12" fmla="*/ 2147483647 w 3867"/>
              <a:gd name="T13" fmla="*/ 2147483647 h 1612"/>
              <a:gd name="T14" fmla="*/ 2147483647 w 3867"/>
              <a:gd name="T15" fmla="*/ 2147483647 h 1612"/>
              <a:gd name="T16" fmla="*/ 2147483647 w 3867"/>
              <a:gd name="T17" fmla="*/ 2147483647 h 1612"/>
              <a:gd name="T18" fmla="*/ 2147483647 w 3867"/>
              <a:gd name="T19" fmla="*/ 2147483647 h 1612"/>
              <a:gd name="T20" fmla="*/ 2147483647 w 3867"/>
              <a:gd name="T21" fmla="*/ 2147483647 h 1612"/>
              <a:gd name="T22" fmla="*/ 2147483647 w 3867"/>
              <a:gd name="T23" fmla="*/ 2147483647 h 1612"/>
              <a:gd name="T24" fmla="*/ 2147483647 w 3867"/>
              <a:gd name="T25" fmla="*/ 2147483647 h 1612"/>
              <a:gd name="T26" fmla="*/ 2147483647 w 3867"/>
              <a:gd name="T27" fmla="*/ 2147483647 h 1612"/>
              <a:gd name="T28" fmla="*/ 2147483647 w 3867"/>
              <a:gd name="T29" fmla="*/ 2147483647 h 1612"/>
              <a:gd name="T30" fmla="*/ 2147483647 w 3867"/>
              <a:gd name="T31" fmla="*/ 2147483647 h 1612"/>
              <a:gd name="T32" fmla="*/ 2147483647 w 3867"/>
              <a:gd name="T33" fmla="*/ 2147483647 h 1612"/>
              <a:gd name="T34" fmla="*/ 2147483647 w 3867"/>
              <a:gd name="T35" fmla="*/ 2147483647 h 1612"/>
              <a:gd name="T36" fmla="*/ 2147483647 w 3867"/>
              <a:gd name="T37" fmla="*/ 2147483647 h 1612"/>
              <a:gd name="T38" fmla="*/ 2147483647 w 3867"/>
              <a:gd name="T39" fmla="*/ 2147483647 h 1612"/>
              <a:gd name="T40" fmla="*/ 2147483647 w 3867"/>
              <a:gd name="T41" fmla="*/ 2147483647 h 1612"/>
              <a:gd name="T42" fmla="*/ 2147483647 w 3867"/>
              <a:gd name="T43" fmla="*/ 2147483647 h 1612"/>
              <a:gd name="T44" fmla="*/ 2147483647 w 3867"/>
              <a:gd name="T45" fmla="*/ 2147483647 h 1612"/>
              <a:gd name="T46" fmla="*/ 2147483647 w 3867"/>
              <a:gd name="T47" fmla="*/ 2147483647 h 1612"/>
              <a:gd name="T48" fmla="*/ 2147483647 w 3867"/>
              <a:gd name="T49" fmla="*/ 2147483647 h 1612"/>
              <a:gd name="T50" fmla="*/ 2147483647 w 3867"/>
              <a:gd name="T51" fmla="*/ 2147483647 h 1612"/>
              <a:gd name="T52" fmla="*/ 2147483647 w 3867"/>
              <a:gd name="T53" fmla="*/ 2147483647 h 1612"/>
              <a:gd name="T54" fmla="*/ 2147483647 w 3867"/>
              <a:gd name="T55" fmla="*/ 2147483647 h 1612"/>
              <a:gd name="T56" fmla="*/ 2147483647 w 3867"/>
              <a:gd name="T57" fmla="*/ 2147483647 h 1612"/>
              <a:gd name="T58" fmla="*/ 2147483647 w 3867"/>
              <a:gd name="T59" fmla="*/ 2147483647 h 1612"/>
              <a:gd name="T60" fmla="*/ 2147483647 w 3867"/>
              <a:gd name="T61" fmla="*/ 2147483647 h 1612"/>
              <a:gd name="T62" fmla="*/ 2147483647 w 3867"/>
              <a:gd name="T63" fmla="*/ 2147483647 h 1612"/>
              <a:gd name="T64" fmla="*/ 2147483647 w 3867"/>
              <a:gd name="T65" fmla="*/ 2147483647 h 1612"/>
              <a:gd name="T66" fmla="*/ 2147483647 w 3867"/>
              <a:gd name="T67" fmla="*/ 2147483647 h 1612"/>
              <a:gd name="T68" fmla="*/ 2147483647 w 3867"/>
              <a:gd name="T69" fmla="*/ 2147483647 h 1612"/>
              <a:gd name="T70" fmla="*/ 2147483647 w 3867"/>
              <a:gd name="T71" fmla="*/ 2147483647 h 1612"/>
              <a:gd name="T72" fmla="*/ 2147483647 w 3867"/>
              <a:gd name="T73" fmla="*/ 2147483647 h 1612"/>
              <a:gd name="T74" fmla="*/ 2147483647 w 3867"/>
              <a:gd name="T75" fmla="*/ 2147483647 h 1612"/>
              <a:gd name="T76" fmla="*/ 2147483647 w 3867"/>
              <a:gd name="T77" fmla="*/ 2147483647 h 1612"/>
              <a:gd name="T78" fmla="*/ 2147483647 w 3867"/>
              <a:gd name="T79" fmla="*/ 2147483647 h 1612"/>
              <a:gd name="T80" fmla="*/ 2147483647 w 3867"/>
              <a:gd name="T81" fmla="*/ 0 h 1612"/>
              <a:gd name="T82" fmla="*/ 2147483647 w 3867"/>
              <a:gd name="T83" fmla="*/ 2147483647 h 1612"/>
              <a:gd name="T84" fmla="*/ 2147483647 w 3867"/>
              <a:gd name="T85" fmla="*/ 2147483647 h 1612"/>
              <a:gd name="T86" fmla="*/ 2147483647 w 3867"/>
              <a:gd name="T87" fmla="*/ 2147483647 h 1612"/>
              <a:gd name="T88" fmla="*/ 2147483647 w 3867"/>
              <a:gd name="T89" fmla="*/ 2147483647 h 1612"/>
              <a:gd name="T90" fmla="*/ 2147483647 w 3867"/>
              <a:gd name="T91" fmla="*/ 2147483647 h 1612"/>
              <a:gd name="T92" fmla="*/ 2147483647 w 3867"/>
              <a:gd name="T93" fmla="*/ 2147483647 h 1612"/>
              <a:gd name="T94" fmla="*/ 2147483647 w 3867"/>
              <a:gd name="T95" fmla="*/ 2147483647 h 1612"/>
              <a:gd name="T96" fmla="*/ 2147483647 w 3867"/>
              <a:gd name="T97" fmla="*/ 2147483647 h 1612"/>
              <a:gd name="T98" fmla="*/ 2147483647 w 3867"/>
              <a:gd name="T99" fmla="*/ 2147483647 h 1612"/>
              <a:gd name="T100" fmla="*/ 2147483647 w 3867"/>
              <a:gd name="T101" fmla="*/ 2147483647 h 1612"/>
              <a:gd name="T102" fmla="*/ 2147483647 w 3867"/>
              <a:gd name="T103" fmla="*/ 2147483647 h 1612"/>
              <a:gd name="T104" fmla="*/ 2147483647 w 3867"/>
              <a:gd name="T105" fmla="*/ 2147483647 h 1612"/>
              <a:gd name="T106" fmla="*/ 2147483647 w 3867"/>
              <a:gd name="T107" fmla="*/ 2147483647 h 1612"/>
              <a:gd name="T108" fmla="*/ 2147483647 w 3867"/>
              <a:gd name="T109" fmla="*/ 2147483647 h 1612"/>
              <a:gd name="T110" fmla="*/ 2147483647 w 3867"/>
              <a:gd name="T111" fmla="*/ 2147483647 h 1612"/>
              <a:gd name="T112" fmla="*/ 2147483647 w 3867"/>
              <a:gd name="T113" fmla="*/ 2147483647 h 1612"/>
              <a:gd name="T114" fmla="*/ 2147483647 w 3867"/>
              <a:gd name="T115" fmla="*/ 2147483647 h 16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67"/>
              <a:gd name="T175" fmla="*/ 0 h 1612"/>
              <a:gd name="T176" fmla="*/ 3867 w 3867"/>
              <a:gd name="T177" fmla="*/ 1612 h 16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67" h="1612">
                <a:moveTo>
                  <a:pt x="115" y="1362"/>
                </a:moveTo>
                <a:cubicBezTo>
                  <a:pt x="164" y="1434"/>
                  <a:pt x="265" y="1421"/>
                  <a:pt x="344" y="1426"/>
                </a:cubicBezTo>
                <a:cubicBezTo>
                  <a:pt x="394" y="1444"/>
                  <a:pt x="424" y="1448"/>
                  <a:pt x="481" y="1454"/>
                </a:cubicBezTo>
                <a:cubicBezTo>
                  <a:pt x="613" y="1496"/>
                  <a:pt x="764" y="1483"/>
                  <a:pt x="902" y="1500"/>
                </a:cubicBezTo>
                <a:cubicBezTo>
                  <a:pt x="1077" y="1558"/>
                  <a:pt x="1289" y="1546"/>
                  <a:pt x="1469" y="1554"/>
                </a:cubicBezTo>
                <a:cubicBezTo>
                  <a:pt x="1659" y="1573"/>
                  <a:pt x="1842" y="1601"/>
                  <a:pt x="2035" y="1609"/>
                </a:cubicBezTo>
                <a:cubicBezTo>
                  <a:pt x="2159" y="1601"/>
                  <a:pt x="2201" y="1612"/>
                  <a:pt x="2264" y="1518"/>
                </a:cubicBezTo>
                <a:cubicBezTo>
                  <a:pt x="2284" y="1458"/>
                  <a:pt x="2278" y="1404"/>
                  <a:pt x="2346" y="1381"/>
                </a:cubicBezTo>
                <a:cubicBezTo>
                  <a:pt x="2433" y="1294"/>
                  <a:pt x="2269" y="1454"/>
                  <a:pt x="2401" y="1344"/>
                </a:cubicBezTo>
                <a:cubicBezTo>
                  <a:pt x="2409" y="1337"/>
                  <a:pt x="2410" y="1324"/>
                  <a:pt x="2419" y="1317"/>
                </a:cubicBezTo>
                <a:cubicBezTo>
                  <a:pt x="2468" y="1278"/>
                  <a:pt x="2615" y="1282"/>
                  <a:pt x="2648" y="1280"/>
                </a:cubicBezTo>
                <a:cubicBezTo>
                  <a:pt x="2690" y="1274"/>
                  <a:pt x="2744" y="1255"/>
                  <a:pt x="2785" y="1253"/>
                </a:cubicBezTo>
                <a:cubicBezTo>
                  <a:pt x="2904" y="1247"/>
                  <a:pt x="3023" y="1248"/>
                  <a:pt x="3142" y="1244"/>
                </a:cubicBezTo>
                <a:cubicBezTo>
                  <a:pt x="3212" y="1242"/>
                  <a:pt x="3282" y="1237"/>
                  <a:pt x="3352" y="1234"/>
                </a:cubicBezTo>
                <a:cubicBezTo>
                  <a:pt x="3397" y="1223"/>
                  <a:pt x="3433" y="1214"/>
                  <a:pt x="3480" y="1207"/>
                </a:cubicBezTo>
                <a:cubicBezTo>
                  <a:pt x="3531" y="1170"/>
                  <a:pt x="3504" y="1184"/>
                  <a:pt x="3571" y="1161"/>
                </a:cubicBezTo>
                <a:cubicBezTo>
                  <a:pt x="3580" y="1158"/>
                  <a:pt x="3599" y="1152"/>
                  <a:pt x="3599" y="1152"/>
                </a:cubicBezTo>
                <a:cubicBezTo>
                  <a:pt x="3630" y="1129"/>
                  <a:pt x="3664" y="1105"/>
                  <a:pt x="3699" y="1088"/>
                </a:cubicBezTo>
                <a:cubicBezTo>
                  <a:pt x="3747" y="1065"/>
                  <a:pt x="3709" y="1097"/>
                  <a:pt x="3763" y="1061"/>
                </a:cubicBezTo>
                <a:cubicBezTo>
                  <a:pt x="3789" y="1044"/>
                  <a:pt x="3815" y="1018"/>
                  <a:pt x="3837" y="997"/>
                </a:cubicBezTo>
                <a:cubicBezTo>
                  <a:pt x="3857" y="915"/>
                  <a:pt x="3867" y="909"/>
                  <a:pt x="3846" y="814"/>
                </a:cubicBezTo>
                <a:cubicBezTo>
                  <a:pt x="3841" y="793"/>
                  <a:pt x="3771" y="752"/>
                  <a:pt x="3754" y="741"/>
                </a:cubicBezTo>
                <a:cubicBezTo>
                  <a:pt x="3738" y="730"/>
                  <a:pt x="3699" y="722"/>
                  <a:pt x="3699" y="722"/>
                </a:cubicBezTo>
                <a:cubicBezTo>
                  <a:pt x="3635" y="658"/>
                  <a:pt x="3548" y="660"/>
                  <a:pt x="3462" y="649"/>
                </a:cubicBezTo>
                <a:cubicBezTo>
                  <a:pt x="3348" y="635"/>
                  <a:pt x="3233" y="620"/>
                  <a:pt x="3123" y="585"/>
                </a:cubicBezTo>
                <a:cubicBezTo>
                  <a:pt x="3114" y="579"/>
                  <a:pt x="3106" y="571"/>
                  <a:pt x="3096" y="567"/>
                </a:cubicBezTo>
                <a:cubicBezTo>
                  <a:pt x="3078" y="559"/>
                  <a:pt x="3041" y="549"/>
                  <a:pt x="3041" y="549"/>
                </a:cubicBezTo>
                <a:cubicBezTo>
                  <a:pt x="3023" y="537"/>
                  <a:pt x="3002" y="528"/>
                  <a:pt x="2986" y="512"/>
                </a:cubicBezTo>
                <a:cubicBezTo>
                  <a:pt x="2977" y="503"/>
                  <a:pt x="2969" y="492"/>
                  <a:pt x="2959" y="485"/>
                </a:cubicBezTo>
                <a:cubicBezTo>
                  <a:pt x="2915" y="454"/>
                  <a:pt x="2879" y="440"/>
                  <a:pt x="2849" y="393"/>
                </a:cubicBezTo>
                <a:cubicBezTo>
                  <a:pt x="2825" y="296"/>
                  <a:pt x="2924" y="96"/>
                  <a:pt x="2794" y="128"/>
                </a:cubicBezTo>
                <a:cubicBezTo>
                  <a:pt x="2744" y="180"/>
                  <a:pt x="2654" y="191"/>
                  <a:pt x="2584" y="201"/>
                </a:cubicBezTo>
                <a:cubicBezTo>
                  <a:pt x="2550" y="198"/>
                  <a:pt x="2516" y="197"/>
                  <a:pt x="2483" y="192"/>
                </a:cubicBezTo>
                <a:cubicBezTo>
                  <a:pt x="2463" y="189"/>
                  <a:pt x="2449" y="167"/>
                  <a:pt x="2429" y="165"/>
                </a:cubicBezTo>
                <a:cubicBezTo>
                  <a:pt x="2271" y="149"/>
                  <a:pt x="2111" y="159"/>
                  <a:pt x="1953" y="137"/>
                </a:cubicBezTo>
                <a:cubicBezTo>
                  <a:pt x="1884" y="127"/>
                  <a:pt x="1811" y="99"/>
                  <a:pt x="1743" y="82"/>
                </a:cubicBezTo>
                <a:cubicBezTo>
                  <a:pt x="1724" y="77"/>
                  <a:pt x="1707" y="65"/>
                  <a:pt x="1688" y="64"/>
                </a:cubicBezTo>
                <a:cubicBezTo>
                  <a:pt x="1630" y="61"/>
                  <a:pt x="1572" y="58"/>
                  <a:pt x="1514" y="55"/>
                </a:cubicBezTo>
                <a:cubicBezTo>
                  <a:pt x="1502" y="52"/>
                  <a:pt x="1488" y="54"/>
                  <a:pt x="1478" y="46"/>
                </a:cubicBezTo>
                <a:cubicBezTo>
                  <a:pt x="1470" y="40"/>
                  <a:pt x="1475" y="26"/>
                  <a:pt x="1469" y="18"/>
                </a:cubicBezTo>
                <a:cubicBezTo>
                  <a:pt x="1462" y="9"/>
                  <a:pt x="1450" y="6"/>
                  <a:pt x="1441" y="0"/>
                </a:cubicBezTo>
                <a:cubicBezTo>
                  <a:pt x="1334" y="13"/>
                  <a:pt x="1234" y="48"/>
                  <a:pt x="1130" y="73"/>
                </a:cubicBezTo>
                <a:cubicBezTo>
                  <a:pt x="1098" y="96"/>
                  <a:pt x="1065" y="100"/>
                  <a:pt x="1030" y="119"/>
                </a:cubicBezTo>
                <a:cubicBezTo>
                  <a:pt x="981" y="147"/>
                  <a:pt x="949" y="191"/>
                  <a:pt x="893" y="210"/>
                </a:cubicBezTo>
                <a:cubicBezTo>
                  <a:pt x="865" y="252"/>
                  <a:pt x="822" y="264"/>
                  <a:pt x="783" y="293"/>
                </a:cubicBezTo>
                <a:cubicBezTo>
                  <a:pt x="744" y="322"/>
                  <a:pt x="726" y="345"/>
                  <a:pt x="682" y="366"/>
                </a:cubicBezTo>
                <a:cubicBezTo>
                  <a:pt x="649" y="399"/>
                  <a:pt x="605" y="416"/>
                  <a:pt x="573" y="448"/>
                </a:cubicBezTo>
                <a:cubicBezTo>
                  <a:pt x="555" y="466"/>
                  <a:pt x="541" y="492"/>
                  <a:pt x="518" y="503"/>
                </a:cubicBezTo>
                <a:cubicBezTo>
                  <a:pt x="486" y="519"/>
                  <a:pt x="472" y="522"/>
                  <a:pt x="445" y="549"/>
                </a:cubicBezTo>
                <a:cubicBezTo>
                  <a:pt x="434" y="560"/>
                  <a:pt x="428" y="575"/>
                  <a:pt x="417" y="585"/>
                </a:cubicBezTo>
                <a:cubicBezTo>
                  <a:pt x="378" y="620"/>
                  <a:pt x="329" y="642"/>
                  <a:pt x="289" y="677"/>
                </a:cubicBezTo>
                <a:cubicBezTo>
                  <a:pt x="256" y="706"/>
                  <a:pt x="234" y="735"/>
                  <a:pt x="198" y="759"/>
                </a:cubicBezTo>
                <a:cubicBezTo>
                  <a:pt x="177" y="789"/>
                  <a:pt x="145" y="811"/>
                  <a:pt x="125" y="841"/>
                </a:cubicBezTo>
                <a:cubicBezTo>
                  <a:pt x="101" y="877"/>
                  <a:pt x="82" y="913"/>
                  <a:pt x="51" y="942"/>
                </a:cubicBezTo>
                <a:cubicBezTo>
                  <a:pt x="41" y="971"/>
                  <a:pt x="25" y="995"/>
                  <a:pt x="15" y="1024"/>
                </a:cubicBezTo>
                <a:cubicBezTo>
                  <a:pt x="0" y="1133"/>
                  <a:pt x="8" y="1248"/>
                  <a:pt x="42" y="1353"/>
                </a:cubicBezTo>
                <a:cubicBezTo>
                  <a:pt x="51" y="1380"/>
                  <a:pt x="97" y="1366"/>
                  <a:pt x="125" y="1372"/>
                </a:cubicBezTo>
                <a:cubicBezTo>
                  <a:pt x="138" y="1412"/>
                  <a:pt x="138" y="1407"/>
                  <a:pt x="115" y="1362"/>
                </a:cubicBezTo>
                <a:close/>
              </a:path>
            </a:pathLst>
          </a:custGeom>
          <a:solidFill>
            <a:schemeClr val="bg1"/>
          </a:solidFill>
          <a:ln w="9525" cap="flat" cmpd="sng">
            <a:solidFill>
              <a:schemeClr val="bg1"/>
            </a:solidFill>
            <a:prstDash val="solid"/>
            <a:round/>
            <a:headEnd/>
            <a:tailEnd/>
          </a:ln>
        </p:spPr>
        <p:txBody>
          <a:bodyPr wrap="none" anchor="ctr"/>
          <a:lstStyle/>
          <a:p>
            <a:endParaRPr lang="en-US"/>
          </a:p>
        </p:txBody>
      </p:sp>
      <p:sp>
        <p:nvSpPr>
          <p:cNvPr id="342022" name="Freeform 10"/>
          <p:cNvSpPr>
            <a:spLocks/>
          </p:cNvSpPr>
          <p:nvPr/>
        </p:nvSpPr>
        <p:spPr bwMode="auto">
          <a:xfrm>
            <a:off x="3087688" y="725488"/>
            <a:ext cx="5287962" cy="1712912"/>
          </a:xfrm>
          <a:custGeom>
            <a:avLst/>
            <a:gdLst>
              <a:gd name="T0" fmla="*/ 2147483647 w 3331"/>
              <a:gd name="T1" fmla="*/ 0 h 1006"/>
              <a:gd name="T2" fmla="*/ 2147483647 w 3331"/>
              <a:gd name="T3" fmla="*/ 2147483647 h 1006"/>
              <a:gd name="T4" fmla="*/ 2147483647 w 3331"/>
              <a:gd name="T5" fmla="*/ 2147483647 h 1006"/>
              <a:gd name="T6" fmla="*/ 2147483647 w 3331"/>
              <a:gd name="T7" fmla="*/ 2147483647 h 1006"/>
              <a:gd name="T8" fmla="*/ 2147483647 w 3331"/>
              <a:gd name="T9" fmla="*/ 2147483647 h 1006"/>
              <a:gd name="T10" fmla="*/ 2147483647 w 3331"/>
              <a:gd name="T11" fmla="*/ 2147483647 h 1006"/>
              <a:gd name="T12" fmla="*/ 2147483647 w 3331"/>
              <a:gd name="T13" fmla="*/ 2147483647 h 1006"/>
              <a:gd name="T14" fmla="*/ 2147483647 w 3331"/>
              <a:gd name="T15" fmla="*/ 2147483647 h 1006"/>
              <a:gd name="T16" fmla="*/ 2147483647 w 3331"/>
              <a:gd name="T17" fmla="*/ 2147483647 h 1006"/>
              <a:gd name="T18" fmla="*/ 2147483647 w 3331"/>
              <a:gd name="T19" fmla="*/ 2147483647 h 1006"/>
              <a:gd name="T20" fmla="*/ 2147483647 w 3331"/>
              <a:gd name="T21" fmla="*/ 2147483647 h 1006"/>
              <a:gd name="T22" fmla="*/ 2147483647 w 3331"/>
              <a:gd name="T23" fmla="*/ 2147483647 h 1006"/>
              <a:gd name="T24" fmla="*/ 2147483647 w 3331"/>
              <a:gd name="T25" fmla="*/ 2147483647 h 1006"/>
              <a:gd name="T26" fmla="*/ 2147483647 w 3331"/>
              <a:gd name="T27" fmla="*/ 2147483647 h 1006"/>
              <a:gd name="T28" fmla="*/ 2147483647 w 3331"/>
              <a:gd name="T29" fmla="*/ 2147483647 h 1006"/>
              <a:gd name="T30" fmla="*/ 2147483647 w 3331"/>
              <a:gd name="T31" fmla="*/ 2147483647 h 1006"/>
              <a:gd name="T32" fmla="*/ 2147483647 w 3331"/>
              <a:gd name="T33" fmla="*/ 2147483647 h 1006"/>
              <a:gd name="T34" fmla="*/ 2147483647 w 3331"/>
              <a:gd name="T35" fmla="*/ 2147483647 h 1006"/>
              <a:gd name="T36" fmla="*/ 2147483647 w 3331"/>
              <a:gd name="T37" fmla="*/ 2147483647 h 1006"/>
              <a:gd name="T38" fmla="*/ 2147483647 w 3331"/>
              <a:gd name="T39" fmla="*/ 2147483647 h 1006"/>
              <a:gd name="T40" fmla="*/ 2147483647 w 3331"/>
              <a:gd name="T41" fmla="*/ 2147483647 h 1006"/>
              <a:gd name="T42" fmla="*/ 2147483647 w 3331"/>
              <a:gd name="T43" fmla="*/ 2147483647 h 1006"/>
              <a:gd name="T44" fmla="*/ 2147483647 w 3331"/>
              <a:gd name="T45" fmla="*/ 2147483647 h 1006"/>
              <a:gd name="T46" fmla="*/ 2147483647 w 3331"/>
              <a:gd name="T47" fmla="*/ 2147483647 h 1006"/>
              <a:gd name="T48" fmla="*/ 2147483647 w 3331"/>
              <a:gd name="T49" fmla="*/ 2147483647 h 1006"/>
              <a:gd name="T50" fmla="*/ 2147483647 w 3331"/>
              <a:gd name="T51" fmla="*/ 2147483647 h 1006"/>
              <a:gd name="T52" fmla="*/ 2147483647 w 3331"/>
              <a:gd name="T53" fmla="*/ 2147483647 h 1006"/>
              <a:gd name="T54" fmla="*/ 2147483647 w 3331"/>
              <a:gd name="T55" fmla="*/ 2147483647 h 1006"/>
              <a:gd name="T56" fmla="*/ 2147483647 w 3331"/>
              <a:gd name="T57" fmla="*/ 2147483647 h 1006"/>
              <a:gd name="T58" fmla="*/ 2147483647 w 3331"/>
              <a:gd name="T59" fmla="*/ 2147483647 h 1006"/>
              <a:gd name="T60" fmla="*/ 2147483647 w 3331"/>
              <a:gd name="T61" fmla="*/ 2147483647 h 1006"/>
              <a:gd name="T62" fmla="*/ 2147483647 w 3331"/>
              <a:gd name="T63" fmla="*/ 2147483647 h 1006"/>
              <a:gd name="T64" fmla="*/ 2147483647 w 3331"/>
              <a:gd name="T65" fmla="*/ 2147483647 h 1006"/>
              <a:gd name="T66" fmla="*/ 2147483647 w 3331"/>
              <a:gd name="T67" fmla="*/ 2147483647 h 1006"/>
              <a:gd name="T68" fmla="*/ 2147483647 w 3331"/>
              <a:gd name="T69" fmla="*/ 2147483647 h 1006"/>
              <a:gd name="T70" fmla="*/ 2147483647 w 3331"/>
              <a:gd name="T71" fmla="*/ 2147483647 h 1006"/>
              <a:gd name="T72" fmla="*/ 2147483647 w 3331"/>
              <a:gd name="T73" fmla="*/ 2147483647 h 1006"/>
              <a:gd name="T74" fmla="*/ 2147483647 w 3331"/>
              <a:gd name="T75" fmla="*/ 2147483647 h 1006"/>
              <a:gd name="T76" fmla="*/ 2147483647 w 3331"/>
              <a:gd name="T77" fmla="*/ 2147483647 h 1006"/>
              <a:gd name="T78" fmla="*/ 2147483647 w 3331"/>
              <a:gd name="T79" fmla="*/ 0 h 10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31"/>
              <a:gd name="T121" fmla="*/ 0 h 1006"/>
              <a:gd name="T122" fmla="*/ 3331 w 3331"/>
              <a:gd name="T123" fmla="*/ 1006 h 10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31" h="1006">
                <a:moveTo>
                  <a:pt x="642" y="0"/>
                </a:moveTo>
                <a:cubicBezTo>
                  <a:pt x="655" y="121"/>
                  <a:pt x="633" y="90"/>
                  <a:pt x="734" y="110"/>
                </a:cubicBezTo>
                <a:cubicBezTo>
                  <a:pt x="760" y="216"/>
                  <a:pt x="783" y="175"/>
                  <a:pt x="926" y="183"/>
                </a:cubicBezTo>
                <a:cubicBezTo>
                  <a:pt x="996" y="206"/>
                  <a:pt x="914" y="175"/>
                  <a:pt x="972" y="210"/>
                </a:cubicBezTo>
                <a:cubicBezTo>
                  <a:pt x="1074" y="272"/>
                  <a:pt x="1209" y="234"/>
                  <a:pt x="1328" y="238"/>
                </a:cubicBezTo>
                <a:cubicBezTo>
                  <a:pt x="1529" y="282"/>
                  <a:pt x="1257" y="227"/>
                  <a:pt x="1557" y="265"/>
                </a:cubicBezTo>
                <a:cubicBezTo>
                  <a:pt x="1582" y="268"/>
                  <a:pt x="1605" y="282"/>
                  <a:pt x="1630" y="284"/>
                </a:cubicBezTo>
                <a:cubicBezTo>
                  <a:pt x="1667" y="287"/>
                  <a:pt x="1703" y="290"/>
                  <a:pt x="1740" y="293"/>
                </a:cubicBezTo>
                <a:cubicBezTo>
                  <a:pt x="1843" y="287"/>
                  <a:pt x="1915" y="274"/>
                  <a:pt x="2014" y="265"/>
                </a:cubicBezTo>
                <a:cubicBezTo>
                  <a:pt x="2023" y="259"/>
                  <a:pt x="2031" y="251"/>
                  <a:pt x="2041" y="247"/>
                </a:cubicBezTo>
                <a:cubicBezTo>
                  <a:pt x="2059" y="239"/>
                  <a:pt x="2096" y="229"/>
                  <a:pt x="2096" y="229"/>
                </a:cubicBezTo>
                <a:cubicBezTo>
                  <a:pt x="2288" y="236"/>
                  <a:pt x="2480" y="240"/>
                  <a:pt x="2672" y="256"/>
                </a:cubicBezTo>
                <a:cubicBezTo>
                  <a:pt x="2717" y="265"/>
                  <a:pt x="2764" y="265"/>
                  <a:pt x="2809" y="274"/>
                </a:cubicBezTo>
                <a:cubicBezTo>
                  <a:pt x="2825" y="277"/>
                  <a:pt x="2839" y="290"/>
                  <a:pt x="2855" y="293"/>
                </a:cubicBezTo>
                <a:cubicBezTo>
                  <a:pt x="2967" y="313"/>
                  <a:pt x="3084" y="302"/>
                  <a:pt x="3193" y="338"/>
                </a:cubicBezTo>
                <a:cubicBezTo>
                  <a:pt x="3218" y="363"/>
                  <a:pt x="3246" y="365"/>
                  <a:pt x="3276" y="384"/>
                </a:cubicBezTo>
                <a:cubicBezTo>
                  <a:pt x="3331" y="469"/>
                  <a:pt x="3310" y="579"/>
                  <a:pt x="3321" y="677"/>
                </a:cubicBezTo>
                <a:cubicBezTo>
                  <a:pt x="3298" y="770"/>
                  <a:pt x="3194" y="808"/>
                  <a:pt x="3111" y="832"/>
                </a:cubicBezTo>
                <a:cubicBezTo>
                  <a:pt x="3058" y="847"/>
                  <a:pt x="3010" y="867"/>
                  <a:pt x="2956" y="878"/>
                </a:cubicBezTo>
                <a:cubicBezTo>
                  <a:pt x="2822" y="943"/>
                  <a:pt x="2658" y="920"/>
                  <a:pt x="2517" y="924"/>
                </a:cubicBezTo>
                <a:cubicBezTo>
                  <a:pt x="2439" y="935"/>
                  <a:pt x="2368" y="959"/>
                  <a:pt x="2288" y="969"/>
                </a:cubicBezTo>
                <a:cubicBezTo>
                  <a:pt x="2223" y="992"/>
                  <a:pt x="2249" y="977"/>
                  <a:pt x="2206" y="1006"/>
                </a:cubicBezTo>
                <a:cubicBezTo>
                  <a:pt x="2057" y="1003"/>
                  <a:pt x="1907" y="1006"/>
                  <a:pt x="1758" y="997"/>
                </a:cubicBezTo>
                <a:cubicBezTo>
                  <a:pt x="1740" y="996"/>
                  <a:pt x="1729" y="974"/>
                  <a:pt x="1712" y="969"/>
                </a:cubicBezTo>
                <a:cubicBezTo>
                  <a:pt x="1650" y="951"/>
                  <a:pt x="1584" y="948"/>
                  <a:pt x="1520" y="942"/>
                </a:cubicBezTo>
                <a:cubicBezTo>
                  <a:pt x="1510" y="935"/>
                  <a:pt x="1481" y="918"/>
                  <a:pt x="1474" y="905"/>
                </a:cubicBezTo>
                <a:cubicBezTo>
                  <a:pt x="1440" y="837"/>
                  <a:pt x="1481" y="858"/>
                  <a:pt x="1429" y="841"/>
                </a:cubicBezTo>
                <a:cubicBezTo>
                  <a:pt x="1394" y="850"/>
                  <a:pt x="1372" y="853"/>
                  <a:pt x="1346" y="878"/>
                </a:cubicBezTo>
                <a:cubicBezTo>
                  <a:pt x="1210" y="871"/>
                  <a:pt x="1105" y="850"/>
                  <a:pt x="972" y="841"/>
                </a:cubicBezTo>
                <a:cubicBezTo>
                  <a:pt x="841" y="815"/>
                  <a:pt x="991" y="842"/>
                  <a:pt x="697" y="823"/>
                </a:cubicBezTo>
                <a:cubicBezTo>
                  <a:pt x="663" y="821"/>
                  <a:pt x="631" y="798"/>
                  <a:pt x="597" y="796"/>
                </a:cubicBezTo>
                <a:cubicBezTo>
                  <a:pt x="533" y="793"/>
                  <a:pt x="469" y="789"/>
                  <a:pt x="405" y="786"/>
                </a:cubicBezTo>
                <a:cubicBezTo>
                  <a:pt x="354" y="776"/>
                  <a:pt x="309" y="758"/>
                  <a:pt x="258" y="750"/>
                </a:cubicBezTo>
                <a:cubicBezTo>
                  <a:pt x="194" y="729"/>
                  <a:pt x="124" y="741"/>
                  <a:pt x="66" y="704"/>
                </a:cubicBezTo>
                <a:cubicBezTo>
                  <a:pt x="41" y="666"/>
                  <a:pt x="17" y="636"/>
                  <a:pt x="2" y="594"/>
                </a:cubicBezTo>
                <a:cubicBezTo>
                  <a:pt x="8" y="504"/>
                  <a:pt x="0" y="437"/>
                  <a:pt x="48" y="366"/>
                </a:cubicBezTo>
                <a:cubicBezTo>
                  <a:pt x="67" y="308"/>
                  <a:pt x="103" y="278"/>
                  <a:pt x="158" y="265"/>
                </a:cubicBezTo>
                <a:cubicBezTo>
                  <a:pt x="235" y="214"/>
                  <a:pt x="297" y="131"/>
                  <a:pt x="386" y="101"/>
                </a:cubicBezTo>
                <a:cubicBezTo>
                  <a:pt x="415" y="72"/>
                  <a:pt x="457" y="56"/>
                  <a:pt x="496" y="46"/>
                </a:cubicBezTo>
                <a:cubicBezTo>
                  <a:pt x="542" y="16"/>
                  <a:pt x="589" y="11"/>
                  <a:pt x="642" y="0"/>
                </a:cubicBezTo>
                <a:close/>
              </a:path>
            </a:pathLst>
          </a:custGeom>
          <a:solidFill>
            <a:schemeClr val="bg1"/>
          </a:solidFill>
          <a:ln w="9525" cap="flat" cmpd="sng">
            <a:solidFill>
              <a:schemeClr val="bg1"/>
            </a:solidFill>
            <a:prstDash val="solid"/>
            <a:round/>
            <a:headEnd/>
            <a:tailEnd/>
          </a:ln>
        </p:spPr>
        <p:txBody>
          <a:bodyPr wrap="none" anchor="ctr"/>
          <a:lstStyle/>
          <a:p>
            <a:endParaRPr lang="en-US"/>
          </a:p>
        </p:txBody>
      </p:sp>
      <p:sp>
        <p:nvSpPr>
          <p:cNvPr id="342023" name="Freeform 11"/>
          <p:cNvSpPr>
            <a:spLocks/>
          </p:cNvSpPr>
          <p:nvPr/>
        </p:nvSpPr>
        <p:spPr bwMode="auto">
          <a:xfrm>
            <a:off x="4113213" y="-211138"/>
            <a:ext cx="5413375" cy="1506538"/>
          </a:xfrm>
          <a:custGeom>
            <a:avLst/>
            <a:gdLst>
              <a:gd name="T0" fmla="*/ 2147483647 w 3410"/>
              <a:gd name="T1" fmla="*/ 2147483647 h 910"/>
              <a:gd name="T2" fmla="*/ 2147483647 w 3410"/>
              <a:gd name="T3" fmla="*/ 2147483647 h 910"/>
              <a:gd name="T4" fmla="*/ 2147483647 w 3410"/>
              <a:gd name="T5" fmla="*/ 2147483647 h 910"/>
              <a:gd name="T6" fmla="*/ 2147483647 w 3410"/>
              <a:gd name="T7" fmla="*/ 2147483647 h 910"/>
              <a:gd name="T8" fmla="*/ 2147483647 w 3410"/>
              <a:gd name="T9" fmla="*/ 2147483647 h 910"/>
              <a:gd name="T10" fmla="*/ 2147483647 w 3410"/>
              <a:gd name="T11" fmla="*/ 2147483647 h 910"/>
              <a:gd name="T12" fmla="*/ 2147483647 w 3410"/>
              <a:gd name="T13" fmla="*/ 2147483647 h 910"/>
              <a:gd name="T14" fmla="*/ 2147483647 w 3410"/>
              <a:gd name="T15" fmla="*/ 2147483647 h 910"/>
              <a:gd name="T16" fmla="*/ 2147483647 w 3410"/>
              <a:gd name="T17" fmla="*/ 2147483647 h 910"/>
              <a:gd name="T18" fmla="*/ 2147483647 w 3410"/>
              <a:gd name="T19" fmla="*/ 2147483647 h 910"/>
              <a:gd name="T20" fmla="*/ 2147483647 w 3410"/>
              <a:gd name="T21" fmla="*/ 2147483647 h 910"/>
              <a:gd name="T22" fmla="*/ 2147483647 w 3410"/>
              <a:gd name="T23" fmla="*/ 2147483647 h 910"/>
              <a:gd name="T24" fmla="*/ 2147483647 w 3410"/>
              <a:gd name="T25" fmla="*/ 2147483647 h 910"/>
              <a:gd name="T26" fmla="*/ 2147483647 w 3410"/>
              <a:gd name="T27" fmla="*/ 2147483647 h 910"/>
              <a:gd name="T28" fmla="*/ 2147483647 w 3410"/>
              <a:gd name="T29" fmla="*/ 2147483647 h 910"/>
              <a:gd name="T30" fmla="*/ 2147483647 w 3410"/>
              <a:gd name="T31" fmla="*/ 2147483647 h 910"/>
              <a:gd name="T32" fmla="*/ 2147483647 w 3410"/>
              <a:gd name="T33" fmla="*/ 2147483647 h 910"/>
              <a:gd name="T34" fmla="*/ 2147483647 w 3410"/>
              <a:gd name="T35" fmla="*/ 2147483647 h 910"/>
              <a:gd name="T36" fmla="*/ 2147483647 w 3410"/>
              <a:gd name="T37" fmla="*/ 2147483647 h 910"/>
              <a:gd name="T38" fmla="*/ 2147483647 w 3410"/>
              <a:gd name="T39" fmla="*/ 2147483647 h 910"/>
              <a:gd name="T40" fmla="*/ 2147483647 w 3410"/>
              <a:gd name="T41" fmla="*/ 2147483647 h 910"/>
              <a:gd name="T42" fmla="*/ 2147483647 w 3410"/>
              <a:gd name="T43" fmla="*/ 2147483647 h 910"/>
              <a:gd name="T44" fmla="*/ 2147483647 w 3410"/>
              <a:gd name="T45" fmla="*/ 2147483647 h 910"/>
              <a:gd name="T46" fmla="*/ 2147483647 w 3410"/>
              <a:gd name="T47" fmla="*/ 2147483647 h 910"/>
              <a:gd name="T48" fmla="*/ 2147483647 w 3410"/>
              <a:gd name="T49" fmla="*/ 2147483647 h 910"/>
              <a:gd name="T50" fmla="*/ 2147483647 w 3410"/>
              <a:gd name="T51" fmla="*/ 2147483647 h 910"/>
              <a:gd name="T52" fmla="*/ 2147483647 w 3410"/>
              <a:gd name="T53" fmla="*/ 2147483647 h 910"/>
              <a:gd name="T54" fmla="*/ 2147483647 w 3410"/>
              <a:gd name="T55" fmla="*/ 2147483647 h 910"/>
              <a:gd name="T56" fmla="*/ 2147483647 w 3410"/>
              <a:gd name="T57" fmla="*/ 2147483647 h 910"/>
              <a:gd name="T58" fmla="*/ 2147483647 w 3410"/>
              <a:gd name="T59" fmla="*/ 2147483647 h 910"/>
              <a:gd name="T60" fmla="*/ 2147483647 w 3410"/>
              <a:gd name="T61" fmla="*/ 2147483647 h 910"/>
              <a:gd name="T62" fmla="*/ 2147483647 w 3410"/>
              <a:gd name="T63" fmla="*/ 2147483647 h 910"/>
              <a:gd name="T64" fmla="*/ 2147483647 w 3410"/>
              <a:gd name="T65" fmla="*/ 2147483647 h 910"/>
              <a:gd name="T66" fmla="*/ 2147483647 w 3410"/>
              <a:gd name="T67" fmla="*/ 2147483647 h 9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10"/>
              <a:gd name="T103" fmla="*/ 0 h 910"/>
              <a:gd name="T104" fmla="*/ 3410 w 3410"/>
              <a:gd name="T105" fmla="*/ 910 h 9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10" h="910">
                <a:moveTo>
                  <a:pt x="435" y="170"/>
                </a:moveTo>
                <a:cubicBezTo>
                  <a:pt x="423" y="188"/>
                  <a:pt x="411" y="206"/>
                  <a:pt x="399" y="224"/>
                </a:cubicBezTo>
                <a:cubicBezTo>
                  <a:pt x="394" y="232"/>
                  <a:pt x="380" y="230"/>
                  <a:pt x="371" y="234"/>
                </a:cubicBezTo>
                <a:cubicBezTo>
                  <a:pt x="328" y="256"/>
                  <a:pt x="280" y="282"/>
                  <a:pt x="234" y="298"/>
                </a:cubicBezTo>
                <a:cubicBezTo>
                  <a:pt x="206" y="319"/>
                  <a:pt x="181" y="342"/>
                  <a:pt x="152" y="362"/>
                </a:cubicBezTo>
                <a:cubicBezTo>
                  <a:pt x="112" y="422"/>
                  <a:pt x="47" y="475"/>
                  <a:pt x="24" y="544"/>
                </a:cubicBezTo>
                <a:cubicBezTo>
                  <a:pt x="29" y="628"/>
                  <a:pt x="0" y="740"/>
                  <a:pt x="97" y="764"/>
                </a:cubicBezTo>
                <a:cubicBezTo>
                  <a:pt x="113" y="775"/>
                  <a:pt x="126" y="791"/>
                  <a:pt x="143" y="800"/>
                </a:cubicBezTo>
                <a:cubicBezTo>
                  <a:pt x="195" y="826"/>
                  <a:pt x="258" y="816"/>
                  <a:pt x="316" y="819"/>
                </a:cubicBezTo>
                <a:cubicBezTo>
                  <a:pt x="682" y="838"/>
                  <a:pt x="374" y="818"/>
                  <a:pt x="646" y="837"/>
                </a:cubicBezTo>
                <a:cubicBezTo>
                  <a:pt x="956" y="888"/>
                  <a:pt x="564" y="826"/>
                  <a:pt x="856" y="864"/>
                </a:cubicBezTo>
                <a:cubicBezTo>
                  <a:pt x="922" y="873"/>
                  <a:pt x="970" y="899"/>
                  <a:pt x="1039" y="901"/>
                </a:cubicBezTo>
                <a:cubicBezTo>
                  <a:pt x="1216" y="906"/>
                  <a:pt x="1392" y="907"/>
                  <a:pt x="1569" y="910"/>
                </a:cubicBezTo>
                <a:cubicBezTo>
                  <a:pt x="1807" y="907"/>
                  <a:pt x="2044" y="907"/>
                  <a:pt x="2282" y="901"/>
                </a:cubicBezTo>
                <a:cubicBezTo>
                  <a:pt x="2371" y="899"/>
                  <a:pt x="2547" y="874"/>
                  <a:pt x="2547" y="874"/>
                </a:cubicBezTo>
                <a:cubicBezTo>
                  <a:pt x="2683" y="782"/>
                  <a:pt x="3009" y="838"/>
                  <a:pt x="3068" y="837"/>
                </a:cubicBezTo>
                <a:cubicBezTo>
                  <a:pt x="3077" y="831"/>
                  <a:pt x="3086" y="823"/>
                  <a:pt x="3096" y="819"/>
                </a:cubicBezTo>
                <a:cubicBezTo>
                  <a:pt x="3107" y="814"/>
                  <a:pt x="3121" y="816"/>
                  <a:pt x="3132" y="810"/>
                </a:cubicBezTo>
                <a:cubicBezTo>
                  <a:pt x="3227" y="755"/>
                  <a:pt x="3104" y="801"/>
                  <a:pt x="3187" y="773"/>
                </a:cubicBezTo>
                <a:cubicBezTo>
                  <a:pt x="3226" y="736"/>
                  <a:pt x="3281" y="714"/>
                  <a:pt x="3315" y="672"/>
                </a:cubicBezTo>
                <a:cubicBezTo>
                  <a:pt x="3344" y="636"/>
                  <a:pt x="3354" y="592"/>
                  <a:pt x="3379" y="554"/>
                </a:cubicBezTo>
                <a:cubicBezTo>
                  <a:pt x="3376" y="505"/>
                  <a:pt x="3410" y="248"/>
                  <a:pt x="3306" y="179"/>
                </a:cubicBezTo>
                <a:cubicBezTo>
                  <a:pt x="3278" y="160"/>
                  <a:pt x="3240" y="165"/>
                  <a:pt x="3206" y="160"/>
                </a:cubicBezTo>
                <a:cubicBezTo>
                  <a:pt x="2988" y="89"/>
                  <a:pt x="2556" y="126"/>
                  <a:pt x="2428" y="124"/>
                </a:cubicBezTo>
                <a:cubicBezTo>
                  <a:pt x="2187" y="64"/>
                  <a:pt x="1914" y="103"/>
                  <a:pt x="1660" y="78"/>
                </a:cubicBezTo>
                <a:cubicBezTo>
                  <a:pt x="1532" y="46"/>
                  <a:pt x="1407" y="40"/>
                  <a:pt x="1276" y="32"/>
                </a:cubicBezTo>
                <a:cubicBezTo>
                  <a:pt x="1052" y="0"/>
                  <a:pt x="1188" y="4"/>
                  <a:pt x="792" y="14"/>
                </a:cubicBezTo>
                <a:cubicBezTo>
                  <a:pt x="780" y="20"/>
                  <a:pt x="768" y="28"/>
                  <a:pt x="755" y="32"/>
                </a:cubicBezTo>
                <a:cubicBezTo>
                  <a:pt x="734" y="38"/>
                  <a:pt x="711" y="34"/>
                  <a:pt x="691" y="42"/>
                </a:cubicBezTo>
                <a:cubicBezTo>
                  <a:pt x="641" y="61"/>
                  <a:pt x="622" y="97"/>
                  <a:pt x="582" y="124"/>
                </a:cubicBezTo>
                <a:cubicBezTo>
                  <a:pt x="574" y="129"/>
                  <a:pt x="563" y="129"/>
                  <a:pt x="554" y="133"/>
                </a:cubicBezTo>
                <a:cubicBezTo>
                  <a:pt x="538" y="141"/>
                  <a:pt x="522" y="150"/>
                  <a:pt x="508" y="160"/>
                </a:cubicBezTo>
                <a:cubicBezTo>
                  <a:pt x="476" y="183"/>
                  <a:pt x="455" y="211"/>
                  <a:pt x="417" y="224"/>
                </a:cubicBezTo>
                <a:cubicBezTo>
                  <a:pt x="393" y="241"/>
                  <a:pt x="370" y="248"/>
                  <a:pt x="344" y="261"/>
                </a:cubicBezTo>
              </a:path>
            </a:pathLst>
          </a:custGeom>
          <a:solidFill>
            <a:schemeClr val="bg1"/>
          </a:solidFill>
          <a:ln w="9525" cap="flat" cmpd="sng">
            <a:solidFill>
              <a:schemeClr val="bg1"/>
            </a:solidFill>
            <a:prstDash val="solid"/>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idx="4294967295"/>
          </p:nvPr>
        </p:nvSpPr>
        <p:spPr/>
        <p:txBody>
          <a:bodyPr/>
          <a:lstStyle/>
          <a:p>
            <a:pPr eaLnBrk="1" hangingPunct="1"/>
            <a:endParaRPr lang="en-US" smtClean="0"/>
          </a:p>
        </p:txBody>
      </p:sp>
      <p:pic>
        <p:nvPicPr>
          <p:cNvPr id="343043"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343044" name="Freeform 5"/>
          <p:cNvSpPr>
            <a:spLocks/>
          </p:cNvSpPr>
          <p:nvPr/>
        </p:nvSpPr>
        <p:spPr bwMode="auto">
          <a:xfrm>
            <a:off x="977900" y="1843088"/>
            <a:ext cx="6138863" cy="2652712"/>
          </a:xfrm>
          <a:custGeom>
            <a:avLst/>
            <a:gdLst>
              <a:gd name="T0" fmla="*/ 2147483647 w 3867"/>
              <a:gd name="T1" fmla="*/ 2147483647 h 1612"/>
              <a:gd name="T2" fmla="*/ 2147483647 w 3867"/>
              <a:gd name="T3" fmla="*/ 2147483647 h 1612"/>
              <a:gd name="T4" fmla="*/ 2147483647 w 3867"/>
              <a:gd name="T5" fmla="*/ 2147483647 h 1612"/>
              <a:gd name="T6" fmla="*/ 2147483647 w 3867"/>
              <a:gd name="T7" fmla="*/ 2147483647 h 1612"/>
              <a:gd name="T8" fmla="*/ 2147483647 w 3867"/>
              <a:gd name="T9" fmla="*/ 2147483647 h 1612"/>
              <a:gd name="T10" fmla="*/ 2147483647 w 3867"/>
              <a:gd name="T11" fmla="*/ 2147483647 h 1612"/>
              <a:gd name="T12" fmla="*/ 2147483647 w 3867"/>
              <a:gd name="T13" fmla="*/ 2147483647 h 1612"/>
              <a:gd name="T14" fmla="*/ 2147483647 w 3867"/>
              <a:gd name="T15" fmla="*/ 2147483647 h 1612"/>
              <a:gd name="T16" fmla="*/ 2147483647 w 3867"/>
              <a:gd name="T17" fmla="*/ 2147483647 h 1612"/>
              <a:gd name="T18" fmla="*/ 2147483647 w 3867"/>
              <a:gd name="T19" fmla="*/ 2147483647 h 1612"/>
              <a:gd name="T20" fmla="*/ 2147483647 w 3867"/>
              <a:gd name="T21" fmla="*/ 2147483647 h 1612"/>
              <a:gd name="T22" fmla="*/ 2147483647 w 3867"/>
              <a:gd name="T23" fmla="*/ 2147483647 h 1612"/>
              <a:gd name="T24" fmla="*/ 2147483647 w 3867"/>
              <a:gd name="T25" fmla="*/ 2147483647 h 1612"/>
              <a:gd name="T26" fmla="*/ 2147483647 w 3867"/>
              <a:gd name="T27" fmla="*/ 2147483647 h 1612"/>
              <a:gd name="T28" fmla="*/ 2147483647 w 3867"/>
              <a:gd name="T29" fmla="*/ 2147483647 h 1612"/>
              <a:gd name="T30" fmla="*/ 2147483647 w 3867"/>
              <a:gd name="T31" fmla="*/ 2147483647 h 1612"/>
              <a:gd name="T32" fmla="*/ 2147483647 w 3867"/>
              <a:gd name="T33" fmla="*/ 2147483647 h 1612"/>
              <a:gd name="T34" fmla="*/ 2147483647 w 3867"/>
              <a:gd name="T35" fmla="*/ 2147483647 h 1612"/>
              <a:gd name="T36" fmla="*/ 2147483647 w 3867"/>
              <a:gd name="T37" fmla="*/ 2147483647 h 1612"/>
              <a:gd name="T38" fmla="*/ 2147483647 w 3867"/>
              <a:gd name="T39" fmla="*/ 2147483647 h 1612"/>
              <a:gd name="T40" fmla="*/ 2147483647 w 3867"/>
              <a:gd name="T41" fmla="*/ 2147483647 h 1612"/>
              <a:gd name="T42" fmla="*/ 2147483647 w 3867"/>
              <a:gd name="T43" fmla="*/ 2147483647 h 1612"/>
              <a:gd name="T44" fmla="*/ 2147483647 w 3867"/>
              <a:gd name="T45" fmla="*/ 2147483647 h 1612"/>
              <a:gd name="T46" fmla="*/ 2147483647 w 3867"/>
              <a:gd name="T47" fmla="*/ 2147483647 h 1612"/>
              <a:gd name="T48" fmla="*/ 2147483647 w 3867"/>
              <a:gd name="T49" fmla="*/ 2147483647 h 1612"/>
              <a:gd name="T50" fmla="*/ 2147483647 w 3867"/>
              <a:gd name="T51" fmla="*/ 2147483647 h 1612"/>
              <a:gd name="T52" fmla="*/ 2147483647 w 3867"/>
              <a:gd name="T53" fmla="*/ 2147483647 h 1612"/>
              <a:gd name="T54" fmla="*/ 2147483647 w 3867"/>
              <a:gd name="T55" fmla="*/ 2147483647 h 1612"/>
              <a:gd name="T56" fmla="*/ 2147483647 w 3867"/>
              <a:gd name="T57" fmla="*/ 2147483647 h 1612"/>
              <a:gd name="T58" fmla="*/ 2147483647 w 3867"/>
              <a:gd name="T59" fmla="*/ 2147483647 h 1612"/>
              <a:gd name="T60" fmla="*/ 2147483647 w 3867"/>
              <a:gd name="T61" fmla="*/ 2147483647 h 1612"/>
              <a:gd name="T62" fmla="*/ 2147483647 w 3867"/>
              <a:gd name="T63" fmla="*/ 2147483647 h 1612"/>
              <a:gd name="T64" fmla="*/ 2147483647 w 3867"/>
              <a:gd name="T65" fmla="*/ 2147483647 h 1612"/>
              <a:gd name="T66" fmla="*/ 2147483647 w 3867"/>
              <a:gd name="T67" fmla="*/ 2147483647 h 1612"/>
              <a:gd name="T68" fmla="*/ 2147483647 w 3867"/>
              <a:gd name="T69" fmla="*/ 2147483647 h 1612"/>
              <a:gd name="T70" fmla="*/ 2147483647 w 3867"/>
              <a:gd name="T71" fmla="*/ 2147483647 h 1612"/>
              <a:gd name="T72" fmla="*/ 2147483647 w 3867"/>
              <a:gd name="T73" fmla="*/ 2147483647 h 1612"/>
              <a:gd name="T74" fmla="*/ 2147483647 w 3867"/>
              <a:gd name="T75" fmla="*/ 2147483647 h 1612"/>
              <a:gd name="T76" fmla="*/ 2147483647 w 3867"/>
              <a:gd name="T77" fmla="*/ 2147483647 h 1612"/>
              <a:gd name="T78" fmla="*/ 2147483647 w 3867"/>
              <a:gd name="T79" fmla="*/ 2147483647 h 1612"/>
              <a:gd name="T80" fmla="*/ 2147483647 w 3867"/>
              <a:gd name="T81" fmla="*/ 0 h 1612"/>
              <a:gd name="T82" fmla="*/ 2147483647 w 3867"/>
              <a:gd name="T83" fmla="*/ 2147483647 h 1612"/>
              <a:gd name="T84" fmla="*/ 2147483647 w 3867"/>
              <a:gd name="T85" fmla="*/ 2147483647 h 1612"/>
              <a:gd name="T86" fmla="*/ 2147483647 w 3867"/>
              <a:gd name="T87" fmla="*/ 2147483647 h 1612"/>
              <a:gd name="T88" fmla="*/ 2147483647 w 3867"/>
              <a:gd name="T89" fmla="*/ 2147483647 h 1612"/>
              <a:gd name="T90" fmla="*/ 2147483647 w 3867"/>
              <a:gd name="T91" fmla="*/ 2147483647 h 1612"/>
              <a:gd name="T92" fmla="*/ 2147483647 w 3867"/>
              <a:gd name="T93" fmla="*/ 2147483647 h 1612"/>
              <a:gd name="T94" fmla="*/ 2147483647 w 3867"/>
              <a:gd name="T95" fmla="*/ 2147483647 h 1612"/>
              <a:gd name="T96" fmla="*/ 2147483647 w 3867"/>
              <a:gd name="T97" fmla="*/ 2147483647 h 1612"/>
              <a:gd name="T98" fmla="*/ 2147483647 w 3867"/>
              <a:gd name="T99" fmla="*/ 2147483647 h 1612"/>
              <a:gd name="T100" fmla="*/ 2147483647 w 3867"/>
              <a:gd name="T101" fmla="*/ 2147483647 h 1612"/>
              <a:gd name="T102" fmla="*/ 2147483647 w 3867"/>
              <a:gd name="T103" fmla="*/ 2147483647 h 1612"/>
              <a:gd name="T104" fmla="*/ 2147483647 w 3867"/>
              <a:gd name="T105" fmla="*/ 2147483647 h 1612"/>
              <a:gd name="T106" fmla="*/ 2147483647 w 3867"/>
              <a:gd name="T107" fmla="*/ 2147483647 h 1612"/>
              <a:gd name="T108" fmla="*/ 2147483647 w 3867"/>
              <a:gd name="T109" fmla="*/ 2147483647 h 1612"/>
              <a:gd name="T110" fmla="*/ 2147483647 w 3867"/>
              <a:gd name="T111" fmla="*/ 2147483647 h 1612"/>
              <a:gd name="T112" fmla="*/ 2147483647 w 3867"/>
              <a:gd name="T113" fmla="*/ 2147483647 h 1612"/>
              <a:gd name="T114" fmla="*/ 2147483647 w 3867"/>
              <a:gd name="T115" fmla="*/ 2147483647 h 161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867"/>
              <a:gd name="T175" fmla="*/ 0 h 1612"/>
              <a:gd name="T176" fmla="*/ 3867 w 3867"/>
              <a:gd name="T177" fmla="*/ 1612 h 161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867" h="1612">
                <a:moveTo>
                  <a:pt x="115" y="1362"/>
                </a:moveTo>
                <a:cubicBezTo>
                  <a:pt x="164" y="1434"/>
                  <a:pt x="265" y="1421"/>
                  <a:pt x="344" y="1426"/>
                </a:cubicBezTo>
                <a:cubicBezTo>
                  <a:pt x="394" y="1444"/>
                  <a:pt x="424" y="1448"/>
                  <a:pt x="481" y="1454"/>
                </a:cubicBezTo>
                <a:cubicBezTo>
                  <a:pt x="613" y="1496"/>
                  <a:pt x="764" y="1483"/>
                  <a:pt x="902" y="1500"/>
                </a:cubicBezTo>
                <a:cubicBezTo>
                  <a:pt x="1077" y="1558"/>
                  <a:pt x="1289" y="1546"/>
                  <a:pt x="1469" y="1554"/>
                </a:cubicBezTo>
                <a:cubicBezTo>
                  <a:pt x="1659" y="1573"/>
                  <a:pt x="1842" y="1601"/>
                  <a:pt x="2035" y="1609"/>
                </a:cubicBezTo>
                <a:cubicBezTo>
                  <a:pt x="2159" y="1601"/>
                  <a:pt x="2201" y="1612"/>
                  <a:pt x="2264" y="1518"/>
                </a:cubicBezTo>
                <a:cubicBezTo>
                  <a:pt x="2284" y="1458"/>
                  <a:pt x="2278" y="1404"/>
                  <a:pt x="2346" y="1381"/>
                </a:cubicBezTo>
                <a:cubicBezTo>
                  <a:pt x="2433" y="1294"/>
                  <a:pt x="2269" y="1454"/>
                  <a:pt x="2401" y="1344"/>
                </a:cubicBezTo>
                <a:cubicBezTo>
                  <a:pt x="2409" y="1337"/>
                  <a:pt x="2410" y="1324"/>
                  <a:pt x="2419" y="1317"/>
                </a:cubicBezTo>
                <a:cubicBezTo>
                  <a:pt x="2468" y="1278"/>
                  <a:pt x="2615" y="1282"/>
                  <a:pt x="2648" y="1280"/>
                </a:cubicBezTo>
                <a:cubicBezTo>
                  <a:pt x="2690" y="1274"/>
                  <a:pt x="2744" y="1255"/>
                  <a:pt x="2785" y="1253"/>
                </a:cubicBezTo>
                <a:cubicBezTo>
                  <a:pt x="2904" y="1247"/>
                  <a:pt x="3023" y="1248"/>
                  <a:pt x="3142" y="1244"/>
                </a:cubicBezTo>
                <a:cubicBezTo>
                  <a:pt x="3212" y="1242"/>
                  <a:pt x="3282" y="1237"/>
                  <a:pt x="3352" y="1234"/>
                </a:cubicBezTo>
                <a:cubicBezTo>
                  <a:pt x="3397" y="1223"/>
                  <a:pt x="3433" y="1214"/>
                  <a:pt x="3480" y="1207"/>
                </a:cubicBezTo>
                <a:cubicBezTo>
                  <a:pt x="3531" y="1170"/>
                  <a:pt x="3504" y="1184"/>
                  <a:pt x="3571" y="1161"/>
                </a:cubicBezTo>
                <a:cubicBezTo>
                  <a:pt x="3580" y="1158"/>
                  <a:pt x="3599" y="1152"/>
                  <a:pt x="3599" y="1152"/>
                </a:cubicBezTo>
                <a:cubicBezTo>
                  <a:pt x="3630" y="1129"/>
                  <a:pt x="3664" y="1105"/>
                  <a:pt x="3699" y="1088"/>
                </a:cubicBezTo>
                <a:cubicBezTo>
                  <a:pt x="3747" y="1065"/>
                  <a:pt x="3709" y="1097"/>
                  <a:pt x="3763" y="1061"/>
                </a:cubicBezTo>
                <a:cubicBezTo>
                  <a:pt x="3789" y="1044"/>
                  <a:pt x="3815" y="1018"/>
                  <a:pt x="3837" y="997"/>
                </a:cubicBezTo>
                <a:cubicBezTo>
                  <a:pt x="3857" y="915"/>
                  <a:pt x="3867" y="909"/>
                  <a:pt x="3846" y="814"/>
                </a:cubicBezTo>
                <a:cubicBezTo>
                  <a:pt x="3841" y="793"/>
                  <a:pt x="3771" y="752"/>
                  <a:pt x="3754" y="741"/>
                </a:cubicBezTo>
                <a:cubicBezTo>
                  <a:pt x="3738" y="730"/>
                  <a:pt x="3699" y="722"/>
                  <a:pt x="3699" y="722"/>
                </a:cubicBezTo>
                <a:cubicBezTo>
                  <a:pt x="3635" y="658"/>
                  <a:pt x="3548" y="660"/>
                  <a:pt x="3462" y="649"/>
                </a:cubicBezTo>
                <a:cubicBezTo>
                  <a:pt x="3348" y="635"/>
                  <a:pt x="3233" y="620"/>
                  <a:pt x="3123" y="585"/>
                </a:cubicBezTo>
                <a:cubicBezTo>
                  <a:pt x="3114" y="579"/>
                  <a:pt x="3106" y="571"/>
                  <a:pt x="3096" y="567"/>
                </a:cubicBezTo>
                <a:cubicBezTo>
                  <a:pt x="3078" y="559"/>
                  <a:pt x="3041" y="549"/>
                  <a:pt x="3041" y="549"/>
                </a:cubicBezTo>
                <a:cubicBezTo>
                  <a:pt x="3023" y="537"/>
                  <a:pt x="3002" y="528"/>
                  <a:pt x="2986" y="512"/>
                </a:cubicBezTo>
                <a:cubicBezTo>
                  <a:pt x="2977" y="503"/>
                  <a:pt x="2969" y="492"/>
                  <a:pt x="2959" y="485"/>
                </a:cubicBezTo>
                <a:cubicBezTo>
                  <a:pt x="2915" y="454"/>
                  <a:pt x="2879" y="440"/>
                  <a:pt x="2849" y="393"/>
                </a:cubicBezTo>
                <a:cubicBezTo>
                  <a:pt x="2825" y="296"/>
                  <a:pt x="2924" y="96"/>
                  <a:pt x="2794" y="128"/>
                </a:cubicBezTo>
                <a:cubicBezTo>
                  <a:pt x="2744" y="180"/>
                  <a:pt x="2654" y="191"/>
                  <a:pt x="2584" y="201"/>
                </a:cubicBezTo>
                <a:cubicBezTo>
                  <a:pt x="2550" y="198"/>
                  <a:pt x="2516" y="197"/>
                  <a:pt x="2483" y="192"/>
                </a:cubicBezTo>
                <a:cubicBezTo>
                  <a:pt x="2463" y="189"/>
                  <a:pt x="2449" y="167"/>
                  <a:pt x="2429" y="165"/>
                </a:cubicBezTo>
                <a:cubicBezTo>
                  <a:pt x="2271" y="149"/>
                  <a:pt x="2111" y="159"/>
                  <a:pt x="1953" y="137"/>
                </a:cubicBezTo>
                <a:cubicBezTo>
                  <a:pt x="1884" y="127"/>
                  <a:pt x="1811" y="99"/>
                  <a:pt x="1743" y="82"/>
                </a:cubicBezTo>
                <a:cubicBezTo>
                  <a:pt x="1724" y="77"/>
                  <a:pt x="1707" y="65"/>
                  <a:pt x="1688" y="64"/>
                </a:cubicBezTo>
                <a:cubicBezTo>
                  <a:pt x="1630" y="61"/>
                  <a:pt x="1572" y="58"/>
                  <a:pt x="1514" y="55"/>
                </a:cubicBezTo>
                <a:cubicBezTo>
                  <a:pt x="1502" y="52"/>
                  <a:pt x="1488" y="54"/>
                  <a:pt x="1478" y="46"/>
                </a:cubicBezTo>
                <a:cubicBezTo>
                  <a:pt x="1470" y="40"/>
                  <a:pt x="1475" y="26"/>
                  <a:pt x="1469" y="18"/>
                </a:cubicBezTo>
                <a:cubicBezTo>
                  <a:pt x="1462" y="9"/>
                  <a:pt x="1450" y="6"/>
                  <a:pt x="1441" y="0"/>
                </a:cubicBezTo>
                <a:cubicBezTo>
                  <a:pt x="1334" y="13"/>
                  <a:pt x="1234" y="48"/>
                  <a:pt x="1130" y="73"/>
                </a:cubicBezTo>
                <a:cubicBezTo>
                  <a:pt x="1098" y="96"/>
                  <a:pt x="1065" y="100"/>
                  <a:pt x="1030" y="119"/>
                </a:cubicBezTo>
                <a:cubicBezTo>
                  <a:pt x="981" y="147"/>
                  <a:pt x="949" y="191"/>
                  <a:pt x="893" y="210"/>
                </a:cubicBezTo>
                <a:cubicBezTo>
                  <a:pt x="865" y="252"/>
                  <a:pt x="822" y="264"/>
                  <a:pt x="783" y="293"/>
                </a:cubicBezTo>
                <a:cubicBezTo>
                  <a:pt x="744" y="322"/>
                  <a:pt x="726" y="345"/>
                  <a:pt x="682" y="366"/>
                </a:cubicBezTo>
                <a:cubicBezTo>
                  <a:pt x="649" y="399"/>
                  <a:pt x="605" y="416"/>
                  <a:pt x="573" y="448"/>
                </a:cubicBezTo>
                <a:cubicBezTo>
                  <a:pt x="555" y="466"/>
                  <a:pt x="541" y="492"/>
                  <a:pt x="518" y="503"/>
                </a:cubicBezTo>
                <a:cubicBezTo>
                  <a:pt x="486" y="519"/>
                  <a:pt x="472" y="522"/>
                  <a:pt x="445" y="549"/>
                </a:cubicBezTo>
                <a:cubicBezTo>
                  <a:pt x="434" y="560"/>
                  <a:pt x="428" y="575"/>
                  <a:pt x="417" y="585"/>
                </a:cubicBezTo>
                <a:cubicBezTo>
                  <a:pt x="378" y="620"/>
                  <a:pt x="329" y="642"/>
                  <a:pt x="289" y="677"/>
                </a:cubicBezTo>
                <a:cubicBezTo>
                  <a:pt x="256" y="706"/>
                  <a:pt x="234" y="735"/>
                  <a:pt x="198" y="759"/>
                </a:cubicBezTo>
                <a:cubicBezTo>
                  <a:pt x="177" y="789"/>
                  <a:pt x="145" y="811"/>
                  <a:pt x="125" y="841"/>
                </a:cubicBezTo>
                <a:cubicBezTo>
                  <a:pt x="101" y="877"/>
                  <a:pt x="82" y="913"/>
                  <a:pt x="51" y="942"/>
                </a:cubicBezTo>
                <a:cubicBezTo>
                  <a:pt x="41" y="971"/>
                  <a:pt x="25" y="995"/>
                  <a:pt x="15" y="1024"/>
                </a:cubicBezTo>
                <a:cubicBezTo>
                  <a:pt x="0" y="1133"/>
                  <a:pt x="8" y="1248"/>
                  <a:pt x="42" y="1353"/>
                </a:cubicBezTo>
                <a:cubicBezTo>
                  <a:pt x="51" y="1380"/>
                  <a:pt x="97" y="1366"/>
                  <a:pt x="125" y="1372"/>
                </a:cubicBezTo>
                <a:cubicBezTo>
                  <a:pt x="138" y="1412"/>
                  <a:pt x="138" y="1407"/>
                  <a:pt x="115" y="1362"/>
                </a:cubicBezTo>
                <a:close/>
              </a:path>
            </a:pathLst>
          </a:custGeom>
          <a:solidFill>
            <a:schemeClr val="bg1"/>
          </a:solidFill>
          <a:ln w="9525" cap="flat" cmpd="sng">
            <a:solidFill>
              <a:schemeClr val="bg1"/>
            </a:solidFill>
            <a:prstDash val="solid"/>
            <a:round/>
            <a:headEnd/>
            <a:tailEnd/>
          </a:ln>
        </p:spPr>
        <p:txBody>
          <a:bodyPr wrap="none" anchor="ctr"/>
          <a:lstStyle/>
          <a:p>
            <a:endParaRPr lang="en-US"/>
          </a:p>
        </p:txBody>
      </p:sp>
      <p:sp>
        <p:nvSpPr>
          <p:cNvPr id="343045" name="Freeform 6"/>
          <p:cNvSpPr>
            <a:spLocks/>
          </p:cNvSpPr>
          <p:nvPr/>
        </p:nvSpPr>
        <p:spPr bwMode="auto">
          <a:xfrm>
            <a:off x="3087688" y="725488"/>
            <a:ext cx="5287962" cy="1712912"/>
          </a:xfrm>
          <a:custGeom>
            <a:avLst/>
            <a:gdLst>
              <a:gd name="T0" fmla="*/ 2147483647 w 3331"/>
              <a:gd name="T1" fmla="*/ 0 h 1006"/>
              <a:gd name="T2" fmla="*/ 2147483647 w 3331"/>
              <a:gd name="T3" fmla="*/ 2147483647 h 1006"/>
              <a:gd name="T4" fmla="*/ 2147483647 w 3331"/>
              <a:gd name="T5" fmla="*/ 2147483647 h 1006"/>
              <a:gd name="T6" fmla="*/ 2147483647 w 3331"/>
              <a:gd name="T7" fmla="*/ 2147483647 h 1006"/>
              <a:gd name="T8" fmla="*/ 2147483647 w 3331"/>
              <a:gd name="T9" fmla="*/ 2147483647 h 1006"/>
              <a:gd name="T10" fmla="*/ 2147483647 w 3331"/>
              <a:gd name="T11" fmla="*/ 2147483647 h 1006"/>
              <a:gd name="T12" fmla="*/ 2147483647 w 3331"/>
              <a:gd name="T13" fmla="*/ 2147483647 h 1006"/>
              <a:gd name="T14" fmla="*/ 2147483647 w 3331"/>
              <a:gd name="T15" fmla="*/ 2147483647 h 1006"/>
              <a:gd name="T16" fmla="*/ 2147483647 w 3331"/>
              <a:gd name="T17" fmla="*/ 2147483647 h 1006"/>
              <a:gd name="T18" fmla="*/ 2147483647 w 3331"/>
              <a:gd name="T19" fmla="*/ 2147483647 h 1006"/>
              <a:gd name="T20" fmla="*/ 2147483647 w 3331"/>
              <a:gd name="T21" fmla="*/ 2147483647 h 1006"/>
              <a:gd name="T22" fmla="*/ 2147483647 w 3331"/>
              <a:gd name="T23" fmla="*/ 2147483647 h 1006"/>
              <a:gd name="T24" fmla="*/ 2147483647 w 3331"/>
              <a:gd name="T25" fmla="*/ 2147483647 h 1006"/>
              <a:gd name="T26" fmla="*/ 2147483647 w 3331"/>
              <a:gd name="T27" fmla="*/ 2147483647 h 1006"/>
              <a:gd name="T28" fmla="*/ 2147483647 w 3331"/>
              <a:gd name="T29" fmla="*/ 2147483647 h 1006"/>
              <a:gd name="T30" fmla="*/ 2147483647 w 3331"/>
              <a:gd name="T31" fmla="*/ 2147483647 h 1006"/>
              <a:gd name="T32" fmla="*/ 2147483647 w 3331"/>
              <a:gd name="T33" fmla="*/ 2147483647 h 1006"/>
              <a:gd name="T34" fmla="*/ 2147483647 w 3331"/>
              <a:gd name="T35" fmla="*/ 2147483647 h 1006"/>
              <a:gd name="T36" fmla="*/ 2147483647 w 3331"/>
              <a:gd name="T37" fmla="*/ 2147483647 h 1006"/>
              <a:gd name="T38" fmla="*/ 2147483647 w 3331"/>
              <a:gd name="T39" fmla="*/ 2147483647 h 1006"/>
              <a:gd name="T40" fmla="*/ 2147483647 w 3331"/>
              <a:gd name="T41" fmla="*/ 2147483647 h 1006"/>
              <a:gd name="T42" fmla="*/ 2147483647 w 3331"/>
              <a:gd name="T43" fmla="*/ 2147483647 h 1006"/>
              <a:gd name="T44" fmla="*/ 2147483647 w 3331"/>
              <a:gd name="T45" fmla="*/ 2147483647 h 1006"/>
              <a:gd name="T46" fmla="*/ 2147483647 w 3331"/>
              <a:gd name="T47" fmla="*/ 2147483647 h 1006"/>
              <a:gd name="T48" fmla="*/ 2147483647 w 3331"/>
              <a:gd name="T49" fmla="*/ 2147483647 h 1006"/>
              <a:gd name="T50" fmla="*/ 2147483647 w 3331"/>
              <a:gd name="T51" fmla="*/ 2147483647 h 1006"/>
              <a:gd name="T52" fmla="*/ 2147483647 w 3331"/>
              <a:gd name="T53" fmla="*/ 2147483647 h 1006"/>
              <a:gd name="T54" fmla="*/ 2147483647 w 3331"/>
              <a:gd name="T55" fmla="*/ 2147483647 h 1006"/>
              <a:gd name="T56" fmla="*/ 2147483647 w 3331"/>
              <a:gd name="T57" fmla="*/ 2147483647 h 1006"/>
              <a:gd name="T58" fmla="*/ 2147483647 w 3331"/>
              <a:gd name="T59" fmla="*/ 2147483647 h 1006"/>
              <a:gd name="T60" fmla="*/ 2147483647 w 3331"/>
              <a:gd name="T61" fmla="*/ 2147483647 h 1006"/>
              <a:gd name="T62" fmla="*/ 2147483647 w 3331"/>
              <a:gd name="T63" fmla="*/ 2147483647 h 1006"/>
              <a:gd name="T64" fmla="*/ 2147483647 w 3331"/>
              <a:gd name="T65" fmla="*/ 2147483647 h 1006"/>
              <a:gd name="T66" fmla="*/ 2147483647 w 3331"/>
              <a:gd name="T67" fmla="*/ 2147483647 h 1006"/>
              <a:gd name="T68" fmla="*/ 2147483647 w 3331"/>
              <a:gd name="T69" fmla="*/ 2147483647 h 1006"/>
              <a:gd name="T70" fmla="*/ 2147483647 w 3331"/>
              <a:gd name="T71" fmla="*/ 2147483647 h 1006"/>
              <a:gd name="T72" fmla="*/ 2147483647 w 3331"/>
              <a:gd name="T73" fmla="*/ 2147483647 h 1006"/>
              <a:gd name="T74" fmla="*/ 2147483647 w 3331"/>
              <a:gd name="T75" fmla="*/ 2147483647 h 1006"/>
              <a:gd name="T76" fmla="*/ 2147483647 w 3331"/>
              <a:gd name="T77" fmla="*/ 2147483647 h 1006"/>
              <a:gd name="T78" fmla="*/ 2147483647 w 3331"/>
              <a:gd name="T79" fmla="*/ 0 h 100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31"/>
              <a:gd name="T121" fmla="*/ 0 h 1006"/>
              <a:gd name="T122" fmla="*/ 3331 w 3331"/>
              <a:gd name="T123" fmla="*/ 1006 h 100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31" h="1006">
                <a:moveTo>
                  <a:pt x="642" y="0"/>
                </a:moveTo>
                <a:cubicBezTo>
                  <a:pt x="655" y="121"/>
                  <a:pt x="633" y="90"/>
                  <a:pt x="734" y="110"/>
                </a:cubicBezTo>
                <a:cubicBezTo>
                  <a:pt x="760" y="216"/>
                  <a:pt x="783" y="175"/>
                  <a:pt x="926" y="183"/>
                </a:cubicBezTo>
                <a:cubicBezTo>
                  <a:pt x="996" y="206"/>
                  <a:pt x="914" y="175"/>
                  <a:pt x="972" y="210"/>
                </a:cubicBezTo>
                <a:cubicBezTo>
                  <a:pt x="1074" y="272"/>
                  <a:pt x="1209" y="234"/>
                  <a:pt x="1328" y="238"/>
                </a:cubicBezTo>
                <a:cubicBezTo>
                  <a:pt x="1529" y="282"/>
                  <a:pt x="1257" y="227"/>
                  <a:pt x="1557" y="265"/>
                </a:cubicBezTo>
                <a:cubicBezTo>
                  <a:pt x="1582" y="268"/>
                  <a:pt x="1605" y="282"/>
                  <a:pt x="1630" y="284"/>
                </a:cubicBezTo>
                <a:cubicBezTo>
                  <a:pt x="1667" y="287"/>
                  <a:pt x="1703" y="290"/>
                  <a:pt x="1740" y="293"/>
                </a:cubicBezTo>
                <a:cubicBezTo>
                  <a:pt x="1843" y="287"/>
                  <a:pt x="1915" y="274"/>
                  <a:pt x="2014" y="265"/>
                </a:cubicBezTo>
                <a:cubicBezTo>
                  <a:pt x="2023" y="259"/>
                  <a:pt x="2031" y="251"/>
                  <a:pt x="2041" y="247"/>
                </a:cubicBezTo>
                <a:cubicBezTo>
                  <a:pt x="2059" y="239"/>
                  <a:pt x="2096" y="229"/>
                  <a:pt x="2096" y="229"/>
                </a:cubicBezTo>
                <a:cubicBezTo>
                  <a:pt x="2288" y="236"/>
                  <a:pt x="2480" y="240"/>
                  <a:pt x="2672" y="256"/>
                </a:cubicBezTo>
                <a:cubicBezTo>
                  <a:pt x="2717" y="265"/>
                  <a:pt x="2764" y="265"/>
                  <a:pt x="2809" y="274"/>
                </a:cubicBezTo>
                <a:cubicBezTo>
                  <a:pt x="2825" y="277"/>
                  <a:pt x="2839" y="290"/>
                  <a:pt x="2855" y="293"/>
                </a:cubicBezTo>
                <a:cubicBezTo>
                  <a:pt x="2967" y="313"/>
                  <a:pt x="3084" y="302"/>
                  <a:pt x="3193" y="338"/>
                </a:cubicBezTo>
                <a:cubicBezTo>
                  <a:pt x="3218" y="363"/>
                  <a:pt x="3246" y="365"/>
                  <a:pt x="3276" y="384"/>
                </a:cubicBezTo>
                <a:cubicBezTo>
                  <a:pt x="3331" y="469"/>
                  <a:pt x="3310" y="579"/>
                  <a:pt x="3321" y="677"/>
                </a:cubicBezTo>
                <a:cubicBezTo>
                  <a:pt x="3298" y="770"/>
                  <a:pt x="3194" y="808"/>
                  <a:pt x="3111" y="832"/>
                </a:cubicBezTo>
                <a:cubicBezTo>
                  <a:pt x="3058" y="847"/>
                  <a:pt x="3010" y="867"/>
                  <a:pt x="2956" y="878"/>
                </a:cubicBezTo>
                <a:cubicBezTo>
                  <a:pt x="2822" y="943"/>
                  <a:pt x="2658" y="920"/>
                  <a:pt x="2517" y="924"/>
                </a:cubicBezTo>
                <a:cubicBezTo>
                  <a:pt x="2439" y="935"/>
                  <a:pt x="2368" y="959"/>
                  <a:pt x="2288" y="969"/>
                </a:cubicBezTo>
                <a:cubicBezTo>
                  <a:pt x="2223" y="992"/>
                  <a:pt x="2249" y="977"/>
                  <a:pt x="2206" y="1006"/>
                </a:cubicBezTo>
                <a:cubicBezTo>
                  <a:pt x="2057" y="1003"/>
                  <a:pt x="1907" y="1006"/>
                  <a:pt x="1758" y="997"/>
                </a:cubicBezTo>
                <a:cubicBezTo>
                  <a:pt x="1740" y="996"/>
                  <a:pt x="1729" y="974"/>
                  <a:pt x="1712" y="969"/>
                </a:cubicBezTo>
                <a:cubicBezTo>
                  <a:pt x="1650" y="951"/>
                  <a:pt x="1584" y="948"/>
                  <a:pt x="1520" y="942"/>
                </a:cubicBezTo>
                <a:cubicBezTo>
                  <a:pt x="1510" y="935"/>
                  <a:pt x="1481" y="918"/>
                  <a:pt x="1474" y="905"/>
                </a:cubicBezTo>
                <a:cubicBezTo>
                  <a:pt x="1440" y="837"/>
                  <a:pt x="1481" y="858"/>
                  <a:pt x="1429" y="841"/>
                </a:cubicBezTo>
                <a:cubicBezTo>
                  <a:pt x="1394" y="850"/>
                  <a:pt x="1372" y="853"/>
                  <a:pt x="1346" y="878"/>
                </a:cubicBezTo>
                <a:cubicBezTo>
                  <a:pt x="1210" y="871"/>
                  <a:pt x="1105" y="850"/>
                  <a:pt x="972" y="841"/>
                </a:cubicBezTo>
                <a:cubicBezTo>
                  <a:pt x="841" y="815"/>
                  <a:pt x="991" y="842"/>
                  <a:pt x="697" y="823"/>
                </a:cubicBezTo>
                <a:cubicBezTo>
                  <a:pt x="663" y="821"/>
                  <a:pt x="631" y="798"/>
                  <a:pt x="597" y="796"/>
                </a:cubicBezTo>
                <a:cubicBezTo>
                  <a:pt x="533" y="793"/>
                  <a:pt x="469" y="789"/>
                  <a:pt x="405" y="786"/>
                </a:cubicBezTo>
                <a:cubicBezTo>
                  <a:pt x="354" y="776"/>
                  <a:pt x="309" y="758"/>
                  <a:pt x="258" y="750"/>
                </a:cubicBezTo>
                <a:cubicBezTo>
                  <a:pt x="194" y="729"/>
                  <a:pt x="124" y="741"/>
                  <a:pt x="66" y="704"/>
                </a:cubicBezTo>
                <a:cubicBezTo>
                  <a:pt x="41" y="666"/>
                  <a:pt x="17" y="636"/>
                  <a:pt x="2" y="594"/>
                </a:cubicBezTo>
                <a:cubicBezTo>
                  <a:pt x="8" y="504"/>
                  <a:pt x="0" y="437"/>
                  <a:pt x="48" y="366"/>
                </a:cubicBezTo>
                <a:cubicBezTo>
                  <a:pt x="67" y="308"/>
                  <a:pt x="103" y="278"/>
                  <a:pt x="158" y="265"/>
                </a:cubicBezTo>
                <a:cubicBezTo>
                  <a:pt x="235" y="214"/>
                  <a:pt x="297" y="131"/>
                  <a:pt x="386" y="101"/>
                </a:cubicBezTo>
                <a:cubicBezTo>
                  <a:pt x="415" y="72"/>
                  <a:pt x="457" y="56"/>
                  <a:pt x="496" y="46"/>
                </a:cubicBezTo>
                <a:cubicBezTo>
                  <a:pt x="542" y="16"/>
                  <a:pt x="589" y="11"/>
                  <a:pt x="642" y="0"/>
                </a:cubicBezTo>
                <a:close/>
              </a:path>
            </a:pathLst>
          </a:custGeom>
          <a:solidFill>
            <a:schemeClr val="bg1"/>
          </a:solidFill>
          <a:ln w="9525" cap="flat" cmpd="sng">
            <a:solidFill>
              <a:schemeClr val="bg1"/>
            </a:solidFill>
            <a:prstDash val="solid"/>
            <a:round/>
            <a:headEnd/>
            <a:tailEnd/>
          </a:ln>
        </p:spPr>
        <p:txBody>
          <a:bodyPr wrap="none" anchor="ctr"/>
          <a:lstStyle/>
          <a:p>
            <a:endParaRPr lang="en-US"/>
          </a:p>
        </p:txBody>
      </p:sp>
      <p:sp>
        <p:nvSpPr>
          <p:cNvPr id="343046" name="Freeform 7"/>
          <p:cNvSpPr>
            <a:spLocks/>
          </p:cNvSpPr>
          <p:nvPr/>
        </p:nvSpPr>
        <p:spPr bwMode="auto">
          <a:xfrm>
            <a:off x="4113213" y="-211138"/>
            <a:ext cx="5413375" cy="1506538"/>
          </a:xfrm>
          <a:custGeom>
            <a:avLst/>
            <a:gdLst>
              <a:gd name="T0" fmla="*/ 2147483647 w 3410"/>
              <a:gd name="T1" fmla="*/ 2147483647 h 910"/>
              <a:gd name="T2" fmla="*/ 2147483647 w 3410"/>
              <a:gd name="T3" fmla="*/ 2147483647 h 910"/>
              <a:gd name="T4" fmla="*/ 2147483647 w 3410"/>
              <a:gd name="T5" fmla="*/ 2147483647 h 910"/>
              <a:gd name="T6" fmla="*/ 2147483647 w 3410"/>
              <a:gd name="T7" fmla="*/ 2147483647 h 910"/>
              <a:gd name="T8" fmla="*/ 2147483647 w 3410"/>
              <a:gd name="T9" fmla="*/ 2147483647 h 910"/>
              <a:gd name="T10" fmla="*/ 2147483647 w 3410"/>
              <a:gd name="T11" fmla="*/ 2147483647 h 910"/>
              <a:gd name="T12" fmla="*/ 2147483647 w 3410"/>
              <a:gd name="T13" fmla="*/ 2147483647 h 910"/>
              <a:gd name="T14" fmla="*/ 2147483647 w 3410"/>
              <a:gd name="T15" fmla="*/ 2147483647 h 910"/>
              <a:gd name="T16" fmla="*/ 2147483647 w 3410"/>
              <a:gd name="T17" fmla="*/ 2147483647 h 910"/>
              <a:gd name="T18" fmla="*/ 2147483647 w 3410"/>
              <a:gd name="T19" fmla="*/ 2147483647 h 910"/>
              <a:gd name="T20" fmla="*/ 2147483647 w 3410"/>
              <a:gd name="T21" fmla="*/ 2147483647 h 910"/>
              <a:gd name="T22" fmla="*/ 2147483647 w 3410"/>
              <a:gd name="T23" fmla="*/ 2147483647 h 910"/>
              <a:gd name="T24" fmla="*/ 2147483647 w 3410"/>
              <a:gd name="T25" fmla="*/ 2147483647 h 910"/>
              <a:gd name="T26" fmla="*/ 2147483647 w 3410"/>
              <a:gd name="T27" fmla="*/ 2147483647 h 910"/>
              <a:gd name="T28" fmla="*/ 2147483647 w 3410"/>
              <a:gd name="T29" fmla="*/ 2147483647 h 910"/>
              <a:gd name="T30" fmla="*/ 2147483647 w 3410"/>
              <a:gd name="T31" fmla="*/ 2147483647 h 910"/>
              <a:gd name="T32" fmla="*/ 2147483647 w 3410"/>
              <a:gd name="T33" fmla="*/ 2147483647 h 910"/>
              <a:gd name="T34" fmla="*/ 2147483647 w 3410"/>
              <a:gd name="T35" fmla="*/ 2147483647 h 910"/>
              <a:gd name="T36" fmla="*/ 2147483647 w 3410"/>
              <a:gd name="T37" fmla="*/ 2147483647 h 910"/>
              <a:gd name="T38" fmla="*/ 2147483647 w 3410"/>
              <a:gd name="T39" fmla="*/ 2147483647 h 910"/>
              <a:gd name="T40" fmla="*/ 2147483647 w 3410"/>
              <a:gd name="T41" fmla="*/ 2147483647 h 910"/>
              <a:gd name="T42" fmla="*/ 2147483647 w 3410"/>
              <a:gd name="T43" fmla="*/ 2147483647 h 910"/>
              <a:gd name="T44" fmla="*/ 2147483647 w 3410"/>
              <a:gd name="T45" fmla="*/ 2147483647 h 910"/>
              <a:gd name="T46" fmla="*/ 2147483647 w 3410"/>
              <a:gd name="T47" fmla="*/ 2147483647 h 910"/>
              <a:gd name="T48" fmla="*/ 2147483647 w 3410"/>
              <a:gd name="T49" fmla="*/ 2147483647 h 910"/>
              <a:gd name="T50" fmla="*/ 2147483647 w 3410"/>
              <a:gd name="T51" fmla="*/ 2147483647 h 910"/>
              <a:gd name="T52" fmla="*/ 2147483647 w 3410"/>
              <a:gd name="T53" fmla="*/ 2147483647 h 910"/>
              <a:gd name="T54" fmla="*/ 2147483647 w 3410"/>
              <a:gd name="T55" fmla="*/ 2147483647 h 910"/>
              <a:gd name="T56" fmla="*/ 2147483647 w 3410"/>
              <a:gd name="T57" fmla="*/ 2147483647 h 910"/>
              <a:gd name="T58" fmla="*/ 2147483647 w 3410"/>
              <a:gd name="T59" fmla="*/ 2147483647 h 910"/>
              <a:gd name="T60" fmla="*/ 2147483647 w 3410"/>
              <a:gd name="T61" fmla="*/ 2147483647 h 910"/>
              <a:gd name="T62" fmla="*/ 2147483647 w 3410"/>
              <a:gd name="T63" fmla="*/ 2147483647 h 910"/>
              <a:gd name="T64" fmla="*/ 2147483647 w 3410"/>
              <a:gd name="T65" fmla="*/ 2147483647 h 910"/>
              <a:gd name="T66" fmla="*/ 2147483647 w 3410"/>
              <a:gd name="T67" fmla="*/ 2147483647 h 9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10"/>
              <a:gd name="T103" fmla="*/ 0 h 910"/>
              <a:gd name="T104" fmla="*/ 3410 w 3410"/>
              <a:gd name="T105" fmla="*/ 910 h 9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10" h="910">
                <a:moveTo>
                  <a:pt x="435" y="170"/>
                </a:moveTo>
                <a:cubicBezTo>
                  <a:pt x="423" y="188"/>
                  <a:pt x="411" y="206"/>
                  <a:pt x="399" y="224"/>
                </a:cubicBezTo>
                <a:cubicBezTo>
                  <a:pt x="394" y="232"/>
                  <a:pt x="380" y="230"/>
                  <a:pt x="371" y="234"/>
                </a:cubicBezTo>
                <a:cubicBezTo>
                  <a:pt x="328" y="256"/>
                  <a:pt x="280" y="282"/>
                  <a:pt x="234" y="298"/>
                </a:cubicBezTo>
                <a:cubicBezTo>
                  <a:pt x="206" y="319"/>
                  <a:pt x="181" y="342"/>
                  <a:pt x="152" y="362"/>
                </a:cubicBezTo>
                <a:cubicBezTo>
                  <a:pt x="112" y="422"/>
                  <a:pt x="47" y="475"/>
                  <a:pt x="24" y="544"/>
                </a:cubicBezTo>
                <a:cubicBezTo>
                  <a:pt x="29" y="628"/>
                  <a:pt x="0" y="740"/>
                  <a:pt x="97" y="764"/>
                </a:cubicBezTo>
                <a:cubicBezTo>
                  <a:pt x="113" y="775"/>
                  <a:pt x="126" y="791"/>
                  <a:pt x="143" y="800"/>
                </a:cubicBezTo>
                <a:cubicBezTo>
                  <a:pt x="195" y="826"/>
                  <a:pt x="258" y="816"/>
                  <a:pt x="316" y="819"/>
                </a:cubicBezTo>
                <a:cubicBezTo>
                  <a:pt x="682" y="838"/>
                  <a:pt x="374" y="818"/>
                  <a:pt x="646" y="837"/>
                </a:cubicBezTo>
                <a:cubicBezTo>
                  <a:pt x="956" y="888"/>
                  <a:pt x="564" y="826"/>
                  <a:pt x="856" y="864"/>
                </a:cubicBezTo>
                <a:cubicBezTo>
                  <a:pt x="922" y="873"/>
                  <a:pt x="970" y="899"/>
                  <a:pt x="1039" y="901"/>
                </a:cubicBezTo>
                <a:cubicBezTo>
                  <a:pt x="1216" y="906"/>
                  <a:pt x="1392" y="907"/>
                  <a:pt x="1569" y="910"/>
                </a:cubicBezTo>
                <a:cubicBezTo>
                  <a:pt x="1807" y="907"/>
                  <a:pt x="2044" y="907"/>
                  <a:pt x="2282" y="901"/>
                </a:cubicBezTo>
                <a:cubicBezTo>
                  <a:pt x="2371" y="899"/>
                  <a:pt x="2547" y="874"/>
                  <a:pt x="2547" y="874"/>
                </a:cubicBezTo>
                <a:cubicBezTo>
                  <a:pt x="2683" y="782"/>
                  <a:pt x="3009" y="838"/>
                  <a:pt x="3068" y="837"/>
                </a:cubicBezTo>
                <a:cubicBezTo>
                  <a:pt x="3077" y="831"/>
                  <a:pt x="3086" y="823"/>
                  <a:pt x="3096" y="819"/>
                </a:cubicBezTo>
                <a:cubicBezTo>
                  <a:pt x="3107" y="814"/>
                  <a:pt x="3121" y="816"/>
                  <a:pt x="3132" y="810"/>
                </a:cubicBezTo>
                <a:cubicBezTo>
                  <a:pt x="3227" y="755"/>
                  <a:pt x="3104" y="801"/>
                  <a:pt x="3187" y="773"/>
                </a:cubicBezTo>
                <a:cubicBezTo>
                  <a:pt x="3226" y="736"/>
                  <a:pt x="3281" y="714"/>
                  <a:pt x="3315" y="672"/>
                </a:cubicBezTo>
                <a:cubicBezTo>
                  <a:pt x="3344" y="636"/>
                  <a:pt x="3354" y="592"/>
                  <a:pt x="3379" y="554"/>
                </a:cubicBezTo>
                <a:cubicBezTo>
                  <a:pt x="3376" y="505"/>
                  <a:pt x="3410" y="248"/>
                  <a:pt x="3306" y="179"/>
                </a:cubicBezTo>
                <a:cubicBezTo>
                  <a:pt x="3278" y="160"/>
                  <a:pt x="3240" y="165"/>
                  <a:pt x="3206" y="160"/>
                </a:cubicBezTo>
                <a:cubicBezTo>
                  <a:pt x="2988" y="89"/>
                  <a:pt x="2556" y="126"/>
                  <a:pt x="2428" y="124"/>
                </a:cubicBezTo>
                <a:cubicBezTo>
                  <a:pt x="2187" y="64"/>
                  <a:pt x="1914" y="103"/>
                  <a:pt x="1660" y="78"/>
                </a:cubicBezTo>
                <a:cubicBezTo>
                  <a:pt x="1532" y="46"/>
                  <a:pt x="1407" y="40"/>
                  <a:pt x="1276" y="32"/>
                </a:cubicBezTo>
                <a:cubicBezTo>
                  <a:pt x="1052" y="0"/>
                  <a:pt x="1188" y="4"/>
                  <a:pt x="792" y="14"/>
                </a:cubicBezTo>
                <a:cubicBezTo>
                  <a:pt x="780" y="20"/>
                  <a:pt x="768" y="28"/>
                  <a:pt x="755" y="32"/>
                </a:cubicBezTo>
                <a:cubicBezTo>
                  <a:pt x="734" y="38"/>
                  <a:pt x="711" y="34"/>
                  <a:pt x="691" y="42"/>
                </a:cubicBezTo>
                <a:cubicBezTo>
                  <a:pt x="641" y="61"/>
                  <a:pt x="622" y="97"/>
                  <a:pt x="582" y="124"/>
                </a:cubicBezTo>
                <a:cubicBezTo>
                  <a:pt x="574" y="129"/>
                  <a:pt x="563" y="129"/>
                  <a:pt x="554" y="133"/>
                </a:cubicBezTo>
                <a:cubicBezTo>
                  <a:pt x="538" y="141"/>
                  <a:pt x="522" y="150"/>
                  <a:pt x="508" y="160"/>
                </a:cubicBezTo>
                <a:cubicBezTo>
                  <a:pt x="476" y="183"/>
                  <a:pt x="455" y="211"/>
                  <a:pt x="417" y="224"/>
                </a:cubicBezTo>
                <a:cubicBezTo>
                  <a:pt x="393" y="241"/>
                  <a:pt x="370" y="248"/>
                  <a:pt x="344" y="261"/>
                </a:cubicBezTo>
              </a:path>
            </a:pathLst>
          </a:custGeom>
          <a:solidFill>
            <a:schemeClr val="bg1"/>
          </a:solidFill>
          <a:ln w="9525" cap="flat" cmpd="sng">
            <a:solidFill>
              <a:schemeClr val="bg1"/>
            </a:solidFill>
            <a:prstDash val="solid"/>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endParaRPr lang="en-US" smtClean="0"/>
          </a:p>
        </p:txBody>
      </p:sp>
      <p:sp>
        <p:nvSpPr>
          <p:cNvPr id="49155" name="Rectangle 3"/>
          <p:cNvSpPr>
            <a:spLocks noGrp="1" noChangeArrowheads="1"/>
          </p:cNvSpPr>
          <p:nvPr>
            <p:ph type="body" idx="1"/>
          </p:nvPr>
        </p:nvSpPr>
        <p:spPr/>
        <p:txBody>
          <a:bodyPr/>
          <a:lstStyle/>
          <a:p>
            <a:pPr eaLnBrk="1" hangingPunct="1"/>
            <a:endParaRPr lang="en-US" smtClean="0"/>
          </a:p>
        </p:txBody>
      </p:sp>
      <p:sp>
        <p:nvSpPr>
          <p:cNvPr id="49156"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49157"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9159"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49160" name="Line 8"/>
          <p:cNvSpPr>
            <a:spLocks noChangeShapeType="1"/>
          </p:cNvSpPr>
          <p:nvPr/>
        </p:nvSpPr>
        <p:spPr bwMode="auto">
          <a:xfrm>
            <a:off x="4495800" y="3048000"/>
            <a:ext cx="1600200" cy="76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idx="4294967295"/>
          </p:nvPr>
        </p:nvSpPr>
        <p:spPr/>
        <p:txBody>
          <a:bodyPr/>
          <a:lstStyle/>
          <a:p>
            <a:pPr eaLnBrk="1" hangingPunct="1"/>
            <a:endParaRPr lang="en-US" smtClean="0"/>
          </a:p>
        </p:txBody>
      </p:sp>
      <p:pic>
        <p:nvPicPr>
          <p:cNvPr id="344067"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344068" name="Freeform 6"/>
          <p:cNvSpPr>
            <a:spLocks/>
          </p:cNvSpPr>
          <p:nvPr/>
        </p:nvSpPr>
        <p:spPr bwMode="auto">
          <a:xfrm>
            <a:off x="4113213" y="-211138"/>
            <a:ext cx="5413375" cy="1430338"/>
          </a:xfrm>
          <a:custGeom>
            <a:avLst/>
            <a:gdLst>
              <a:gd name="T0" fmla="*/ 2147483647 w 3410"/>
              <a:gd name="T1" fmla="*/ 2147483647 h 910"/>
              <a:gd name="T2" fmla="*/ 2147483647 w 3410"/>
              <a:gd name="T3" fmla="*/ 2147483647 h 910"/>
              <a:gd name="T4" fmla="*/ 2147483647 w 3410"/>
              <a:gd name="T5" fmla="*/ 2147483647 h 910"/>
              <a:gd name="T6" fmla="*/ 2147483647 w 3410"/>
              <a:gd name="T7" fmla="*/ 2147483647 h 910"/>
              <a:gd name="T8" fmla="*/ 2147483647 w 3410"/>
              <a:gd name="T9" fmla="*/ 2147483647 h 910"/>
              <a:gd name="T10" fmla="*/ 2147483647 w 3410"/>
              <a:gd name="T11" fmla="*/ 2147483647 h 910"/>
              <a:gd name="T12" fmla="*/ 2147483647 w 3410"/>
              <a:gd name="T13" fmla="*/ 2147483647 h 910"/>
              <a:gd name="T14" fmla="*/ 2147483647 w 3410"/>
              <a:gd name="T15" fmla="*/ 2147483647 h 910"/>
              <a:gd name="T16" fmla="*/ 2147483647 w 3410"/>
              <a:gd name="T17" fmla="*/ 2147483647 h 910"/>
              <a:gd name="T18" fmla="*/ 2147483647 w 3410"/>
              <a:gd name="T19" fmla="*/ 2147483647 h 910"/>
              <a:gd name="T20" fmla="*/ 2147483647 w 3410"/>
              <a:gd name="T21" fmla="*/ 2147483647 h 910"/>
              <a:gd name="T22" fmla="*/ 2147483647 w 3410"/>
              <a:gd name="T23" fmla="*/ 2147483647 h 910"/>
              <a:gd name="T24" fmla="*/ 2147483647 w 3410"/>
              <a:gd name="T25" fmla="*/ 2147483647 h 910"/>
              <a:gd name="T26" fmla="*/ 2147483647 w 3410"/>
              <a:gd name="T27" fmla="*/ 2147483647 h 910"/>
              <a:gd name="T28" fmla="*/ 2147483647 w 3410"/>
              <a:gd name="T29" fmla="*/ 2147483647 h 910"/>
              <a:gd name="T30" fmla="*/ 2147483647 w 3410"/>
              <a:gd name="T31" fmla="*/ 2147483647 h 910"/>
              <a:gd name="T32" fmla="*/ 2147483647 w 3410"/>
              <a:gd name="T33" fmla="*/ 2147483647 h 910"/>
              <a:gd name="T34" fmla="*/ 2147483647 w 3410"/>
              <a:gd name="T35" fmla="*/ 2147483647 h 910"/>
              <a:gd name="T36" fmla="*/ 2147483647 w 3410"/>
              <a:gd name="T37" fmla="*/ 2147483647 h 910"/>
              <a:gd name="T38" fmla="*/ 2147483647 w 3410"/>
              <a:gd name="T39" fmla="*/ 2147483647 h 910"/>
              <a:gd name="T40" fmla="*/ 2147483647 w 3410"/>
              <a:gd name="T41" fmla="*/ 2147483647 h 910"/>
              <a:gd name="T42" fmla="*/ 2147483647 w 3410"/>
              <a:gd name="T43" fmla="*/ 2147483647 h 910"/>
              <a:gd name="T44" fmla="*/ 2147483647 w 3410"/>
              <a:gd name="T45" fmla="*/ 2147483647 h 910"/>
              <a:gd name="T46" fmla="*/ 2147483647 w 3410"/>
              <a:gd name="T47" fmla="*/ 2147483647 h 910"/>
              <a:gd name="T48" fmla="*/ 2147483647 w 3410"/>
              <a:gd name="T49" fmla="*/ 2147483647 h 910"/>
              <a:gd name="T50" fmla="*/ 2147483647 w 3410"/>
              <a:gd name="T51" fmla="*/ 2147483647 h 910"/>
              <a:gd name="T52" fmla="*/ 2147483647 w 3410"/>
              <a:gd name="T53" fmla="*/ 2147483647 h 910"/>
              <a:gd name="T54" fmla="*/ 2147483647 w 3410"/>
              <a:gd name="T55" fmla="*/ 2147483647 h 910"/>
              <a:gd name="T56" fmla="*/ 2147483647 w 3410"/>
              <a:gd name="T57" fmla="*/ 2147483647 h 910"/>
              <a:gd name="T58" fmla="*/ 2147483647 w 3410"/>
              <a:gd name="T59" fmla="*/ 2147483647 h 910"/>
              <a:gd name="T60" fmla="*/ 2147483647 w 3410"/>
              <a:gd name="T61" fmla="*/ 2147483647 h 910"/>
              <a:gd name="T62" fmla="*/ 2147483647 w 3410"/>
              <a:gd name="T63" fmla="*/ 2147483647 h 910"/>
              <a:gd name="T64" fmla="*/ 2147483647 w 3410"/>
              <a:gd name="T65" fmla="*/ 2147483647 h 910"/>
              <a:gd name="T66" fmla="*/ 2147483647 w 3410"/>
              <a:gd name="T67" fmla="*/ 2147483647 h 91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10"/>
              <a:gd name="T103" fmla="*/ 0 h 910"/>
              <a:gd name="T104" fmla="*/ 3410 w 3410"/>
              <a:gd name="T105" fmla="*/ 910 h 91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10" h="910">
                <a:moveTo>
                  <a:pt x="435" y="170"/>
                </a:moveTo>
                <a:cubicBezTo>
                  <a:pt x="423" y="188"/>
                  <a:pt x="411" y="206"/>
                  <a:pt x="399" y="224"/>
                </a:cubicBezTo>
                <a:cubicBezTo>
                  <a:pt x="394" y="232"/>
                  <a:pt x="380" y="230"/>
                  <a:pt x="371" y="234"/>
                </a:cubicBezTo>
                <a:cubicBezTo>
                  <a:pt x="328" y="256"/>
                  <a:pt x="280" y="282"/>
                  <a:pt x="234" y="298"/>
                </a:cubicBezTo>
                <a:cubicBezTo>
                  <a:pt x="206" y="319"/>
                  <a:pt x="181" y="342"/>
                  <a:pt x="152" y="362"/>
                </a:cubicBezTo>
                <a:cubicBezTo>
                  <a:pt x="112" y="422"/>
                  <a:pt x="47" y="475"/>
                  <a:pt x="24" y="544"/>
                </a:cubicBezTo>
                <a:cubicBezTo>
                  <a:pt x="29" y="628"/>
                  <a:pt x="0" y="740"/>
                  <a:pt x="97" y="764"/>
                </a:cubicBezTo>
                <a:cubicBezTo>
                  <a:pt x="113" y="775"/>
                  <a:pt x="126" y="791"/>
                  <a:pt x="143" y="800"/>
                </a:cubicBezTo>
                <a:cubicBezTo>
                  <a:pt x="195" y="826"/>
                  <a:pt x="258" y="816"/>
                  <a:pt x="316" y="819"/>
                </a:cubicBezTo>
                <a:cubicBezTo>
                  <a:pt x="682" y="838"/>
                  <a:pt x="374" y="818"/>
                  <a:pt x="646" y="837"/>
                </a:cubicBezTo>
                <a:cubicBezTo>
                  <a:pt x="956" y="888"/>
                  <a:pt x="564" y="826"/>
                  <a:pt x="856" y="864"/>
                </a:cubicBezTo>
                <a:cubicBezTo>
                  <a:pt x="922" y="873"/>
                  <a:pt x="970" y="899"/>
                  <a:pt x="1039" y="901"/>
                </a:cubicBezTo>
                <a:cubicBezTo>
                  <a:pt x="1216" y="906"/>
                  <a:pt x="1392" y="907"/>
                  <a:pt x="1569" y="910"/>
                </a:cubicBezTo>
                <a:cubicBezTo>
                  <a:pt x="1807" y="907"/>
                  <a:pt x="2044" y="907"/>
                  <a:pt x="2282" y="901"/>
                </a:cubicBezTo>
                <a:cubicBezTo>
                  <a:pt x="2371" y="899"/>
                  <a:pt x="2547" y="874"/>
                  <a:pt x="2547" y="874"/>
                </a:cubicBezTo>
                <a:cubicBezTo>
                  <a:pt x="2683" y="782"/>
                  <a:pt x="3009" y="838"/>
                  <a:pt x="3068" y="837"/>
                </a:cubicBezTo>
                <a:cubicBezTo>
                  <a:pt x="3077" y="831"/>
                  <a:pt x="3086" y="823"/>
                  <a:pt x="3096" y="819"/>
                </a:cubicBezTo>
                <a:cubicBezTo>
                  <a:pt x="3107" y="814"/>
                  <a:pt x="3121" y="816"/>
                  <a:pt x="3132" y="810"/>
                </a:cubicBezTo>
                <a:cubicBezTo>
                  <a:pt x="3227" y="755"/>
                  <a:pt x="3104" y="801"/>
                  <a:pt x="3187" y="773"/>
                </a:cubicBezTo>
                <a:cubicBezTo>
                  <a:pt x="3226" y="736"/>
                  <a:pt x="3281" y="714"/>
                  <a:pt x="3315" y="672"/>
                </a:cubicBezTo>
                <a:cubicBezTo>
                  <a:pt x="3344" y="636"/>
                  <a:pt x="3354" y="592"/>
                  <a:pt x="3379" y="554"/>
                </a:cubicBezTo>
                <a:cubicBezTo>
                  <a:pt x="3376" y="505"/>
                  <a:pt x="3410" y="248"/>
                  <a:pt x="3306" y="179"/>
                </a:cubicBezTo>
                <a:cubicBezTo>
                  <a:pt x="3278" y="160"/>
                  <a:pt x="3240" y="165"/>
                  <a:pt x="3206" y="160"/>
                </a:cubicBezTo>
                <a:cubicBezTo>
                  <a:pt x="2988" y="89"/>
                  <a:pt x="2556" y="126"/>
                  <a:pt x="2428" y="124"/>
                </a:cubicBezTo>
                <a:cubicBezTo>
                  <a:pt x="2187" y="64"/>
                  <a:pt x="1914" y="103"/>
                  <a:pt x="1660" y="78"/>
                </a:cubicBezTo>
                <a:cubicBezTo>
                  <a:pt x="1532" y="46"/>
                  <a:pt x="1407" y="40"/>
                  <a:pt x="1276" y="32"/>
                </a:cubicBezTo>
                <a:cubicBezTo>
                  <a:pt x="1052" y="0"/>
                  <a:pt x="1188" y="4"/>
                  <a:pt x="792" y="14"/>
                </a:cubicBezTo>
                <a:cubicBezTo>
                  <a:pt x="780" y="20"/>
                  <a:pt x="768" y="28"/>
                  <a:pt x="755" y="32"/>
                </a:cubicBezTo>
                <a:cubicBezTo>
                  <a:pt x="734" y="38"/>
                  <a:pt x="711" y="34"/>
                  <a:pt x="691" y="42"/>
                </a:cubicBezTo>
                <a:cubicBezTo>
                  <a:pt x="641" y="61"/>
                  <a:pt x="622" y="97"/>
                  <a:pt x="582" y="124"/>
                </a:cubicBezTo>
                <a:cubicBezTo>
                  <a:pt x="574" y="129"/>
                  <a:pt x="563" y="129"/>
                  <a:pt x="554" y="133"/>
                </a:cubicBezTo>
                <a:cubicBezTo>
                  <a:pt x="538" y="141"/>
                  <a:pt x="522" y="150"/>
                  <a:pt x="508" y="160"/>
                </a:cubicBezTo>
                <a:cubicBezTo>
                  <a:pt x="476" y="183"/>
                  <a:pt x="455" y="211"/>
                  <a:pt x="417" y="224"/>
                </a:cubicBezTo>
                <a:cubicBezTo>
                  <a:pt x="393" y="241"/>
                  <a:pt x="370" y="248"/>
                  <a:pt x="344" y="261"/>
                </a:cubicBezTo>
              </a:path>
            </a:pathLst>
          </a:custGeom>
          <a:solidFill>
            <a:schemeClr val="bg1"/>
          </a:solidFill>
          <a:ln w="9525" cap="flat" cmpd="sng">
            <a:solidFill>
              <a:schemeClr val="bg1"/>
            </a:solidFill>
            <a:prstDash val="solid"/>
            <a:round/>
            <a:headEnd/>
            <a:tailEnd/>
          </a:ln>
        </p:spPr>
        <p:txBody>
          <a:bodyPr wrap="none" anchor="ctr"/>
          <a:lstStyle/>
          <a:p>
            <a:endParaRPr lang="en-US"/>
          </a:p>
        </p:txBody>
      </p:sp>
      <p:sp>
        <p:nvSpPr>
          <p:cNvPr id="344069" name="Rectangle 7"/>
          <p:cNvSpPr>
            <a:spLocks noChangeArrowheads="1"/>
          </p:cNvSpPr>
          <p:nvPr/>
        </p:nvSpPr>
        <p:spPr bwMode="auto">
          <a:xfrm>
            <a:off x="6324600" y="990600"/>
            <a:ext cx="914400" cy="457200"/>
          </a:xfrm>
          <a:prstGeom prst="rect">
            <a:avLst/>
          </a:prstGeom>
          <a:solidFill>
            <a:schemeClr val="bg1"/>
          </a:solidFill>
          <a:ln w="9525" algn="ctr">
            <a:solidFill>
              <a:schemeClr val="bg1"/>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ChangeArrowheads="1"/>
          </p:cNvSpPr>
          <p:nvPr>
            <p:ph type="title" idx="4294967295"/>
          </p:nvPr>
        </p:nvSpPr>
        <p:spPr/>
        <p:txBody>
          <a:bodyPr/>
          <a:lstStyle/>
          <a:p>
            <a:pPr eaLnBrk="1" hangingPunct="1"/>
            <a:endParaRPr lang="en-US" smtClean="0"/>
          </a:p>
        </p:txBody>
      </p:sp>
      <p:pic>
        <p:nvPicPr>
          <p:cNvPr id="345091" name="Picture 3"/>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3"/>
          <p:cNvSpPr>
            <a:spLocks noGrp="1" noChangeArrowheads="1"/>
          </p:cNvSpPr>
          <p:nvPr>
            <p:ph type="body" idx="1"/>
          </p:nvPr>
        </p:nvSpPr>
        <p:spPr>
          <a:xfrm>
            <a:off x="304800" y="228600"/>
            <a:ext cx="8382000" cy="5897563"/>
          </a:xfrm>
        </p:spPr>
        <p:txBody>
          <a:bodyPr/>
          <a:lstStyle/>
          <a:p>
            <a:r>
              <a:rPr lang="en-US" smtClean="0">
                <a:solidFill>
                  <a:srgbClr val="66FF99"/>
                </a:solidFill>
              </a:rPr>
              <a:t>Activity! Making a timeline of Earth’s long history on a paper roll. </a:t>
            </a:r>
          </a:p>
        </p:txBody>
      </p:sp>
      <p:pic>
        <p:nvPicPr>
          <p:cNvPr id="347139"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610600" cy="47244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3"/>
          <p:cNvSpPr>
            <a:spLocks noGrp="1" noChangeArrowheads="1"/>
          </p:cNvSpPr>
          <p:nvPr>
            <p:ph type="body" idx="1"/>
          </p:nvPr>
        </p:nvSpPr>
        <p:spPr>
          <a:xfrm>
            <a:off x="457200" y="304800"/>
            <a:ext cx="8229600" cy="5821363"/>
          </a:xfrm>
        </p:spPr>
        <p:txBody>
          <a:bodyPr/>
          <a:lstStyle/>
          <a:p>
            <a:pPr eaLnBrk="1" hangingPunct="1"/>
            <a:r>
              <a:rPr lang="en-US" smtClean="0"/>
              <a:t>Activity: Making a timeline of Earth System History.</a:t>
            </a:r>
          </a:p>
          <a:p>
            <a:pPr lvl="1" eaLnBrk="1" hangingPunct="1"/>
            <a:r>
              <a:rPr lang="en-US" smtClean="0">
                <a:hlinkClick r:id="rId2"/>
              </a:rPr>
              <a:t>http://serc.carleton.edu/quantskills/activities/calculatortape.html</a:t>
            </a:r>
            <a:r>
              <a:rPr lang="en-US" smtClean="0"/>
              <a:t> </a:t>
            </a:r>
          </a:p>
        </p:txBody>
      </p:sp>
      <p:pic>
        <p:nvPicPr>
          <p:cNvPr id="34816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514600"/>
            <a:ext cx="8686800" cy="3886200"/>
          </a:xfrm>
          <a:prstGeom prst="rect">
            <a:avLst/>
          </a:prstGeom>
          <a:noFill/>
          <a:ln w="76200">
            <a:solidFill>
              <a:srgbClr val="5F5F5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4"/>
          <p:cNvSpPr>
            <a:spLocks noChangeArrowheads="1"/>
          </p:cNvSpPr>
          <p:nvPr/>
        </p:nvSpPr>
        <p:spPr bwMode="auto">
          <a:xfrm>
            <a:off x="457200" y="2590800"/>
            <a:ext cx="8305800" cy="304800"/>
          </a:xfrm>
          <a:prstGeom prst="rect">
            <a:avLst/>
          </a:prstGeom>
          <a:solidFill>
            <a:schemeClr val="tx1"/>
          </a:solidFill>
          <a:ln w="28575" algn="ctr">
            <a:solidFill>
              <a:srgbClr val="5F5F5F"/>
            </a:solidFill>
            <a:miter lim="800000"/>
            <a:headEnd/>
            <a:tailEnd/>
          </a:ln>
        </p:spPr>
        <p:txBody>
          <a:bodyPr wrap="none" anchor="ctr"/>
          <a:lstStyle/>
          <a:p>
            <a:endParaRPr lang="en-US"/>
          </a:p>
        </p:txBody>
      </p:sp>
      <p:sp>
        <p:nvSpPr>
          <p:cNvPr id="349187" name="Line 5"/>
          <p:cNvSpPr>
            <a:spLocks noChangeShapeType="1"/>
          </p:cNvSpPr>
          <p:nvPr/>
        </p:nvSpPr>
        <p:spPr bwMode="auto">
          <a:xfrm>
            <a:off x="457200" y="2286000"/>
            <a:ext cx="8229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9188" name="Text Box 6"/>
          <p:cNvSpPr txBox="1">
            <a:spLocks noChangeArrowheads="1"/>
          </p:cNvSpPr>
          <p:nvPr/>
        </p:nvSpPr>
        <p:spPr bwMode="auto">
          <a:xfrm>
            <a:off x="2209800" y="16002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t>4.56 meters</a:t>
            </a:r>
          </a:p>
        </p:txBody>
      </p:sp>
      <p:pic>
        <p:nvPicPr>
          <p:cNvPr id="34918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3886200"/>
            <a:ext cx="4191000" cy="2298700"/>
          </a:xfrm>
          <a:prstGeom prst="rect">
            <a:avLst/>
          </a:prstGeom>
          <a:noFill/>
          <a:ln w="762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ChangeArrowheads="1"/>
          </p:cNvSpPr>
          <p:nvPr/>
        </p:nvSpPr>
        <p:spPr bwMode="auto">
          <a:xfrm>
            <a:off x="457200" y="2590800"/>
            <a:ext cx="8305800" cy="304800"/>
          </a:xfrm>
          <a:prstGeom prst="rect">
            <a:avLst/>
          </a:prstGeom>
          <a:solidFill>
            <a:schemeClr val="tx1"/>
          </a:solidFill>
          <a:ln w="28575" algn="ctr">
            <a:solidFill>
              <a:srgbClr val="5F5F5F"/>
            </a:solidFill>
            <a:miter lim="800000"/>
            <a:headEnd/>
            <a:tailEnd/>
          </a:ln>
        </p:spPr>
        <p:txBody>
          <a:bodyPr wrap="none" anchor="ctr"/>
          <a:lstStyle/>
          <a:p>
            <a:endParaRPr lang="en-US"/>
          </a:p>
        </p:txBody>
      </p:sp>
      <p:sp>
        <p:nvSpPr>
          <p:cNvPr id="350211" name="Line 3"/>
          <p:cNvSpPr>
            <a:spLocks noChangeShapeType="1"/>
          </p:cNvSpPr>
          <p:nvPr/>
        </p:nvSpPr>
        <p:spPr bwMode="auto">
          <a:xfrm>
            <a:off x="457200" y="2286000"/>
            <a:ext cx="8229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0212" name="Text Box 4"/>
          <p:cNvSpPr txBox="1">
            <a:spLocks noChangeArrowheads="1"/>
          </p:cNvSpPr>
          <p:nvPr/>
        </p:nvSpPr>
        <p:spPr bwMode="auto">
          <a:xfrm>
            <a:off x="2209800" y="16002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t>4.56 meters</a:t>
            </a:r>
          </a:p>
        </p:txBody>
      </p:sp>
      <p:sp>
        <p:nvSpPr>
          <p:cNvPr id="350213" name="WordArt 5"/>
          <p:cNvSpPr>
            <a:spLocks noChangeArrowheads="1" noChangeShapeType="1" noTextEdit="1"/>
          </p:cNvSpPr>
          <p:nvPr/>
        </p:nvSpPr>
        <p:spPr bwMode="auto">
          <a:xfrm>
            <a:off x="228600" y="228600"/>
            <a:ext cx="2128838" cy="555625"/>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Start 4.65 b.y.a</a:t>
            </a:r>
          </a:p>
        </p:txBody>
      </p:sp>
      <p:sp>
        <p:nvSpPr>
          <p:cNvPr id="350214" name="Line 6"/>
          <p:cNvSpPr>
            <a:spLocks noChangeShapeType="1"/>
          </p:cNvSpPr>
          <p:nvPr/>
        </p:nvSpPr>
        <p:spPr bwMode="auto">
          <a:xfrm flipH="1">
            <a:off x="609600" y="838200"/>
            <a:ext cx="762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0215" name="Line 7"/>
          <p:cNvSpPr>
            <a:spLocks noChangeShapeType="1"/>
          </p:cNvSpPr>
          <p:nvPr/>
        </p:nvSpPr>
        <p:spPr bwMode="auto">
          <a:xfrm>
            <a:off x="533400" y="2590800"/>
            <a:ext cx="0" cy="304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ChangeArrowheads="1"/>
          </p:cNvSpPr>
          <p:nvPr/>
        </p:nvSpPr>
        <p:spPr bwMode="auto">
          <a:xfrm>
            <a:off x="457200" y="2590800"/>
            <a:ext cx="8305800" cy="304800"/>
          </a:xfrm>
          <a:prstGeom prst="rect">
            <a:avLst/>
          </a:prstGeom>
          <a:solidFill>
            <a:schemeClr val="tx1"/>
          </a:solidFill>
          <a:ln w="28575" algn="ctr">
            <a:solidFill>
              <a:srgbClr val="5F5F5F"/>
            </a:solidFill>
            <a:miter lim="800000"/>
            <a:headEnd/>
            <a:tailEnd/>
          </a:ln>
        </p:spPr>
        <p:txBody>
          <a:bodyPr wrap="none" anchor="ctr"/>
          <a:lstStyle/>
          <a:p>
            <a:endParaRPr lang="en-US"/>
          </a:p>
        </p:txBody>
      </p:sp>
      <p:sp>
        <p:nvSpPr>
          <p:cNvPr id="351235" name="Line 3"/>
          <p:cNvSpPr>
            <a:spLocks noChangeShapeType="1"/>
          </p:cNvSpPr>
          <p:nvPr/>
        </p:nvSpPr>
        <p:spPr bwMode="auto">
          <a:xfrm>
            <a:off x="457200" y="2286000"/>
            <a:ext cx="8229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1236" name="Text Box 4"/>
          <p:cNvSpPr txBox="1">
            <a:spLocks noChangeArrowheads="1"/>
          </p:cNvSpPr>
          <p:nvPr/>
        </p:nvSpPr>
        <p:spPr bwMode="auto">
          <a:xfrm>
            <a:off x="2209800" y="16002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t>4.56 meters</a:t>
            </a:r>
          </a:p>
        </p:txBody>
      </p:sp>
      <p:sp>
        <p:nvSpPr>
          <p:cNvPr id="351237" name="WordArt 5"/>
          <p:cNvSpPr>
            <a:spLocks noChangeArrowheads="1" noChangeShapeType="1" noTextEdit="1"/>
          </p:cNvSpPr>
          <p:nvPr/>
        </p:nvSpPr>
        <p:spPr bwMode="auto">
          <a:xfrm>
            <a:off x="228600" y="228600"/>
            <a:ext cx="2128838" cy="555625"/>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Start 4.65 b.y.a</a:t>
            </a:r>
          </a:p>
        </p:txBody>
      </p:sp>
      <p:sp>
        <p:nvSpPr>
          <p:cNvPr id="351238" name="Line 6"/>
          <p:cNvSpPr>
            <a:spLocks noChangeShapeType="1"/>
          </p:cNvSpPr>
          <p:nvPr/>
        </p:nvSpPr>
        <p:spPr bwMode="auto">
          <a:xfrm flipH="1">
            <a:off x="609600" y="838200"/>
            <a:ext cx="762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1239" name="Line 7"/>
          <p:cNvSpPr>
            <a:spLocks noChangeShapeType="1"/>
          </p:cNvSpPr>
          <p:nvPr/>
        </p:nvSpPr>
        <p:spPr bwMode="auto">
          <a:xfrm>
            <a:off x="533400" y="2590800"/>
            <a:ext cx="0" cy="304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1240" name="WordArt 23"/>
          <p:cNvSpPr>
            <a:spLocks noChangeArrowheads="1" noChangeShapeType="1" noTextEdit="1"/>
          </p:cNvSpPr>
          <p:nvPr/>
        </p:nvSpPr>
        <p:spPr bwMode="auto">
          <a:xfrm>
            <a:off x="1143000" y="838200"/>
            <a:ext cx="7010400" cy="647700"/>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solidFill>
                  <a:srgbClr val="66FF99"/>
                </a:solidFill>
                <a:effectLst>
                  <a:outerShdw dist="45791" dir="3378596" algn="ctr" rotWithShape="0">
                    <a:srgbClr val="4D4D4D">
                      <a:alpha val="79999"/>
                    </a:srgbClr>
                  </a:outerShdw>
                </a:effectLst>
                <a:latin typeface="Arial Black"/>
              </a:rPr>
              <a:t>Mark each meter from start.</a:t>
            </a:r>
          </a:p>
        </p:txBody>
      </p:sp>
    </p:spTree>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ChangeArrowheads="1"/>
          </p:cNvSpPr>
          <p:nvPr/>
        </p:nvSpPr>
        <p:spPr bwMode="auto">
          <a:xfrm>
            <a:off x="457200" y="2590800"/>
            <a:ext cx="8305800" cy="304800"/>
          </a:xfrm>
          <a:prstGeom prst="rect">
            <a:avLst/>
          </a:prstGeom>
          <a:solidFill>
            <a:schemeClr val="tx1"/>
          </a:solidFill>
          <a:ln w="28575" algn="ctr">
            <a:solidFill>
              <a:srgbClr val="5F5F5F"/>
            </a:solidFill>
            <a:miter lim="800000"/>
            <a:headEnd/>
            <a:tailEnd/>
          </a:ln>
        </p:spPr>
        <p:txBody>
          <a:bodyPr wrap="none" anchor="ctr"/>
          <a:lstStyle/>
          <a:p>
            <a:endParaRPr lang="en-US"/>
          </a:p>
        </p:txBody>
      </p:sp>
      <p:sp>
        <p:nvSpPr>
          <p:cNvPr id="352259" name="Line 3"/>
          <p:cNvSpPr>
            <a:spLocks noChangeShapeType="1"/>
          </p:cNvSpPr>
          <p:nvPr/>
        </p:nvSpPr>
        <p:spPr bwMode="auto">
          <a:xfrm>
            <a:off x="457200" y="2286000"/>
            <a:ext cx="8229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2260" name="Text Box 4"/>
          <p:cNvSpPr txBox="1">
            <a:spLocks noChangeArrowheads="1"/>
          </p:cNvSpPr>
          <p:nvPr/>
        </p:nvSpPr>
        <p:spPr bwMode="auto">
          <a:xfrm>
            <a:off x="2209800" y="16002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t>4.56 meters</a:t>
            </a:r>
          </a:p>
        </p:txBody>
      </p:sp>
      <p:sp>
        <p:nvSpPr>
          <p:cNvPr id="352261" name="WordArt 5"/>
          <p:cNvSpPr>
            <a:spLocks noChangeArrowheads="1" noChangeShapeType="1" noTextEdit="1"/>
          </p:cNvSpPr>
          <p:nvPr/>
        </p:nvSpPr>
        <p:spPr bwMode="auto">
          <a:xfrm>
            <a:off x="228600" y="228600"/>
            <a:ext cx="2128838" cy="555625"/>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Start 4.65 b.y.a</a:t>
            </a:r>
          </a:p>
        </p:txBody>
      </p:sp>
      <p:sp>
        <p:nvSpPr>
          <p:cNvPr id="352262" name="Line 6"/>
          <p:cNvSpPr>
            <a:spLocks noChangeShapeType="1"/>
          </p:cNvSpPr>
          <p:nvPr/>
        </p:nvSpPr>
        <p:spPr bwMode="auto">
          <a:xfrm flipH="1">
            <a:off x="609600" y="838200"/>
            <a:ext cx="762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2263" name="Line 7"/>
          <p:cNvSpPr>
            <a:spLocks noChangeShapeType="1"/>
          </p:cNvSpPr>
          <p:nvPr/>
        </p:nvSpPr>
        <p:spPr bwMode="auto">
          <a:xfrm>
            <a:off x="533400" y="2590800"/>
            <a:ext cx="0" cy="304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264" name="Line 8"/>
          <p:cNvSpPr>
            <a:spLocks noChangeShapeType="1"/>
          </p:cNvSpPr>
          <p:nvPr/>
        </p:nvSpPr>
        <p:spPr bwMode="auto">
          <a:xfrm>
            <a:off x="5334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265" name="Line 9"/>
          <p:cNvSpPr>
            <a:spLocks noChangeShapeType="1"/>
          </p:cNvSpPr>
          <p:nvPr/>
        </p:nvSpPr>
        <p:spPr bwMode="auto">
          <a:xfrm>
            <a:off x="22860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266" name="Line 10"/>
          <p:cNvSpPr>
            <a:spLocks noChangeShapeType="1"/>
          </p:cNvSpPr>
          <p:nvPr/>
        </p:nvSpPr>
        <p:spPr bwMode="auto">
          <a:xfrm>
            <a:off x="40386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267" name="Line 11"/>
          <p:cNvSpPr>
            <a:spLocks noChangeShapeType="1"/>
          </p:cNvSpPr>
          <p:nvPr/>
        </p:nvSpPr>
        <p:spPr bwMode="auto">
          <a:xfrm>
            <a:off x="57912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268" name="Line 12"/>
          <p:cNvSpPr>
            <a:spLocks noChangeShapeType="1"/>
          </p:cNvSpPr>
          <p:nvPr/>
        </p:nvSpPr>
        <p:spPr bwMode="auto">
          <a:xfrm>
            <a:off x="7620000" y="27432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269" name="WordArt 13"/>
          <p:cNvSpPr>
            <a:spLocks noChangeArrowheads="1" noChangeShapeType="1" noTextEdit="1"/>
          </p:cNvSpPr>
          <p:nvPr/>
        </p:nvSpPr>
        <p:spPr bwMode="auto">
          <a:xfrm>
            <a:off x="1143000" y="838200"/>
            <a:ext cx="7010400" cy="647700"/>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solidFill>
                  <a:srgbClr val="66FF99"/>
                </a:solidFill>
                <a:effectLst>
                  <a:outerShdw dist="45791" dir="3378596" algn="ctr" rotWithShape="0">
                    <a:srgbClr val="4D4D4D">
                      <a:alpha val="79999"/>
                    </a:srgbClr>
                  </a:outerShdw>
                </a:effectLst>
                <a:latin typeface="Arial Black"/>
              </a:rPr>
              <a:t>Mark each meter from start.</a:t>
            </a:r>
          </a:p>
        </p:txBody>
      </p:sp>
      <p:sp>
        <p:nvSpPr>
          <p:cNvPr id="352270" name="Line 14"/>
          <p:cNvSpPr>
            <a:spLocks noChangeShapeType="1"/>
          </p:cNvSpPr>
          <p:nvPr/>
        </p:nvSpPr>
        <p:spPr bwMode="auto">
          <a:xfrm>
            <a:off x="22860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271" name="Line 15"/>
          <p:cNvSpPr>
            <a:spLocks noChangeShapeType="1"/>
          </p:cNvSpPr>
          <p:nvPr/>
        </p:nvSpPr>
        <p:spPr bwMode="auto">
          <a:xfrm>
            <a:off x="40386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272" name="Line 16"/>
          <p:cNvSpPr>
            <a:spLocks noChangeShapeType="1"/>
          </p:cNvSpPr>
          <p:nvPr/>
        </p:nvSpPr>
        <p:spPr bwMode="auto">
          <a:xfrm>
            <a:off x="57912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2273" name="Line 17"/>
          <p:cNvSpPr>
            <a:spLocks noChangeShapeType="1"/>
          </p:cNvSpPr>
          <p:nvPr/>
        </p:nvSpPr>
        <p:spPr bwMode="auto">
          <a:xfrm>
            <a:off x="76200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ChangeArrowheads="1"/>
          </p:cNvSpPr>
          <p:nvPr/>
        </p:nvSpPr>
        <p:spPr bwMode="auto">
          <a:xfrm>
            <a:off x="457200" y="2590800"/>
            <a:ext cx="8305800" cy="304800"/>
          </a:xfrm>
          <a:prstGeom prst="rect">
            <a:avLst/>
          </a:prstGeom>
          <a:solidFill>
            <a:schemeClr val="tx1"/>
          </a:solidFill>
          <a:ln w="28575" algn="ctr">
            <a:solidFill>
              <a:srgbClr val="5F5F5F"/>
            </a:solidFill>
            <a:miter lim="800000"/>
            <a:headEnd/>
            <a:tailEnd/>
          </a:ln>
        </p:spPr>
        <p:txBody>
          <a:bodyPr wrap="none" anchor="ctr"/>
          <a:lstStyle/>
          <a:p>
            <a:endParaRPr lang="en-US"/>
          </a:p>
        </p:txBody>
      </p:sp>
      <p:sp>
        <p:nvSpPr>
          <p:cNvPr id="353283" name="Line 3"/>
          <p:cNvSpPr>
            <a:spLocks noChangeShapeType="1"/>
          </p:cNvSpPr>
          <p:nvPr/>
        </p:nvSpPr>
        <p:spPr bwMode="auto">
          <a:xfrm>
            <a:off x="457200" y="2286000"/>
            <a:ext cx="8229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3284" name="Text Box 4"/>
          <p:cNvSpPr txBox="1">
            <a:spLocks noChangeArrowheads="1"/>
          </p:cNvSpPr>
          <p:nvPr/>
        </p:nvSpPr>
        <p:spPr bwMode="auto">
          <a:xfrm>
            <a:off x="2209800" y="16002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t>4.56 meters</a:t>
            </a:r>
          </a:p>
        </p:txBody>
      </p:sp>
      <p:sp>
        <p:nvSpPr>
          <p:cNvPr id="353285" name="WordArt 5"/>
          <p:cNvSpPr>
            <a:spLocks noChangeArrowheads="1" noChangeShapeType="1" noTextEdit="1"/>
          </p:cNvSpPr>
          <p:nvPr/>
        </p:nvSpPr>
        <p:spPr bwMode="auto">
          <a:xfrm>
            <a:off x="228600" y="228600"/>
            <a:ext cx="2128838" cy="555625"/>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Start 4.65 b.y.a</a:t>
            </a:r>
          </a:p>
        </p:txBody>
      </p:sp>
      <p:sp>
        <p:nvSpPr>
          <p:cNvPr id="353286" name="Line 6"/>
          <p:cNvSpPr>
            <a:spLocks noChangeShapeType="1"/>
          </p:cNvSpPr>
          <p:nvPr/>
        </p:nvSpPr>
        <p:spPr bwMode="auto">
          <a:xfrm flipH="1">
            <a:off x="609600" y="838200"/>
            <a:ext cx="762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3287" name="Line 7"/>
          <p:cNvSpPr>
            <a:spLocks noChangeShapeType="1"/>
          </p:cNvSpPr>
          <p:nvPr/>
        </p:nvSpPr>
        <p:spPr bwMode="auto">
          <a:xfrm>
            <a:off x="533400" y="2590800"/>
            <a:ext cx="0" cy="304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88" name="Line 8"/>
          <p:cNvSpPr>
            <a:spLocks noChangeShapeType="1"/>
          </p:cNvSpPr>
          <p:nvPr/>
        </p:nvSpPr>
        <p:spPr bwMode="auto">
          <a:xfrm>
            <a:off x="5334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89" name="Line 9"/>
          <p:cNvSpPr>
            <a:spLocks noChangeShapeType="1"/>
          </p:cNvSpPr>
          <p:nvPr/>
        </p:nvSpPr>
        <p:spPr bwMode="auto">
          <a:xfrm>
            <a:off x="22860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90" name="Line 10"/>
          <p:cNvSpPr>
            <a:spLocks noChangeShapeType="1"/>
          </p:cNvSpPr>
          <p:nvPr/>
        </p:nvSpPr>
        <p:spPr bwMode="auto">
          <a:xfrm>
            <a:off x="40386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91" name="Line 11"/>
          <p:cNvSpPr>
            <a:spLocks noChangeShapeType="1"/>
          </p:cNvSpPr>
          <p:nvPr/>
        </p:nvSpPr>
        <p:spPr bwMode="auto">
          <a:xfrm>
            <a:off x="57912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92" name="Line 12"/>
          <p:cNvSpPr>
            <a:spLocks noChangeShapeType="1"/>
          </p:cNvSpPr>
          <p:nvPr/>
        </p:nvSpPr>
        <p:spPr bwMode="auto">
          <a:xfrm>
            <a:off x="7620000" y="27432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93" name="Line 17"/>
          <p:cNvSpPr>
            <a:spLocks noChangeShapeType="1"/>
          </p:cNvSpPr>
          <p:nvPr/>
        </p:nvSpPr>
        <p:spPr bwMode="auto">
          <a:xfrm>
            <a:off x="5334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94" name="Line 18"/>
          <p:cNvSpPr>
            <a:spLocks noChangeShapeType="1"/>
          </p:cNvSpPr>
          <p:nvPr/>
        </p:nvSpPr>
        <p:spPr bwMode="auto">
          <a:xfrm>
            <a:off x="22860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95" name="Line 19"/>
          <p:cNvSpPr>
            <a:spLocks noChangeShapeType="1"/>
          </p:cNvSpPr>
          <p:nvPr/>
        </p:nvSpPr>
        <p:spPr bwMode="auto">
          <a:xfrm>
            <a:off x="40386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96" name="Line 20"/>
          <p:cNvSpPr>
            <a:spLocks noChangeShapeType="1"/>
          </p:cNvSpPr>
          <p:nvPr/>
        </p:nvSpPr>
        <p:spPr bwMode="auto">
          <a:xfrm>
            <a:off x="57912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97" name="Line 21"/>
          <p:cNvSpPr>
            <a:spLocks noChangeShapeType="1"/>
          </p:cNvSpPr>
          <p:nvPr/>
        </p:nvSpPr>
        <p:spPr bwMode="auto">
          <a:xfrm>
            <a:off x="7543800" y="35814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298" name="WordArt 23"/>
          <p:cNvSpPr>
            <a:spLocks noChangeArrowheads="1" noChangeShapeType="1" noTextEdit="1"/>
          </p:cNvSpPr>
          <p:nvPr/>
        </p:nvSpPr>
        <p:spPr bwMode="auto">
          <a:xfrm>
            <a:off x="1143000" y="838200"/>
            <a:ext cx="7010400" cy="647700"/>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solidFill>
                  <a:srgbClr val="66FF99"/>
                </a:solidFill>
                <a:effectLst>
                  <a:outerShdw dist="45791" dir="3378596" algn="ctr" rotWithShape="0">
                    <a:srgbClr val="4D4D4D">
                      <a:alpha val="79999"/>
                    </a:srgbClr>
                  </a:outerShdw>
                </a:effectLst>
                <a:latin typeface="Arial Black"/>
              </a:rPr>
              <a:t>Mark each meter from start.</a:t>
            </a:r>
          </a:p>
        </p:txBody>
      </p:sp>
      <p:sp>
        <p:nvSpPr>
          <p:cNvPr id="353299" name="Line 24"/>
          <p:cNvSpPr>
            <a:spLocks noChangeShapeType="1"/>
          </p:cNvSpPr>
          <p:nvPr/>
        </p:nvSpPr>
        <p:spPr bwMode="auto">
          <a:xfrm>
            <a:off x="22860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300" name="Line 25"/>
          <p:cNvSpPr>
            <a:spLocks noChangeShapeType="1"/>
          </p:cNvSpPr>
          <p:nvPr/>
        </p:nvSpPr>
        <p:spPr bwMode="auto">
          <a:xfrm>
            <a:off x="40386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301" name="Line 26"/>
          <p:cNvSpPr>
            <a:spLocks noChangeShapeType="1"/>
          </p:cNvSpPr>
          <p:nvPr/>
        </p:nvSpPr>
        <p:spPr bwMode="auto">
          <a:xfrm>
            <a:off x="57912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3302" name="Line 27"/>
          <p:cNvSpPr>
            <a:spLocks noChangeShapeType="1"/>
          </p:cNvSpPr>
          <p:nvPr/>
        </p:nvSpPr>
        <p:spPr bwMode="auto">
          <a:xfrm>
            <a:off x="76200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ChangeArrowheads="1"/>
          </p:cNvSpPr>
          <p:nvPr/>
        </p:nvSpPr>
        <p:spPr bwMode="auto">
          <a:xfrm>
            <a:off x="457200" y="2590800"/>
            <a:ext cx="8305800" cy="304800"/>
          </a:xfrm>
          <a:prstGeom prst="rect">
            <a:avLst/>
          </a:prstGeom>
          <a:solidFill>
            <a:schemeClr val="tx1"/>
          </a:solidFill>
          <a:ln w="28575" algn="ctr">
            <a:solidFill>
              <a:srgbClr val="5F5F5F"/>
            </a:solidFill>
            <a:miter lim="800000"/>
            <a:headEnd/>
            <a:tailEnd/>
          </a:ln>
        </p:spPr>
        <p:txBody>
          <a:bodyPr wrap="none" anchor="ctr"/>
          <a:lstStyle/>
          <a:p>
            <a:endParaRPr lang="en-US"/>
          </a:p>
        </p:txBody>
      </p:sp>
      <p:sp>
        <p:nvSpPr>
          <p:cNvPr id="354307" name="Line 3"/>
          <p:cNvSpPr>
            <a:spLocks noChangeShapeType="1"/>
          </p:cNvSpPr>
          <p:nvPr/>
        </p:nvSpPr>
        <p:spPr bwMode="auto">
          <a:xfrm>
            <a:off x="457200" y="2286000"/>
            <a:ext cx="8229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4308" name="Text Box 4"/>
          <p:cNvSpPr txBox="1">
            <a:spLocks noChangeArrowheads="1"/>
          </p:cNvSpPr>
          <p:nvPr/>
        </p:nvSpPr>
        <p:spPr bwMode="auto">
          <a:xfrm>
            <a:off x="2209800" y="16002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t>4.56 meters</a:t>
            </a:r>
          </a:p>
        </p:txBody>
      </p:sp>
      <p:sp>
        <p:nvSpPr>
          <p:cNvPr id="354309" name="WordArt 5"/>
          <p:cNvSpPr>
            <a:spLocks noChangeArrowheads="1" noChangeShapeType="1" noTextEdit="1"/>
          </p:cNvSpPr>
          <p:nvPr/>
        </p:nvSpPr>
        <p:spPr bwMode="auto">
          <a:xfrm>
            <a:off x="228600" y="228600"/>
            <a:ext cx="2128838" cy="555625"/>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Start 4.65 b.y.a</a:t>
            </a:r>
          </a:p>
        </p:txBody>
      </p:sp>
      <p:sp>
        <p:nvSpPr>
          <p:cNvPr id="354310" name="Line 6"/>
          <p:cNvSpPr>
            <a:spLocks noChangeShapeType="1"/>
          </p:cNvSpPr>
          <p:nvPr/>
        </p:nvSpPr>
        <p:spPr bwMode="auto">
          <a:xfrm flipH="1">
            <a:off x="609600" y="838200"/>
            <a:ext cx="762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4311" name="Line 7"/>
          <p:cNvSpPr>
            <a:spLocks noChangeShapeType="1"/>
          </p:cNvSpPr>
          <p:nvPr/>
        </p:nvSpPr>
        <p:spPr bwMode="auto">
          <a:xfrm>
            <a:off x="533400" y="2590800"/>
            <a:ext cx="0" cy="304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12" name="Line 9"/>
          <p:cNvSpPr>
            <a:spLocks noChangeShapeType="1"/>
          </p:cNvSpPr>
          <p:nvPr/>
        </p:nvSpPr>
        <p:spPr bwMode="auto">
          <a:xfrm>
            <a:off x="5334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13" name="Line 40"/>
          <p:cNvSpPr>
            <a:spLocks noChangeShapeType="1"/>
          </p:cNvSpPr>
          <p:nvPr/>
        </p:nvSpPr>
        <p:spPr bwMode="auto">
          <a:xfrm>
            <a:off x="22860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14" name="Line 41"/>
          <p:cNvSpPr>
            <a:spLocks noChangeShapeType="1"/>
          </p:cNvSpPr>
          <p:nvPr/>
        </p:nvSpPr>
        <p:spPr bwMode="auto">
          <a:xfrm>
            <a:off x="40386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15" name="Line 42"/>
          <p:cNvSpPr>
            <a:spLocks noChangeShapeType="1"/>
          </p:cNvSpPr>
          <p:nvPr/>
        </p:nvSpPr>
        <p:spPr bwMode="auto">
          <a:xfrm>
            <a:off x="57912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16" name="Line 43"/>
          <p:cNvSpPr>
            <a:spLocks noChangeShapeType="1"/>
          </p:cNvSpPr>
          <p:nvPr/>
        </p:nvSpPr>
        <p:spPr bwMode="auto">
          <a:xfrm>
            <a:off x="7620000" y="27432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17" name="WordArt 45"/>
          <p:cNvSpPr>
            <a:spLocks noChangeArrowheads="1" noChangeShapeType="1" noTextEdit="1"/>
          </p:cNvSpPr>
          <p:nvPr/>
        </p:nvSpPr>
        <p:spPr bwMode="auto">
          <a:xfrm>
            <a:off x="914400" y="3962400"/>
            <a:ext cx="1052513"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 b.y.</a:t>
            </a:r>
          </a:p>
        </p:txBody>
      </p:sp>
      <p:sp>
        <p:nvSpPr>
          <p:cNvPr id="354318" name="WordArt 46"/>
          <p:cNvSpPr>
            <a:spLocks noChangeArrowheads="1" noChangeShapeType="1" noTextEdit="1"/>
          </p:cNvSpPr>
          <p:nvPr/>
        </p:nvSpPr>
        <p:spPr bwMode="auto">
          <a:xfrm>
            <a:off x="2590800" y="4038600"/>
            <a:ext cx="1219200"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 b.y.</a:t>
            </a:r>
          </a:p>
        </p:txBody>
      </p:sp>
      <p:sp>
        <p:nvSpPr>
          <p:cNvPr id="354319" name="WordArt 47"/>
          <p:cNvSpPr>
            <a:spLocks noChangeArrowheads="1" noChangeShapeType="1" noTextEdit="1"/>
          </p:cNvSpPr>
          <p:nvPr/>
        </p:nvSpPr>
        <p:spPr bwMode="auto">
          <a:xfrm>
            <a:off x="4343400" y="3962400"/>
            <a:ext cx="1143000"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 b.y.</a:t>
            </a:r>
          </a:p>
        </p:txBody>
      </p:sp>
      <p:sp>
        <p:nvSpPr>
          <p:cNvPr id="354320" name="WordArt 48"/>
          <p:cNvSpPr>
            <a:spLocks noChangeArrowheads="1" noChangeShapeType="1" noTextEdit="1"/>
          </p:cNvSpPr>
          <p:nvPr/>
        </p:nvSpPr>
        <p:spPr bwMode="auto">
          <a:xfrm>
            <a:off x="5943600" y="3962400"/>
            <a:ext cx="1219200"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 b.y.</a:t>
            </a:r>
          </a:p>
        </p:txBody>
      </p:sp>
      <p:sp>
        <p:nvSpPr>
          <p:cNvPr id="354321" name="Line 49"/>
          <p:cNvSpPr>
            <a:spLocks noChangeShapeType="1"/>
          </p:cNvSpPr>
          <p:nvPr/>
        </p:nvSpPr>
        <p:spPr bwMode="auto">
          <a:xfrm>
            <a:off x="5334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22" name="Line 50"/>
          <p:cNvSpPr>
            <a:spLocks noChangeShapeType="1"/>
          </p:cNvSpPr>
          <p:nvPr/>
        </p:nvSpPr>
        <p:spPr bwMode="auto">
          <a:xfrm>
            <a:off x="22860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23" name="Line 51"/>
          <p:cNvSpPr>
            <a:spLocks noChangeShapeType="1"/>
          </p:cNvSpPr>
          <p:nvPr/>
        </p:nvSpPr>
        <p:spPr bwMode="auto">
          <a:xfrm>
            <a:off x="40386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24" name="Line 52"/>
          <p:cNvSpPr>
            <a:spLocks noChangeShapeType="1"/>
          </p:cNvSpPr>
          <p:nvPr/>
        </p:nvSpPr>
        <p:spPr bwMode="auto">
          <a:xfrm>
            <a:off x="57912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25" name="Line 54"/>
          <p:cNvSpPr>
            <a:spLocks noChangeShapeType="1"/>
          </p:cNvSpPr>
          <p:nvPr/>
        </p:nvSpPr>
        <p:spPr bwMode="auto">
          <a:xfrm>
            <a:off x="7543800" y="35814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26" name="WordArt 55"/>
          <p:cNvSpPr>
            <a:spLocks noChangeArrowheads="1" noChangeShapeType="1" noTextEdit="1"/>
          </p:cNvSpPr>
          <p:nvPr/>
        </p:nvSpPr>
        <p:spPr bwMode="auto">
          <a:xfrm>
            <a:off x="7620000" y="3962400"/>
            <a:ext cx="1219200"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.56 b.y.</a:t>
            </a:r>
          </a:p>
        </p:txBody>
      </p:sp>
      <p:sp>
        <p:nvSpPr>
          <p:cNvPr id="354327" name="WordArt 56"/>
          <p:cNvSpPr>
            <a:spLocks noChangeArrowheads="1" noChangeShapeType="1" noTextEdit="1"/>
          </p:cNvSpPr>
          <p:nvPr/>
        </p:nvSpPr>
        <p:spPr bwMode="auto">
          <a:xfrm>
            <a:off x="1143000" y="838200"/>
            <a:ext cx="7010400" cy="647700"/>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solidFill>
                  <a:srgbClr val="66FF99"/>
                </a:solidFill>
                <a:effectLst>
                  <a:outerShdw dist="45791" dir="3378596" algn="ctr" rotWithShape="0">
                    <a:srgbClr val="4D4D4D">
                      <a:alpha val="79999"/>
                    </a:srgbClr>
                  </a:outerShdw>
                </a:effectLst>
                <a:latin typeface="Arial Black"/>
              </a:rPr>
              <a:t>Mark each meter from start.</a:t>
            </a:r>
          </a:p>
        </p:txBody>
      </p:sp>
      <p:sp>
        <p:nvSpPr>
          <p:cNvPr id="354328" name="Line 57"/>
          <p:cNvSpPr>
            <a:spLocks noChangeShapeType="1"/>
          </p:cNvSpPr>
          <p:nvPr/>
        </p:nvSpPr>
        <p:spPr bwMode="auto">
          <a:xfrm>
            <a:off x="22860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29" name="Line 60"/>
          <p:cNvSpPr>
            <a:spLocks noChangeShapeType="1"/>
          </p:cNvSpPr>
          <p:nvPr/>
        </p:nvSpPr>
        <p:spPr bwMode="auto">
          <a:xfrm>
            <a:off x="40386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30" name="Line 61"/>
          <p:cNvSpPr>
            <a:spLocks noChangeShapeType="1"/>
          </p:cNvSpPr>
          <p:nvPr/>
        </p:nvSpPr>
        <p:spPr bwMode="auto">
          <a:xfrm>
            <a:off x="57912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4331" name="Line 62"/>
          <p:cNvSpPr>
            <a:spLocks noChangeShapeType="1"/>
          </p:cNvSpPr>
          <p:nvPr/>
        </p:nvSpPr>
        <p:spPr bwMode="auto">
          <a:xfrm>
            <a:off x="76200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endParaRPr lang="en-US" smtClean="0"/>
          </a:p>
        </p:txBody>
      </p:sp>
      <p:sp>
        <p:nvSpPr>
          <p:cNvPr id="50179" name="Rectangle 3"/>
          <p:cNvSpPr>
            <a:spLocks noGrp="1" noChangeArrowheads="1"/>
          </p:cNvSpPr>
          <p:nvPr>
            <p:ph type="body" idx="1"/>
          </p:nvPr>
        </p:nvSpPr>
        <p:spPr/>
        <p:txBody>
          <a:bodyPr/>
          <a:lstStyle/>
          <a:p>
            <a:pPr eaLnBrk="1" hangingPunct="1"/>
            <a:endParaRPr lang="en-US" smtClean="0"/>
          </a:p>
        </p:txBody>
      </p:sp>
      <p:sp>
        <p:nvSpPr>
          <p:cNvPr id="50180"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0181"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0183"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0184" name="Line 8"/>
          <p:cNvSpPr>
            <a:spLocks noChangeShapeType="1"/>
          </p:cNvSpPr>
          <p:nvPr/>
        </p:nvSpPr>
        <p:spPr bwMode="auto">
          <a:xfrm>
            <a:off x="4495800" y="3048000"/>
            <a:ext cx="1600200" cy="76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85" name="Text Box 9"/>
          <p:cNvSpPr txBox="1">
            <a:spLocks noChangeArrowheads="1"/>
          </p:cNvSpPr>
          <p:nvPr/>
        </p:nvSpPr>
        <p:spPr bwMode="auto">
          <a:xfrm>
            <a:off x="3505200" y="3124200"/>
            <a:ext cx="213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Earliest Crystals</a:t>
            </a:r>
          </a:p>
        </p:txBody>
      </p:sp>
    </p:spTree>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ChangeArrowheads="1"/>
          </p:cNvSpPr>
          <p:nvPr/>
        </p:nvSpPr>
        <p:spPr bwMode="auto">
          <a:xfrm>
            <a:off x="457200" y="2590800"/>
            <a:ext cx="8305800" cy="304800"/>
          </a:xfrm>
          <a:prstGeom prst="rect">
            <a:avLst/>
          </a:prstGeom>
          <a:solidFill>
            <a:schemeClr val="tx1"/>
          </a:solidFill>
          <a:ln w="28575" algn="ctr">
            <a:solidFill>
              <a:srgbClr val="5F5F5F"/>
            </a:solidFill>
            <a:miter lim="800000"/>
            <a:headEnd/>
            <a:tailEnd/>
          </a:ln>
        </p:spPr>
        <p:txBody>
          <a:bodyPr wrap="none" anchor="ctr"/>
          <a:lstStyle/>
          <a:p>
            <a:endParaRPr lang="en-US"/>
          </a:p>
        </p:txBody>
      </p:sp>
      <p:sp>
        <p:nvSpPr>
          <p:cNvPr id="355331" name="Line 3"/>
          <p:cNvSpPr>
            <a:spLocks noChangeShapeType="1"/>
          </p:cNvSpPr>
          <p:nvPr/>
        </p:nvSpPr>
        <p:spPr bwMode="auto">
          <a:xfrm>
            <a:off x="457200" y="2286000"/>
            <a:ext cx="8229600" cy="0"/>
          </a:xfrm>
          <a:prstGeom prst="line">
            <a:avLst/>
          </a:prstGeom>
          <a:noFill/>
          <a:ln w="571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5332" name="Text Box 4"/>
          <p:cNvSpPr txBox="1">
            <a:spLocks noChangeArrowheads="1"/>
          </p:cNvSpPr>
          <p:nvPr/>
        </p:nvSpPr>
        <p:spPr bwMode="auto">
          <a:xfrm>
            <a:off x="2209800" y="1600200"/>
            <a:ext cx="4800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t>4.56 meters</a:t>
            </a:r>
          </a:p>
        </p:txBody>
      </p:sp>
      <p:sp>
        <p:nvSpPr>
          <p:cNvPr id="355333" name="WordArt 5"/>
          <p:cNvSpPr>
            <a:spLocks noChangeArrowheads="1" noChangeShapeType="1" noTextEdit="1"/>
          </p:cNvSpPr>
          <p:nvPr/>
        </p:nvSpPr>
        <p:spPr bwMode="auto">
          <a:xfrm>
            <a:off x="228600" y="228600"/>
            <a:ext cx="2128838" cy="555625"/>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Start 4.65 b.y.a</a:t>
            </a:r>
          </a:p>
        </p:txBody>
      </p:sp>
      <p:sp>
        <p:nvSpPr>
          <p:cNvPr id="355334" name="Line 6"/>
          <p:cNvSpPr>
            <a:spLocks noChangeShapeType="1"/>
          </p:cNvSpPr>
          <p:nvPr/>
        </p:nvSpPr>
        <p:spPr bwMode="auto">
          <a:xfrm flipH="1">
            <a:off x="609600" y="838200"/>
            <a:ext cx="76200"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5335" name="Line 7"/>
          <p:cNvSpPr>
            <a:spLocks noChangeShapeType="1"/>
          </p:cNvSpPr>
          <p:nvPr/>
        </p:nvSpPr>
        <p:spPr bwMode="auto">
          <a:xfrm>
            <a:off x="533400" y="2590800"/>
            <a:ext cx="0" cy="30480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36" name="Line 8"/>
          <p:cNvSpPr>
            <a:spLocks noChangeShapeType="1"/>
          </p:cNvSpPr>
          <p:nvPr/>
        </p:nvSpPr>
        <p:spPr bwMode="auto">
          <a:xfrm>
            <a:off x="5334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37" name="Line 9"/>
          <p:cNvSpPr>
            <a:spLocks noChangeShapeType="1"/>
          </p:cNvSpPr>
          <p:nvPr/>
        </p:nvSpPr>
        <p:spPr bwMode="auto">
          <a:xfrm>
            <a:off x="22860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38" name="Line 10"/>
          <p:cNvSpPr>
            <a:spLocks noChangeShapeType="1"/>
          </p:cNvSpPr>
          <p:nvPr/>
        </p:nvSpPr>
        <p:spPr bwMode="auto">
          <a:xfrm>
            <a:off x="40386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39" name="Line 11"/>
          <p:cNvSpPr>
            <a:spLocks noChangeShapeType="1"/>
          </p:cNvSpPr>
          <p:nvPr/>
        </p:nvSpPr>
        <p:spPr bwMode="auto">
          <a:xfrm>
            <a:off x="5791200" y="27432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40" name="Line 12"/>
          <p:cNvSpPr>
            <a:spLocks noChangeShapeType="1"/>
          </p:cNvSpPr>
          <p:nvPr/>
        </p:nvSpPr>
        <p:spPr bwMode="auto">
          <a:xfrm>
            <a:off x="7620000" y="27432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41" name="WordArt 13"/>
          <p:cNvSpPr>
            <a:spLocks noChangeArrowheads="1" noChangeShapeType="1" noTextEdit="1"/>
          </p:cNvSpPr>
          <p:nvPr/>
        </p:nvSpPr>
        <p:spPr bwMode="auto">
          <a:xfrm>
            <a:off x="914400" y="3962400"/>
            <a:ext cx="1052513"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 b.y.</a:t>
            </a:r>
          </a:p>
        </p:txBody>
      </p:sp>
      <p:sp>
        <p:nvSpPr>
          <p:cNvPr id="355342" name="WordArt 14"/>
          <p:cNvSpPr>
            <a:spLocks noChangeArrowheads="1" noChangeShapeType="1" noTextEdit="1"/>
          </p:cNvSpPr>
          <p:nvPr/>
        </p:nvSpPr>
        <p:spPr bwMode="auto">
          <a:xfrm>
            <a:off x="2590800" y="4038600"/>
            <a:ext cx="1219200"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 b.y.</a:t>
            </a:r>
          </a:p>
        </p:txBody>
      </p:sp>
      <p:sp>
        <p:nvSpPr>
          <p:cNvPr id="355343" name="WordArt 15"/>
          <p:cNvSpPr>
            <a:spLocks noChangeArrowheads="1" noChangeShapeType="1" noTextEdit="1"/>
          </p:cNvSpPr>
          <p:nvPr/>
        </p:nvSpPr>
        <p:spPr bwMode="auto">
          <a:xfrm>
            <a:off x="4343400" y="3962400"/>
            <a:ext cx="1143000"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 b.y.</a:t>
            </a:r>
          </a:p>
        </p:txBody>
      </p:sp>
      <p:sp>
        <p:nvSpPr>
          <p:cNvPr id="355344" name="WordArt 16"/>
          <p:cNvSpPr>
            <a:spLocks noChangeArrowheads="1" noChangeShapeType="1" noTextEdit="1"/>
          </p:cNvSpPr>
          <p:nvPr/>
        </p:nvSpPr>
        <p:spPr bwMode="auto">
          <a:xfrm>
            <a:off x="5943600" y="3962400"/>
            <a:ext cx="1219200"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 b.y.</a:t>
            </a:r>
          </a:p>
        </p:txBody>
      </p:sp>
      <p:sp>
        <p:nvSpPr>
          <p:cNvPr id="355345" name="Line 17"/>
          <p:cNvSpPr>
            <a:spLocks noChangeShapeType="1"/>
          </p:cNvSpPr>
          <p:nvPr/>
        </p:nvSpPr>
        <p:spPr bwMode="auto">
          <a:xfrm>
            <a:off x="5334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46" name="Line 18"/>
          <p:cNvSpPr>
            <a:spLocks noChangeShapeType="1"/>
          </p:cNvSpPr>
          <p:nvPr/>
        </p:nvSpPr>
        <p:spPr bwMode="auto">
          <a:xfrm>
            <a:off x="22860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47" name="Line 19"/>
          <p:cNvSpPr>
            <a:spLocks noChangeShapeType="1"/>
          </p:cNvSpPr>
          <p:nvPr/>
        </p:nvSpPr>
        <p:spPr bwMode="auto">
          <a:xfrm>
            <a:off x="40386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48" name="Line 20"/>
          <p:cNvSpPr>
            <a:spLocks noChangeShapeType="1"/>
          </p:cNvSpPr>
          <p:nvPr/>
        </p:nvSpPr>
        <p:spPr bwMode="auto">
          <a:xfrm>
            <a:off x="5791200" y="3581400"/>
            <a:ext cx="16764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49" name="Line 21"/>
          <p:cNvSpPr>
            <a:spLocks noChangeShapeType="1"/>
          </p:cNvSpPr>
          <p:nvPr/>
        </p:nvSpPr>
        <p:spPr bwMode="auto">
          <a:xfrm>
            <a:off x="7543800" y="35814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50" name="WordArt 22"/>
          <p:cNvSpPr>
            <a:spLocks noChangeArrowheads="1" noChangeShapeType="1" noTextEdit="1"/>
          </p:cNvSpPr>
          <p:nvPr/>
        </p:nvSpPr>
        <p:spPr bwMode="auto">
          <a:xfrm>
            <a:off x="7620000" y="3962400"/>
            <a:ext cx="1219200" cy="403225"/>
          </a:xfrm>
          <a:prstGeom prst="rect">
            <a:avLst/>
          </a:prstGeom>
        </p:spPr>
        <p:txBody>
          <a:bodyPr wrap="none" fromWordArt="1">
            <a:prstTxWarp prst="textPlain">
              <a:avLst>
                <a:gd name="adj" fmla="val 50000"/>
              </a:avLst>
            </a:prstTxWarp>
          </a:bodyPr>
          <a:lstStyle/>
          <a:p>
            <a:r>
              <a:rPr lang="en-US" sz="3600" kern="10" spc="720">
                <a:ln w="2857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.56 b.y.</a:t>
            </a:r>
          </a:p>
        </p:txBody>
      </p:sp>
      <p:sp>
        <p:nvSpPr>
          <p:cNvPr id="355351" name="Line 24"/>
          <p:cNvSpPr>
            <a:spLocks noChangeShapeType="1"/>
          </p:cNvSpPr>
          <p:nvPr/>
        </p:nvSpPr>
        <p:spPr bwMode="auto">
          <a:xfrm>
            <a:off x="22860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52" name="Line 25"/>
          <p:cNvSpPr>
            <a:spLocks noChangeShapeType="1"/>
          </p:cNvSpPr>
          <p:nvPr/>
        </p:nvSpPr>
        <p:spPr bwMode="auto">
          <a:xfrm>
            <a:off x="40386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53" name="Line 26"/>
          <p:cNvSpPr>
            <a:spLocks noChangeShapeType="1"/>
          </p:cNvSpPr>
          <p:nvPr/>
        </p:nvSpPr>
        <p:spPr bwMode="auto">
          <a:xfrm>
            <a:off x="57912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54" name="Line 27"/>
          <p:cNvSpPr>
            <a:spLocks noChangeShapeType="1"/>
          </p:cNvSpPr>
          <p:nvPr/>
        </p:nvSpPr>
        <p:spPr bwMode="auto">
          <a:xfrm>
            <a:off x="7620000" y="2590800"/>
            <a:ext cx="0" cy="30480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5355" name="Line 28"/>
          <p:cNvSpPr>
            <a:spLocks noChangeShapeType="1"/>
          </p:cNvSpPr>
          <p:nvPr/>
        </p:nvSpPr>
        <p:spPr bwMode="auto">
          <a:xfrm>
            <a:off x="533400" y="3048000"/>
            <a:ext cx="838200" cy="0"/>
          </a:xfrm>
          <a:prstGeom prst="line">
            <a:avLst/>
          </a:prstGeom>
          <a:noFill/>
          <a:ln w="28575">
            <a:solidFill>
              <a:srgbClr val="99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5356" name="Text Box 29"/>
          <p:cNvSpPr txBox="1">
            <a:spLocks noChangeArrowheads="1"/>
          </p:cNvSpPr>
          <p:nvPr/>
        </p:nvSpPr>
        <p:spPr bwMode="auto">
          <a:xfrm>
            <a:off x="457200" y="31242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sz="1400">
                <a:solidFill>
                  <a:srgbClr val="9966FF"/>
                </a:solidFill>
              </a:rPr>
              <a:t>500 m.y.</a:t>
            </a:r>
          </a:p>
        </p:txBody>
      </p:sp>
      <p:sp>
        <p:nvSpPr>
          <p:cNvPr id="355357" name="Line 30"/>
          <p:cNvSpPr>
            <a:spLocks noChangeShapeType="1"/>
          </p:cNvSpPr>
          <p:nvPr/>
        </p:nvSpPr>
        <p:spPr bwMode="auto">
          <a:xfrm flipV="1">
            <a:off x="1447800" y="3048000"/>
            <a:ext cx="838200" cy="0"/>
          </a:xfrm>
          <a:prstGeom prst="line">
            <a:avLst/>
          </a:prstGeom>
          <a:noFill/>
          <a:ln w="28575">
            <a:solidFill>
              <a:srgbClr val="9966FF"/>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5358" name="Text Box 31"/>
          <p:cNvSpPr txBox="1">
            <a:spLocks noChangeArrowheads="1"/>
          </p:cNvSpPr>
          <p:nvPr/>
        </p:nvSpPr>
        <p:spPr bwMode="auto">
          <a:xfrm>
            <a:off x="1295400" y="3124200"/>
            <a:ext cx="1219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sz="1400">
                <a:solidFill>
                  <a:srgbClr val="9966FF"/>
                </a:solidFill>
              </a:rPr>
              <a:t>500 m.y</a:t>
            </a:r>
          </a:p>
        </p:txBody>
      </p:sp>
      <p:sp>
        <p:nvSpPr>
          <p:cNvPr id="355359" name="WordArt 43"/>
          <p:cNvSpPr>
            <a:spLocks noChangeArrowheads="1" noChangeShapeType="1" noTextEdit="1"/>
          </p:cNvSpPr>
          <p:nvPr/>
        </p:nvSpPr>
        <p:spPr bwMode="auto">
          <a:xfrm>
            <a:off x="1295400" y="914400"/>
            <a:ext cx="6686550" cy="647700"/>
          </a:xfrm>
          <a:prstGeom prst="rect">
            <a:avLst/>
          </a:prstGeom>
        </p:spPr>
        <p:txBody>
          <a:bodyPr wrap="none" fromWordArt="1">
            <a:prstTxWarp prst="textPlain">
              <a:avLst>
                <a:gd name="adj" fmla="val 50000"/>
              </a:avLst>
            </a:prstTxWarp>
          </a:bodyPr>
          <a:lstStyle/>
          <a:p>
            <a:r>
              <a:rPr lang="en-US" sz="3600" kern="10" spc="720">
                <a:ln w="9525">
                  <a:solidFill>
                    <a:schemeClr val="bg1"/>
                  </a:solidFill>
                  <a:round/>
                  <a:headEnd/>
                  <a:tailEnd/>
                </a:ln>
                <a:solidFill>
                  <a:srgbClr val="9966FF"/>
                </a:solidFill>
                <a:effectLst>
                  <a:outerShdw dist="45791" dir="3378596" algn="ctr" rotWithShape="0">
                    <a:srgbClr val="4D4D4D">
                      <a:alpha val="79999"/>
                    </a:srgbClr>
                  </a:outerShdw>
                </a:effectLst>
                <a:latin typeface="Arial Black"/>
              </a:rPr>
              <a:t>Mark 500 m.y. every 50 cm</a:t>
            </a:r>
          </a:p>
        </p:txBody>
      </p:sp>
    </p:spTree>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WordArt 2"/>
          <p:cNvSpPr>
            <a:spLocks noChangeArrowheads="1" noChangeShapeType="1" noTextEdit="1"/>
          </p:cNvSpPr>
          <p:nvPr/>
        </p:nvSpPr>
        <p:spPr bwMode="auto">
          <a:xfrm>
            <a:off x="838200" y="152400"/>
            <a:ext cx="7391400" cy="15240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bg1"/>
                  </a:solidFill>
                  <a:round/>
                  <a:headEnd/>
                  <a:tailE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Times New Roman"/>
                <a:cs typeface="Times New Roman"/>
              </a:rPr>
              <a:t>End of Preview</a:t>
            </a:r>
          </a:p>
        </p:txBody>
      </p:sp>
      <p:sp>
        <p:nvSpPr>
          <p:cNvPr id="1695747" name="WordArt 3"/>
          <p:cNvSpPr>
            <a:spLocks noChangeArrowheads="1" noChangeShapeType="1" noTextEdit="1"/>
          </p:cNvSpPr>
          <p:nvPr/>
        </p:nvSpPr>
        <p:spPr bwMode="auto">
          <a:xfrm>
            <a:off x="990600" y="2133600"/>
            <a:ext cx="7391400" cy="43434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solidFill>
                  <a:srgbClr val="CC99FF"/>
                </a:solidFill>
                <a:effectLst>
                  <a:outerShdw dist="45791" dir="3378596" algn="ctr" rotWithShape="0">
                    <a:srgbClr val="4D4D4D">
                      <a:alpha val="80000"/>
                    </a:srgbClr>
                  </a:outerShdw>
                </a:effectLst>
                <a:latin typeface="Arial Black"/>
              </a:rPr>
              <a:t>Hundreds of more </a:t>
            </a:r>
          </a:p>
          <a:p>
            <a:pPr algn="ctr"/>
            <a:r>
              <a:rPr lang="en-US" sz="3600" kern="10" spc="720">
                <a:ln w="9525">
                  <a:solidFill>
                    <a:schemeClr val="bg1"/>
                  </a:solidFill>
                  <a:round/>
                  <a:headEnd/>
                  <a:tailEnd/>
                </a:ln>
                <a:solidFill>
                  <a:srgbClr val="CC99FF"/>
                </a:solidFill>
                <a:effectLst>
                  <a:outerShdw dist="45791" dir="3378596" algn="ctr" rotWithShape="0">
                    <a:srgbClr val="4D4D4D">
                      <a:alpha val="80000"/>
                    </a:srgbClr>
                  </a:outerShdw>
                </a:effectLst>
                <a:latin typeface="Arial Black"/>
              </a:rPr>
              <a:t>slides, activities,</a:t>
            </a:r>
          </a:p>
          <a:p>
            <a:pPr algn="ctr"/>
            <a:r>
              <a:rPr lang="en-US" sz="3600" kern="10" spc="720">
                <a:ln w="9525">
                  <a:solidFill>
                    <a:schemeClr val="bg1"/>
                  </a:solidFill>
                  <a:round/>
                  <a:headEnd/>
                  <a:tailEnd/>
                </a:ln>
                <a:solidFill>
                  <a:srgbClr val="CC99FF"/>
                </a:solidFill>
                <a:effectLst>
                  <a:outerShdw dist="45791" dir="3378596" algn="ctr" rotWithShape="0">
                    <a:srgbClr val="4D4D4D">
                      <a:alpha val="80000"/>
                    </a:srgbClr>
                  </a:outerShdw>
                </a:effectLst>
                <a:latin typeface="Arial Black"/>
              </a:rPr>
              <a:t>video links,</a:t>
            </a:r>
          </a:p>
          <a:p>
            <a:pPr algn="ctr"/>
            <a:r>
              <a:rPr lang="en-US" sz="3600" kern="10" spc="720">
                <a:ln w="9525">
                  <a:solidFill>
                    <a:schemeClr val="bg1"/>
                  </a:solidFill>
                  <a:round/>
                  <a:headEnd/>
                  <a:tailEnd/>
                </a:ln>
                <a:solidFill>
                  <a:srgbClr val="CC99FF"/>
                </a:solidFill>
                <a:effectLst>
                  <a:outerShdw dist="45791" dir="3378596" algn="ctr" rotWithShape="0">
                    <a:srgbClr val="4D4D4D">
                      <a:alpha val="80000"/>
                    </a:srgbClr>
                  </a:outerShdw>
                </a:effectLst>
                <a:latin typeface="Arial Black"/>
              </a:rPr>
              <a:t>homework, notes,</a:t>
            </a:r>
          </a:p>
          <a:p>
            <a:pPr algn="ctr"/>
            <a:r>
              <a:rPr lang="en-US" sz="3600" kern="10" spc="720">
                <a:ln w="9525">
                  <a:solidFill>
                    <a:schemeClr val="bg1"/>
                  </a:solidFill>
                  <a:round/>
                  <a:headEnd/>
                  <a:tailEnd/>
                </a:ln>
                <a:solidFill>
                  <a:srgbClr val="CC99FF"/>
                </a:solidFill>
                <a:effectLst>
                  <a:outerShdw dist="45791" dir="3378596" algn="ctr" rotWithShape="0">
                    <a:srgbClr val="4D4D4D">
                      <a:alpha val="80000"/>
                    </a:srgbClr>
                  </a:outerShdw>
                </a:effectLst>
                <a:latin typeface="Arial Black"/>
              </a:rPr>
              <a:t>and much more</a:t>
            </a:r>
          </a:p>
          <a:p>
            <a:pPr algn="ctr"/>
            <a:r>
              <a:rPr lang="en-US" sz="3600" kern="10" spc="720">
                <a:ln w="9525">
                  <a:solidFill>
                    <a:schemeClr val="bg1"/>
                  </a:solidFill>
                  <a:round/>
                  <a:headEnd/>
                  <a:tailEnd/>
                </a:ln>
                <a:solidFill>
                  <a:srgbClr val="CC99FF"/>
                </a:solidFill>
                <a:effectLst>
                  <a:outerShdw dist="45791" dir="3378596" algn="ctr" rotWithShape="0">
                    <a:srgbClr val="4D4D4D">
                      <a:alpha val="80000"/>
                    </a:srgbClr>
                  </a:outerShdw>
                </a:effectLst>
                <a:latin typeface="Arial Black"/>
              </a:rPr>
              <a:t>on the full version.</a:t>
            </a:r>
          </a:p>
        </p:txBody>
      </p:sp>
    </p:spTree>
    <p:extLst>
      <p:ext uri="{BB962C8B-B14F-4D97-AF65-F5344CB8AC3E}">
        <p14:creationId xmlns:p14="http://schemas.microsoft.com/office/powerpoint/2010/main" val="136571331"/>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6658" name="Rectangle 2"/>
          <p:cNvSpPr>
            <a:spLocks noGrp="1" noChangeArrowheads="1"/>
          </p:cNvSpPr>
          <p:nvPr>
            <p:ph type="body" idx="1"/>
          </p:nvPr>
        </p:nvSpPr>
        <p:spPr>
          <a:xfrm>
            <a:off x="457200" y="304800"/>
            <a:ext cx="8229600" cy="5821363"/>
          </a:xfrm>
        </p:spPr>
        <p:txBody>
          <a:bodyPr/>
          <a:lstStyle/>
          <a:p>
            <a:pPr>
              <a:lnSpc>
                <a:spcPct val="90000"/>
              </a:lnSpc>
            </a:pPr>
            <a:r>
              <a:rPr lang="en-US" smtClean="0"/>
              <a:t>Earth System History Review Game</a:t>
            </a:r>
            <a:endParaRPr lang="en-US" smtClean="0">
              <a:solidFill>
                <a:srgbClr val="9966FF"/>
              </a:solidFill>
            </a:endParaRPr>
          </a:p>
        </p:txBody>
      </p:sp>
      <p:pic>
        <p:nvPicPr>
          <p:cNvPr id="96665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920750"/>
            <a:ext cx="8610600" cy="5632450"/>
          </a:xfrm>
          <a:prstGeom prst="rect">
            <a:avLst/>
          </a:prstGeom>
          <a:noFill/>
          <a:ln w="57150" algn="ctr">
            <a:solidFill>
              <a:srgbClr val="9966FF"/>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981200" y="5638800"/>
            <a:ext cx="6172200" cy="584775"/>
          </a:xfrm>
          <a:prstGeom prst="rect">
            <a:avLst/>
          </a:prstGeom>
          <a:noFill/>
        </p:spPr>
        <p:txBody>
          <a:bodyPr wrap="square" rtlCol="0">
            <a:spAutoFit/>
          </a:bodyPr>
          <a:lstStyle/>
          <a:p>
            <a:r>
              <a:rPr lang="en-US" dirty="0" smtClean="0">
                <a:solidFill>
                  <a:schemeClr val="bg1"/>
                </a:solidFill>
              </a:rPr>
              <a:t>Bring in your timeline sheet</a:t>
            </a:r>
            <a:endParaRPr lang="en-US" dirty="0">
              <a:solidFill>
                <a:schemeClr val="bg1"/>
              </a:solidFill>
            </a:endParaRPr>
          </a:p>
        </p:txBody>
      </p:sp>
      <p:sp>
        <p:nvSpPr>
          <p:cNvPr id="3" name="Rectangle 2"/>
          <p:cNvSpPr/>
          <p:nvPr/>
        </p:nvSpPr>
        <p:spPr>
          <a:xfrm>
            <a:off x="3669321" y="3728881"/>
            <a:ext cx="2795958"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STUDY</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578365785"/>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endParaRPr lang="en-US" smtClean="0"/>
          </a:p>
        </p:txBody>
      </p:sp>
      <p:sp>
        <p:nvSpPr>
          <p:cNvPr id="36867" name="Rectangle 3"/>
          <p:cNvSpPr>
            <a:spLocks noGrp="1" noChangeArrowheads="1"/>
          </p:cNvSpPr>
          <p:nvPr>
            <p:ph type="body" idx="1"/>
          </p:nvPr>
        </p:nvSpPr>
        <p:spPr/>
        <p:txBody>
          <a:bodyPr/>
          <a:lstStyle/>
          <a:p>
            <a:pPr eaLnBrk="1" hangingPunct="1"/>
            <a:endParaRPr lang="en-US" smtClean="0"/>
          </a:p>
        </p:txBody>
      </p:sp>
      <p:pic>
        <p:nvPicPr>
          <p:cNvPr id="36868" name="Picture 4" descr="Geology Topics Uni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WordArt 5"/>
          <p:cNvSpPr>
            <a:spLocks noChangeArrowheads="1" noChangeShapeType="1" noTextEdit="1"/>
          </p:cNvSpPr>
          <p:nvPr/>
        </p:nvSpPr>
        <p:spPr bwMode="auto">
          <a:xfrm>
            <a:off x="228600" y="304800"/>
            <a:ext cx="6477000" cy="914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79999"/>
                    </a:srgbClr>
                  </a:outerShdw>
                </a:effectLst>
                <a:latin typeface="Arial Black"/>
              </a:rPr>
              <a:t>Geology Topics Unit</a:t>
            </a:r>
          </a:p>
        </p:txBody>
      </p:sp>
    </p:spTree>
    <p:extLst>
      <p:ext uri="{BB962C8B-B14F-4D97-AF65-F5344CB8AC3E}">
        <p14:creationId xmlns:p14="http://schemas.microsoft.com/office/powerpoint/2010/main" val="2982416428"/>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endParaRPr lang="en-US" smtClean="0"/>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4" descr="Geology Topics Uni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WordArt 5"/>
          <p:cNvSpPr>
            <a:spLocks noChangeArrowheads="1" noChangeShapeType="1" noTextEdit="1"/>
          </p:cNvSpPr>
          <p:nvPr/>
        </p:nvSpPr>
        <p:spPr bwMode="auto">
          <a:xfrm>
            <a:off x="228600" y="304800"/>
            <a:ext cx="6477000" cy="914400"/>
          </a:xfrm>
          <a:prstGeom prst="rect">
            <a:avLst/>
          </a:prstGeom>
        </p:spPr>
        <p:txBody>
          <a:bodyPr wrap="none" fromWordArt="1">
            <a:prstTxWarp prst="textPlain">
              <a:avLst>
                <a:gd name="adj" fmla="val 50000"/>
              </a:avLst>
            </a:prstTxWarp>
          </a:bodyPr>
          <a:lstStyle/>
          <a:p>
            <a:pPr algn="ctr"/>
            <a:r>
              <a:rPr lang="en-US" sz="3600" kern="10" spc="720">
                <a:ln w="28575">
                  <a:solidFill>
                    <a:schemeClr val="bg1"/>
                  </a:solidFill>
                  <a:round/>
                  <a:headEnd/>
                  <a:tailEnd/>
                </a:ln>
                <a:solidFill>
                  <a:srgbClr val="FF9900"/>
                </a:solidFill>
                <a:effectLst>
                  <a:outerShdw dist="45791" dir="3378596" algn="ctr" rotWithShape="0">
                    <a:srgbClr val="4D4D4D">
                      <a:alpha val="79999"/>
                    </a:srgbClr>
                  </a:outerShdw>
                </a:effectLst>
                <a:latin typeface="Arial Black"/>
              </a:rPr>
              <a:t>Geology Topics Unit</a:t>
            </a:r>
          </a:p>
        </p:txBody>
      </p:sp>
      <p:sp>
        <p:nvSpPr>
          <p:cNvPr id="2" name="Rounded Rectangle 1"/>
          <p:cNvSpPr/>
          <p:nvPr/>
        </p:nvSpPr>
        <p:spPr>
          <a:xfrm>
            <a:off x="685800" y="5334000"/>
            <a:ext cx="7772400" cy="609600"/>
          </a:xfrm>
          <a:prstGeom prst="roundRect">
            <a:avLst/>
          </a:prstGeom>
          <a:solidFill>
            <a:schemeClr val="bg1">
              <a:lumMod val="95000"/>
              <a:lumOff val="5000"/>
            </a:schemeClr>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hlinkClick r:id="rId3"/>
              </a:rPr>
              <a:t>http://sciencepowerpoint.com/Geology_Unit.html</a:t>
            </a:r>
            <a:endParaRPr lang="en-US" sz="1800" dirty="0"/>
          </a:p>
          <a:p>
            <a:pPr algn="ctr">
              <a:defRPr/>
            </a:pPr>
            <a:endParaRPr lang="en-US" dirty="0"/>
          </a:p>
        </p:txBody>
      </p:sp>
      <p:sp>
        <p:nvSpPr>
          <p:cNvPr id="7" name="Rounded Rectangle 6"/>
          <p:cNvSpPr/>
          <p:nvPr/>
        </p:nvSpPr>
        <p:spPr>
          <a:xfrm>
            <a:off x="533400" y="1524000"/>
            <a:ext cx="7772400" cy="3200400"/>
          </a:xfrm>
          <a:prstGeom prst="roundRect">
            <a:avLst/>
          </a:prstGeom>
          <a:solidFill>
            <a:schemeClr val="bg1">
              <a:lumMod val="95000"/>
              <a:lumOff val="5000"/>
            </a:schemeClr>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896" name="TextBox 2"/>
          <p:cNvSpPr txBox="1">
            <a:spLocks noChangeArrowheads="1"/>
          </p:cNvSpPr>
          <p:nvPr/>
        </p:nvSpPr>
        <p:spPr bwMode="auto">
          <a:xfrm>
            <a:off x="723900" y="1692275"/>
            <a:ext cx="758190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l" eaLnBrk="1" hangingPunct="1"/>
            <a:r>
              <a:rPr lang="en-US" sz="1800" dirty="0">
                <a:solidFill>
                  <a:srgbClr val="FF99FF"/>
                </a:solidFill>
              </a:rPr>
              <a:t>Areas of Focus within The Geology Topics Unit:</a:t>
            </a:r>
            <a:r>
              <a:rPr lang="en-US" sz="1800" dirty="0">
                <a:solidFill>
                  <a:srgbClr val="FFCC99"/>
                </a:solidFill>
              </a:rPr>
              <a:t/>
            </a:r>
            <a:br>
              <a:rPr lang="en-US" sz="1800" dirty="0">
                <a:solidFill>
                  <a:srgbClr val="FFCC99"/>
                </a:solidFill>
              </a:rPr>
            </a:br>
            <a:r>
              <a:rPr lang="en-US" sz="1800" dirty="0">
                <a:solidFill>
                  <a:srgbClr val="FFCC99"/>
                </a:solidFill>
              </a:rPr>
              <a:t>Plate Tectonics, Evidence for Plate Tectonics, </a:t>
            </a:r>
            <a:r>
              <a:rPr lang="en-US" sz="1800" dirty="0" err="1">
                <a:solidFill>
                  <a:srgbClr val="FFCC99"/>
                </a:solidFill>
              </a:rPr>
              <a:t>Pangea</a:t>
            </a:r>
            <a:r>
              <a:rPr lang="en-US" sz="1800" dirty="0">
                <a:solidFill>
                  <a:srgbClr val="FFCC99"/>
                </a:solidFill>
              </a:rPr>
              <a:t>, Energy Waves, </a:t>
            </a:r>
            <a:r>
              <a:rPr lang="en-US" sz="1800" dirty="0" smtClean="0">
                <a:solidFill>
                  <a:srgbClr val="FFCC99"/>
                </a:solidFill>
              </a:rPr>
              <a:t>Layers </a:t>
            </a:r>
            <a:r>
              <a:rPr lang="en-US" sz="1800" dirty="0">
                <a:solidFill>
                  <a:srgbClr val="FFCC99"/>
                </a:solidFill>
              </a:rPr>
              <a:t>of the earth, Heat Transfer, Types of Crust, Plate Boundaries, Hot Spots, Volcanoes, Positives and Negatives of Volcanoes, Types of </a:t>
            </a:r>
            <a:r>
              <a:rPr lang="en-US" sz="1800" dirty="0" smtClean="0">
                <a:solidFill>
                  <a:srgbClr val="FFCC99"/>
                </a:solidFill>
              </a:rPr>
              <a:t>Volcanoes</a:t>
            </a:r>
            <a:r>
              <a:rPr lang="en-US" sz="1800" dirty="0">
                <a:solidFill>
                  <a:srgbClr val="FFCC99"/>
                </a:solidFill>
              </a:rPr>
              <a:t>, Parts of a Volcano, Magma, Types of Lava, Viscosity, </a:t>
            </a:r>
            <a:r>
              <a:rPr lang="en-US" sz="1800" dirty="0" smtClean="0">
                <a:solidFill>
                  <a:srgbClr val="FFCC99"/>
                </a:solidFill>
              </a:rPr>
              <a:t>Earthquakes</a:t>
            </a:r>
            <a:r>
              <a:rPr lang="en-US" sz="1800" dirty="0">
                <a:solidFill>
                  <a:srgbClr val="FFCC99"/>
                </a:solidFill>
              </a:rPr>
              <a:t>, Faults, Folds, Seismograph, Richter Scale</a:t>
            </a:r>
            <a:r>
              <a:rPr lang="en-US" sz="1800" dirty="0" smtClean="0">
                <a:solidFill>
                  <a:srgbClr val="FFCC99"/>
                </a:solidFill>
              </a:rPr>
              <a:t>, Seismograph</a:t>
            </a:r>
            <a:r>
              <a:rPr lang="en-US" sz="1800" dirty="0">
                <a:solidFill>
                  <a:srgbClr val="FFCC99"/>
                </a:solidFill>
              </a:rPr>
              <a:t>, </a:t>
            </a:r>
            <a:r>
              <a:rPr lang="en-US" sz="1800" dirty="0" smtClean="0">
                <a:solidFill>
                  <a:srgbClr val="FFCC99"/>
                </a:solidFill>
              </a:rPr>
              <a:t>Tsunami’s</a:t>
            </a:r>
            <a:r>
              <a:rPr lang="en-US" sz="1800" dirty="0">
                <a:solidFill>
                  <a:srgbClr val="FFCC99"/>
                </a:solidFill>
              </a:rPr>
              <a:t>, Rocks, Minerals, Crystals, Uses of Minerals, Types of </a:t>
            </a:r>
            <a:br>
              <a:rPr lang="en-US" sz="1800" dirty="0">
                <a:solidFill>
                  <a:srgbClr val="FFCC99"/>
                </a:solidFill>
              </a:rPr>
            </a:br>
            <a:r>
              <a:rPr lang="en-US" sz="1800" dirty="0">
                <a:solidFill>
                  <a:srgbClr val="FFCC99"/>
                </a:solidFill>
              </a:rPr>
              <a:t>Crystals, Physical Properties of Minerals, Rock Cycle, </a:t>
            </a:r>
            <a:r>
              <a:rPr lang="en-US" sz="1800" dirty="0" err="1" smtClean="0">
                <a:solidFill>
                  <a:srgbClr val="FFCC99"/>
                </a:solidFill>
              </a:rPr>
              <a:t>CommonIgneous</a:t>
            </a:r>
            <a:r>
              <a:rPr lang="en-US" sz="1800" dirty="0" smtClean="0">
                <a:solidFill>
                  <a:srgbClr val="FFCC99"/>
                </a:solidFill>
              </a:rPr>
              <a:t> </a:t>
            </a:r>
            <a:r>
              <a:rPr lang="en-US" sz="1800" dirty="0">
                <a:solidFill>
                  <a:srgbClr val="FFCC99"/>
                </a:solidFill>
              </a:rPr>
              <a:t>Rocks, Common Sedimentary Rocks, Common Metamorphic Rocks.</a:t>
            </a:r>
          </a:p>
        </p:txBody>
      </p:sp>
    </p:spTree>
    <p:extLst>
      <p:ext uri="{BB962C8B-B14F-4D97-AF65-F5344CB8AC3E}">
        <p14:creationId xmlns:p14="http://schemas.microsoft.com/office/powerpoint/2010/main" val="3528925335"/>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152400" y="228600"/>
            <a:ext cx="8763000" cy="5897563"/>
          </a:xfrm>
        </p:spPr>
        <p:txBody>
          <a:bodyPr/>
          <a:lstStyle/>
          <a:p>
            <a:r>
              <a:rPr lang="en-US" smtClean="0">
                <a:solidFill>
                  <a:srgbClr val="FFCC99"/>
                </a:solidFill>
              </a:rPr>
              <a:t>This was a very brief 5 mb tour.  Please visit the links below to learn more about each of the units in this curriculum package.</a:t>
            </a:r>
          </a:p>
          <a:p>
            <a:pPr lvl="1"/>
            <a:r>
              <a:rPr lang="en-US" smtClean="0">
                <a:solidFill>
                  <a:srgbClr val="9999FF"/>
                </a:solidFill>
              </a:rPr>
              <a:t>These units take me about four years to complete with my students in grades 5-10.</a:t>
            </a:r>
          </a:p>
        </p:txBody>
      </p:sp>
      <p:graphicFrame>
        <p:nvGraphicFramePr>
          <p:cNvPr id="5" name="Table 4"/>
          <p:cNvGraphicFramePr>
            <a:graphicFrameLocks noGrp="1"/>
          </p:cNvGraphicFramePr>
          <p:nvPr/>
        </p:nvGraphicFramePr>
        <p:xfrm>
          <a:off x="228600" y="2971800"/>
          <a:ext cx="8763000" cy="2747975"/>
        </p:xfrm>
        <a:graphic>
          <a:graphicData uri="http://schemas.openxmlformats.org/drawingml/2006/table">
            <a:tbl>
              <a:tblPr firstRow="1" bandRow="1">
                <a:tableStyleId>{5C22544A-7EE6-4342-B048-85BDC9FD1C3A}</a:tableStyleId>
              </a:tblPr>
              <a:tblGrid>
                <a:gridCol w="3810000"/>
                <a:gridCol w="4953000"/>
              </a:tblGrid>
              <a:tr h="370715">
                <a:tc>
                  <a:txBody>
                    <a:bodyPr/>
                    <a:lstStyle/>
                    <a:p>
                      <a:r>
                        <a:rPr lang="en-US" sz="1800" dirty="0" smtClean="0"/>
                        <a:t>Earth Science Units</a:t>
                      </a:r>
                      <a:endParaRPr lang="en-US" sz="1800" dirty="0"/>
                    </a:p>
                  </a:txBody>
                  <a:tcPr marT="45705" marB="45705"/>
                </a:tc>
                <a:tc>
                  <a:txBody>
                    <a:bodyPr/>
                    <a:lstStyle/>
                    <a:p>
                      <a:r>
                        <a:rPr lang="en-US" sz="1800" dirty="0" smtClean="0"/>
                        <a:t>Extended</a:t>
                      </a:r>
                      <a:r>
                        <a:rPr lang="en-US" sz="1800" baseline="0" dirty="0" smtClean="0"/>
                        <a:t> Tour Link and Curriculum Guide</a:t>
                      </a:r>
                      <a:endParaRPr lang="en-US" sz="1800" dirty="0"/>
                    </a:p>
                  </a:txBody>
                  <a:tcPr marT="45705" marB="45705"/>
                </a:tc>
              </a:tr>
              <a:tr h="396208">
                <a:tc>
                  <a:txBody>
                    <a:bodyPr/>
                    <a:lstStyle/>
                    <a:p>
                      <a:r>
                        <a:rPr lang="en-US" sz="1800" dirty="0" smtClean="0"/>
                        <a:t>Geology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http://sciencepowerpoint.com/Geology_Unit.html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8">
                <a:tc>
                  <a:txBody>
                    <a:bodyPr/>
                    <a:lstStyle/>
                    <a:p>
                      <a:r>
                        <a:rPr lang="en-US" sz="1800" dirty="0" smtClean="0"/>
                        <a:t>Astronomy Topics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http://sciencepowerpoint.com/Astronomy_Unit.html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8">
                <a:tc>
                  <a:txBody>
                    <a:bodyPr/>
                    <a:lstStyle/>
                    <a:p>
                      <a:r>
                        <a:rPr lang="en-US" sz="1800" dirty="0" smtClean="0"/>
                        <a:t>Weather and Climate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http://sciencepowerpoint.com/Weather_Climate_Unit.html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8">
                <a:tc>
                  <a:txBody>
                    <a:bodyPr/>
                    <a:lstStyle/>
                    <a:p>
                      <a:r>
                        <a:rPr lang="en-US" sz="1800" dirty="0" smtClean="0"/>
                        <a:t>Soil Science,</a:t>
                      </a:r>
                      <a:r>
                        <a:rPr lang="en-US" sz="1800" baseline="0" dirty="0" smtClean="0"/>
                        <a:t> Weathering, More</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http://sciencepowerpoint.com/Soil_and_Glaciers_Unit.html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8">
                <a:tc>
                  <a:txBody>
                    <a:bodyPr/>
                    <a:lstStyle/>
                    <a:p>
                      <a:r>
                        <a:rPr lang="en-US" sz="1800" dirty="0" smtClean="0"/>
                        <a:t>Water</a:t>
                      </a:r>
                      <a:r>
                        <a:rPr lang="en-US" sz="1800" baseline="0" dirty="0" smtClean="0"/>
                        <a:t>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6"/>
                        </a:rPr>
                        <a:t>http://sciencepowerpoint.com/Water_Molecule_Unit.html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r h="396208">
                <a:tc>
                  <a:txBody>
                    <a:bodyPr/>
                    <a:lstStyle/>
                    <a:p>
                      <a:r>
                        <a:rPr lang="en-US" sz="1800" dirty="0" smtClean="0"/>
                        <a:t>Rivers Unit</a:t>
                      </a:r>
                      <a:endParaRPr lang="en-US" sz="1800" dirty="0"/>
                    </a:p>
                  </a:txBody>
                  <a:tcPr marT="45705" marB="457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http://sciencepowerpoint.com/River_and_Water_Quality_Unit.html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05" marB="45705"/>
                </a:tc>
              </a:tr>
            </a:tbl>
          </a:graphicData>
        </a:graphic>
      </p:graphicFrame>
      <p:sp>
        <p:nvSpPr>
          <p:cNvPr id="2" name="Oval 1"/>
          <p:cNvSpPr/>
          <p:nvPr/>
        </p:nvSpPr>
        <p:spPr>
          <a:xfrm>
            <a:off x="3663950" y="50292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3663950" y="5395913"/>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2"/>
          <p:cNvSpPr/>
          <p:nvPr/>
        </p:nvSpPr>
        <p:spPr>
          <a:xfrm>
            <a:off x="3660775" y="41910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3646488" y="38100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3646488" y="34290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533400" y="60198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63" name="TextBox 3"/>
          <p:cNvSpPr txBox="1">
            <a:spLocks noChangeArrowheads="1"/>
          </p:cNvSpPr>
          <p:nvPr/>
        </p:nvSpPr>
        <p:spPr bwMode="auto">
          <a:xfrm>
            <a:off x="762000" y="5943600"/>
            <a:ext cx="815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Easier   		= More Difficult		   = Most Difficult</a:t>
            </a:r>
          </a:p>
        </p:txBody>
      </p:sp>
      <p:sp>
        <p:nvSpPr>
          <p:cNvPr id="12" name="Rectangle 11"/>
          <p:cNvSpPr/>
          <p:nvPr/>
        </p:nvSpPr>
        <p:spPr>
          <a:xfrm>
            <a:off x="3276600" y="601345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iamond 12"/>
          <p:cNvSpPr/>
          <p:nvPr/>
        </p:nvSpPr>
        <p:spPr>
          <a:xfrm>
            <a:off x="6172200" y="5932488"/>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663950" y="46482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3667125" y="46482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3768" name="TextBox 3"/>
          <p:cNvSpPr txBox="1">
            <a:spLocks noChangeArrowheads="1"/>
          </p:cNvSpPr>
          <p:nvPr/>
        </p:nvSpPr>
        <p:spPr bwMode="auto">
          <a:xfrm>
            <a:off x="304800" y="6313488"/>
            <a:ext cx="8153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5</a:t>
            </a:r>
            <a:r>
              <a:rPr lang="en-US" baseline="30000"/>
              <a:t>th</a:t>
            </a:r>
            <a:r>
              <a:rPr lang="en-US"/>
              <a:t> – 7</a:t>
            </a:r>
            <a:r>
              <a:rPr lang="en-US" baseline="30000"/>
              <a:t>th</a:t>
            </a:r>
            <a:r>
              <a:rPr lang="en-US"/>
              <a:t> grade		  6</a:t>
            </a:r>
            <a:r>
              <a:rPr lang="en-US" baseline="30000"/>
              <a:t>th</a:t>
            </a:r>
            <a:r>
              <a:rPr lang="en-US"/>
              <a:t> – 8</a:t>
            </a:r>
            <a:r>
              <a:rPr lang="en-US" baseline="30000"/>
              <a:t>th</a:t>
            </a:r>
            <a:r>
              <a:rPr lang="en-US"/>
              <a:t> grade		       8</a:t>
            </a:r>
            <a:r>
              <a:rPr lang="en-US" baseline="30000"/>
              <a:t>th</a:t>
            </a:r>
            <a:r>
              <a:rPr lang="en-US"/>
              <a:t> – 10</a:t>
            </a:r>
            <a:r>
              <a:rPr lang="en-US" baseline="30000"/>
              <a:t>th</a:t>
            </a:r>
            <a:r>
              <a:rPr lang="en-US"/>
              <a:t> grade</a:t>
            </a:r>
          </a:p>
        </p:txBody>
      </p:sp>
    </p:spTree>
    <p:extLst>
      <p:ext uri="{BB962C8B-B14F-4D97-AF65-F5344CB8AC3E}">
        <p14:creationId xmlns:p14="http://schemas.microsoft.com/office/powerpoint/2010/main" val="360098403"/>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0" y="152400"/>
          <a:ext cx="8763000" cy="1955800"/>
        </p:xfrm>
        <a:graphic>
          <a:graphicData uri="http://schemas.openxmlformats.org/drawingml/2006/table">
            <a:tbl>
              <a:tblPr firstRow="1" bandRow="1">
                <a:tableStyleId>{5C22544A-7EE6-4342-B048-85BDC9FD1C3A}</a:tableStyleId>
              </a:tblPr>
              <a:tblGrid>
                <a:gridCol w="3962400"/>
                <a:gridCol w="4800600"/>
              </a:tblGrid>
              <a:tr h="370840">
                <a:tc>
                  <a:txBody>
                    <a:bodyPr/>
                    <a:lstStyle/>
                    <a:p>
                      <a:r>
                        <a:rPr lang="en-US" dirty="0" smtClean="0"/>
                        <a:t>Physical Science Units</a:t>
                      </a:r>
                      <a:endParaRPr lang="en-US" dirty="0"/>
                    </a:p>
                  </a:txBody>
                  <a:tcPr/>
                </a:tc>
                <a:tc>
                  <a:txBody>
                    <a:bodyPr/>
                    <a:lstStyle/>
                    <a:p>
                      <a:r>
                        <a:rPr lang="en-US" dirty="0" smtClean="0"/>
                        <a:t>Extended</a:t>
                      </a:r>
                      <a:r>
                        <a:rPr lang="en-US" baseline="0" dirty="0" smtClean="0"/>
                        <a:t> Tour Link and Curriculum Guide</a:t>
                      </a:r>
                      <a:endParaRPr lang="en-US" dirty="0"/>
                    </a:p>
                  </a:txBody>
                  <a:tcPr/>
                </a:tc>
              </a:tr>
              <a:tr h="370840">
                <a:tc>
                  <a:txBody>
                    <a:bodyPr/>
                    <a:lstStyle/>
                    <a:p>
                      <a:r>
                        <a:rPr lang="en-US" dirty="0" smtClean="0"/>
                        <a:t>Science</a:t>
                      </a:r>
                      <a:r>
                        <a:rPr lang="en-US" baseline="0" dirty="0" smtClean="0"/>
                        <a:t> Skills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2"/>
                        </a:rPr>
                        <a:t>http://sciencepowerpoint.com/Science_Introduction_Lab_Safety_Metric_Methods.html</a:t>
                      </a:r>
                      <a:endParaRPr lang="en-US" sz="1000" dirty="0" smtClean="0"/>
                    </a:p>
                  </a:txBody>
                  <a:tcPr/>
                </a:tc>
              </a:tr>
              <a:tr h="370840">
                <a:tc>
                  <a:txBody>
                    <a:bodyPr/>
                    <a:lstStyle/>
                    <a:p>
                      <a:r>
                        <a:rPr lang="en-US" dirty="0" smtClean="0"/>
                        <a:t>Motion</a:t>
                      </a:r>
                      <a:r>
                        <a:rPr lang="en-US" baseline="0" dirty="0" smtClean="0"/>
                        <a:t> and Machines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3"/>
                        </a:rPr>
                        <a:t>http://sciencepowerpoint.com/Newtons_Laws_Motion_Machines_Unit.html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Matter,</a:t>
                      </a:r>
                      <a:r>
                        <a:rPr lang="en-US" baseline="0" dirty="0" smtClean="0"/>
                        <a:t> Energy, </a:t>
                      </a:r>
                      <a:r>
                        <a:rPr lang="en-US" baseline="0" dirty="0" err="1" smtClean="0"/>
                        <a:t>Envs</a:t>
                      </a:r>
                      <a:r>
                        <a:rPr lang="en-US" baseline="0" dirty="0" smtClean="0"/>
                        <a:t>. </a:t>
                      </a:r>
                      <a:r>
                        <a:rPr lang="en-US" dirty="0" smtClean="0"/>
                        <a:t>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4"/>
                        </a:rPr>
                        <a:t>http://sciencepowerpoint.com/Energy_Topics_Unit.html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r h="370840">
                <a:tc>
                  <a:txBody>
                    <a:bodyPr/>
                    <a:lstStyle/>
                    <a:p>
                      <a:r>
                        <a:rPr lang="en-US" dirty="0" smtClean="0"/>
                        <a:t>Atoms</a:t>
                      </a:r>
                      <a:r>
                        <a:rPr lang="en-US" baseline="0" dirty="0" smtClean="0"/>
                        <a:t> and Periodic Table Unit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5"/>
                        </a:rPr>
                        <a:t>http://sciencepowerpoint.com/Atoms_Periodic_Table_of_Elements_Unit.html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a:tc>
              </a:tr>
            </a:tbl>
          </a:graphicData>
        </a:graphic>
      </p:graphicFrame>
      <p:graphicFrame>
        <p:nvGraphicFramePr>
          <p:cNvPr id="5" name="Table 4"/>
          <p:cNvGraphicFramePr>
            <a:graphicFrameLocks noGrp="1"/>
          </p:cNvGraphicFramePr>
          <p:nvPr/>
        </p:nvGraphicFramePr>
        <p:xfrm>
          <a:off x="152400" y="2286000"/>
          <a:ext cx="8763000" cy="4348165"/>
        </p:xfrm>
        <a:graphic>
          <a:graphicData uri="http://schemas.openxmlformats.org/drawingml/2006/table">
            <a:tbl>
              <a:tblPr firstRow="1" bandRow="1">
                <a:tableStyleId>{5C22544A-7EE6-4342-B048-85BDC9FD1C3A}</a:tableStyleId>
              </a:tblPr>
              <a:tblGrid>
                <a:gridCol w="3962400"/>
                <a:gridCol w="4800600"/>
              </a:tblGrid>
              <a:tr h="370766">
                <a:tc>
                  <a:txBody>
                    <a:bodyPr/>
                    <a:lstStyle/>
                    <a:p>
                      <a:r>
                        <a:rPr lang="en-US" sz="1800" dirty="0" smtClean="0"/>
                        <a:t>Life Science Units</a:t>
                      </a:r>
                      <a:endParaRPr lang="en-US" sz="1800" dirty="0"/>
                    </a:p>
                  </a:txBody>
                  <a:tcPr marT="45712" marB="45712"/>
                </a:tc>
                <a:tc>
                  <a:txBody>
                    <a:bodyPr/>
                    <a:lstStyle/>
                    <a:p>
                      <a:r>
                        <a:rPr lang="en-US" sz="1800" dirty="0" smtClean="0"/>
                        <a:t>Extended</a:t>
                      </a:r>
                      <a:r>
                        <a:rPr lang="en-US" sz="1800" baseline="0" dirty="0" smtClean="0"/>
                        <a:t> Tour Link and Curriculum Guide</a:t>
                      </a:r>
                      <a:endParaRPr lang="en-US" sz="1800" dirty="0"/>
                    </a:p>
                  </a:txBody>
                  <a:tcPr marT="45712" marB="45712"/>
                </a:tc>
              </a:tr>
              <a:tr h="396217">
                <a:tc>
                  <a:txBody>
                    <a:bodyPr/>
                    <a:lstStyle/>
                    <a:p>
                      <a:r>
                        <a:rPr lang="en-US" sz="1800" dirty="0" smtClean="0"/>
                        <a:t>Human</a:t>
                      </a:r>
                      <a:r>
                        <a:rPr lang="en-US" sz="1800" baseline="0" dirty="0" smtClean="0"/>
                        <a:t> Body / Health Topics</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hlinkClick r:id="rId6"/>
                        </a:rPr>
                        <a:t>http://sciencepowerpoint.com/Human_Body_Systems_and_Health_Topics_Unit.html</a:t>
                      </a:r>
                      <a:endParaRPr lang="en-US" sz="8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DNA</a:t>
                      </a:r>
                      <a:r>
                        <a:rPr lang="en-US" sz="1800" baseline="0" dirty="0" smtClean="0"/>
                        <a:t> and Genetics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7"/>
                        </a:rPr>
                        <a:t>http://sciencepowerpoint.com/DNA_Genetics_Unit.html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Cel</a:t>
                      </a:r>
                      <a:r>
                        <a:rPr lang="en-US" sz="1800" baseline="0" dirty="0" smtClean="0"/>
                        <a:t>l Biology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8"/>
                        </a:rPr>
                        <a:t>http://sciencepowerpoint.com/Cellular_Biology_Unit.html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Infectious</a:t>
                      </a:r>
                      <a:r>
                        <a:rPr lang="en-US" sz="1800" baseline="0" dirty="0" smtClean="0"/>
                        <a:t> Diseases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9"/>
                        </a:rPr>
                        <a:t>http://sciencepowerpoint.com/Infectious_Diseases_Unit.html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Taxonomy</a:t>
                      </a:r>
                      <a:r>
                        <a:rPr lang="en-US" sz="1800" baseline="0" dirty="0" smtClean="0"/>
                        <a:t> and Classification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0"/>
                        </a:rPr>
                        <a:t>http://sciencepowerpoint.com/Taxonomy_Classification_Unit.html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Evolution</a:t>
                      </a:r>
                      <a:r>
                        <a:rPr lang="en-US" sz="1800" baseline="0" dirty="0" smtClean="0"/>
                        <a:t> / Natural Selection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1"/>
                        </a:rPr>
                        <a:t>http://sciencepowerpoint.com/Evolution_Natural_Selection_Unit.html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17">
                <a:tc>
                  <a:txBody>
                    <a:bodyPr/>
                    <a:lstStyle/>
                    <a:p>
                      <a:r>
                        <a:rPr lang="en-US" sz="1800" dirty="0" smtClean="0"/>
                        <a:t>Botany</a:t>
                      </a:r>
                      <a:r>
                        <a:rPr lang="en-US" sz="1800" baseline="0" dirty="0" smtClean="0"/>
                        <a:t> Topics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2"/>
                        </a:rPr>
                        <a:t>http://sciencepowerpoint.com/Plant_Botany_Unit.html</a:t>
                      </a:r>
                      <a:endParaRPr lang="en-US" sz="1000" dirty="0" smtClean="0"/>
                    </a:p>
                  </a:txBody>
                  <a:tcPr marT="45712" marB="45712"/>
                </a:tc>
              </a:tr>
              <a:tr h="396224">
                <a:tc>
                  <a:txBody>
                    <a:bodyPr/>
                    <a:lstStyle/>
                    <a:p>
                      <a:r>
                        <a:rPr lang="en-US" sz="1800" dirty="0" smtClean="0"/>
                        <a:t>Ecology Feeding Levels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3"/>
                        </a:rPr>
                        <a:t>http://sciencepowerpoint.com/Ecology_Feeding_Levels_Unit.htm</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396224">
                <a:tc>
                  <a:txBody>
                    <a:bodyPr/>
                    <a:lstStyle/>
                    <a:p>
                      <a:r>
                        <a:rPr lang="en-US" sz="1800" dirty="0" smtClean="0"/>
                        <a:t>Ecology Interactions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4"/>
                        </a:rPr>
                        <a:t>http://sciencepowerpoint.com/Ecology_Interactions_Unit.html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r h="411397">
                <a:tc>
                  <a:txBody>
                    <a:bodyPr/>
                    <a:lstStyle/>
                    <a:p>
                      <a:r>
                        <a:rPr lang="en-US" sz="1800" dirty="0" smtClean="0"/>
                        <a:t>Ecology Abiotic Factors</a:t>
                      </a:r>
                      <a:r>
                        <a:rPr lang="en-US" sz="1800" baseline="0" dirty="0" smtClean="0"/>
                        <a:t> Unit</a:t>
                      </a:r>
                      <a:endParaRPr lang="en-US" sz="1800" dirty="0"/>
                    </a:p>
                  </a:txBody>
                  <a:tcPr marT="45712" marB="457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hlinkClick r:id="rId15"/>
                        </a:rPr>
                        <a:t>http://sciencepowerpoint.com/Ecology_Abiotic_Factors_Unit.html</a:t>
                      </a:r>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dirty="0" smtClean="0"/>
                    </a:p>
                  </a:txBody>
                  <a:tcPr marT="45712" marB="45712"/>
                </a:tc>
              </a:tr>
            </a:tbl>
          </a:graphicData>
        </a:graphic>
      </p:graphicFrame>
      <p:sp>
        <p:nvSpPr>
          <p:cNvPr id="6" name="Oval 5"/>
          <p:cNvSpPr/>
          <p:nvPr/>
        </p:nvSpPr>
        <p:spPr>
          <a:xfrm>
            <a:off x="3810000" y="54864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3813175" y="593725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813175" y="63246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3751263" y="6096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3789363" y="47244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3771900" y="274320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Diamond 1"/>
          <p:cNvSpPr/>
          <p:nvPr/>
        </p:nvSpPr>
        <p:spPr>
          <a:xfrm>
            <a:off x="3751263" y="3048000"/>
            <a:ext cx="290512"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iamond 12"/>
          <p:cNvSpPr/>
          <p:nvPr/>
        </p:nvSpPr>
        <p:spPr>
          <a:xfrm>
            <a:off x="3771900" y="3455988"/>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iamond 13"/>
          <p:cNvSpPr/>
          <p:nvPr/>
        </p:nvSpPr>
        <p:spPr>
          <a:xfrm>
            <a:off x="3789363" y="3865563"/>
            <a:ext cx="292100"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iamond 14"/>
          <p:cNvSpPr/>
          <p:nvPr/>
        </p:nvSpPr>
        <p:spPr>
          <a:xfrm>
            <a:off x="3803650" y="4246563"/>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iamond 15"/>
          <p:cNvSpPr/>
          <p:nvPr/>
        </p:nvSpPr>
        <p:spPr>
          <a:xfrm>
            <a:off x="3721100" y="1676400"/>
            <a:ext cx="290513"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iamond 16"/>
          <p:cNvSpPr/>
          <p:nvPr/>
        </p:nvSpPr>
        <p:spPr>
          <a:xfrm>
            <a:off x="3719513" y="1295400"/>
            <a:ext cx="292100"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Diamond 17"/>
          <p:cNvSpPr/>
          <p:nvPr/>
        </p:nvSpPr>
        <p:spPr>
          <a:xfrm>
            <a:off x="3719513" y="914400"/>
            <a:ext cx="292100" cy="3810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Diamond 18"/>
          <p:cNvSpPr/>
          <p:nvPr/>
        </p:nvSpPr>
        <p:spPr>
          <a:xfrm>
            <a:off x="3803650" y="2762250"/>
            <a:ext cx="158750" cy="190500"/>
          </a:xfrm>
          <a:prstGeom prst="diamond">
            <a:avLst/>
          </a:prstGeom>
          <a:solidFill>
            <a:schemeClr val="bg1"/>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p:cNvSpPr/>
          <p:nvPr/>
        </p:nvSpPr>
        <p:spPr>
          <a:xfrm>
            <a:off x="3813175" y="5099050"/>
            <a:ext cx="228600" cy="228600"/>
          </a:xfrm>
          <a:prstGeom prst="rect">
            <a:avLst/>
          </a:prstGeom>
          <a:solidFill>
            <a:srgbClr val="00B0F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p:cNvSpPr/>
          <p:nvPr/>
        </p:nvSpPr>
        <p:spPr>
          <a:xfrm>
            <a:off x="3810000" y="5105400"/>
            <a:ext cx="228600" cy="228600"/>
          </a:xfrm>
          <a:prstGeom prst="ellipse">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753949548"/>
      </p:ext>
    </p:extLst>
  </p:cSld>
  <p:clrMapOvr>
    <a:masterClrMapping/>
  </p:clrMapOvr>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body" idx="1"/>
          </p:nvPr>
        </p:nvSpPr>
        <p:spPr>
          <a:xfrm>
            <a:off x="457200" y="304800"/>
            <a:ext cx="8229600" cy="5821363"/>
          </a:xfrm>
        </p:spPr>
        <p:txBody>
          <a:bodyPr/>
          <a:lstStyle/>
          <a:p>
            <a:pPr eaLnBrk="1" hangingPunct="1"/>
            <a:r>
              <a:rPr lang="en-US" smtClean="0"/>
              <a:t>More Units Available at…</a:t>
            </a:r>
          </a:p>
        </p:txBody>
      </p:sp>
      <p:pic>
        <p:nvPicPr>
          <p:cNvPr id="900099" name="Picture 3" descr="tit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838200"/>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0100" name="Text Box 4"/>
          <p:cNvSpPr txBox="1">
            <a:spLocks noChangeArrowheads="1"/>
          </p:cNvSpPr>
          <p:nvPr/>
        </p:nvSpPr>
        <p:spPr bwMode="auto">
          <a:xfrm>
            <a:off x="457200" y="38862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en-US">
              <a:latin typeface="Verdana" pitchFamily="34" charset="0"/>
            </a:endParaRPr>
          </a:p>
        </p:txBody>
      </p:sp>
      <p:sp>
        <p:nvSpPr>
          <p:cNvPr id="900101" name="Text Box 5"/>
          <p:cNvSpPr txBox="1">
            <a:spLocks noChangeArrowheads="1"/>
          </p:cNvSpPr>
          <p:nvPr/>
        </p:nvSpPr>
        <p:spPr bwMode="auto">
          <a:xfrm>
            <a:off x="304800" y="2057400"/>
            <a:ext cx="861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spcBef>
                <a:spcPct val="50000"/>
              </a:spcBef>
            </a:pPr>
            <a:r>
              <a:rPr lang="en-US" sz="2000" b="1" dirty="0">
                <a:solidFill>
                  <a:srgbClr val="FF9900"/>
                </a:solidFill>
                <a:latin typeface="Verdana" pitchFamily="34" charset="0"/>
              </a:rPr>
              <a:t>Earth Science</a:t>
            </a:r>
            <a:r>
              <a:rPr lang="en-US" sz="2000" dirty="0">
                <a:solidFill>
                  <a:srgbClr val="FF9900"/>
                </a:solidFill>
                <a:latin typeface="Verdana" pitchFamily="34" charset="0"/>
              </a:rPr>
              <a:t>: The Soil Science and Glaciers Unit, The Geology Topics Unit, The Astronomy Topics Unit, The Weather and Climate Unit, and The River Unit, The Water Molecule Unit.</a:t>
            </a:r>
          </a:p>
        </p:txBody>
      </p:sp>
      <p:sp>
        <p:nvSpPr>
          <p:cNvPr id="900102" name="Text Box 6"/>
          <p:cNvSpPr txBox="1">
            <a:spLocks noChangeArrowheads="1"/>
          </p:cNvSpPr>
          <p:nvPr/>
        </p:nvSpPr>
        <p:spPr bwMode="auto">
          <a:xfrm>
            <a:off x="304800" y="3048000"/>
            <a:ext cx="8686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spcBef>
                <a:spcPct val="50000"/>
              </a:spcBef>
            </a:pPr>
            <a:r>
              <a:rPr lang="en-US" sz="2000" b="1" dirty="0">
                <a:solidFill>
                  <a:srgbClr val="66FFCC"/>
                </a:solidFill>
                <a:latin typeface="Verdana" pitchFamily="34" charset="0"/>
              </a:rPr>
              <a:t>Physical Science</a:t>
            </a:r>
            <a:r>
              <a:rPr lang="en-US" sz="2000" dirty="0">
                <a:solidFill>
                  <a:srgbClr val="66FFCC"/>
                </a:solidFill>
                <a:latin typeface="Verdana" pitchFamily="34" charset="0"/>
              </a:rPr>
              <a:t>: The Laws of Motion and Machines Unit, The Atoms and Periodic Table Unit, The Energy and the Environment Unit, and The Introduction to Science / Metric Unit.</a:t>
            </a:r>
          </a:p>
        </p:txBody>
      </p:sp>
      <p:sp>
        <p:nvSpPr>
          <p:cNvPr id="900103" name="Text Box 7"/>
          <p:cNvSpPr txBox="1">
            <a:spLocks noChangeArrowheads="1"/>
          </p:cNvSpPr>
          <p:nvPr/>
        </p:nvSpPr>
        <p:spPr bwMode="auto">
          <a:xfrm>
            <a:off x="304800" y="3962400"/>
            <a:ext cx="8610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a:spcBef>
                <a:spcPct val="50000"/>
              </a:spcBef>
            </a:pPr>
            <a:r>
              <a:rPr lang="en-US" sz="2000" b="1" dirty="0">
                <a:solidFill>
                  <a:schemeClr val="hlink"/>
                </a:solidFill>
                <a:latin typeface="Verdana" pitchFamily="34" charset="0"/>
              </a:rPr>
              <a:t>Life Science</a:t>
            </a:r>
            <a:r>
              <a:rPr lang="en-US" sz="2000" dirty="0">
                <a:solidFill>
                  <a:schemeClr val="hlink"/>
                </a:solidFill>
                <a:latin typeface="Verdana" pitchFamily="34" charset="0"/>
              </a:rPr>
              <a:t>: The Diseases and Cells Unit, The DNA and Genetics Unit, The Life Topics Unit, The Plant Unit, The Taxonomy and Classification Unit, Ecology: Feeding Levels Unit, Ecology: Interactions Unit, Ecology: Abiotic Factors, The Evolution and Natural Selection Unit and The Human Body and Health Topics Unit.</a:t>
            </a:r>
          </a:p>
        </p:txBody>
      </p:sp>
      <p:sp>
        <p:nvSpPr>
          <p:cNvPr id="900104" name="Rectangle 8"/>
          <p:cNvSpPr>
            <a:spLocks noChangeArrowheads="1"/>
          </p:cNvSpPr>
          <p:nvPr/>
        </p:nvSpPr>
        <p:spPr bwMode="auto">
          <a:xfrm>
            <a:off x="6172200" y="6629400"/>
            <a:ext cx="2743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800" b="1">
                <a:latin typeface="Verdana" pitchFamily="34" charset="0"/>
              </a:rPr>
              <a:t>Copyright © 2010 Ryan P. Murphy</a:t>
            </a:r>
          </a:p>
        </p:txBody>
      </p:sp>
    </p:spTree>
    <p:extLst>
      <p:ext uri="{BB962C8B-B14F-4D97-AF65-F5344CB8AC3E}">
        <p14:creationId xmlns:p14="http://schemas.microsoft.com/office/powerpoint/2010/main" val="3937464017"/>
      </p:ext>
    </p:extLst>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152400"/>
            <a:ext cx="8229600" cy="5973763"/>
          </a:xfrm>
        </p:spPr>
        <p:txBody>
          <a:bodyPr/>
          <a:lstStyle/>
          <a:p>
            <a:pPr eaLnBrk="1" hangingPunct="1">
              <a:defRPr/>
            </a:pPr>
            <a:endParaRPr lang="en-US" sz="2800" dirty="0" smtClean="0"/>
          </a:p>
          <a:p>
            <a:pPr eaLnBrk="1" hangingPunct="1">
              <a:defRPr/>
            </a:pPr>
            <a:endParaRPr lang="en-US" sz="2800" dirty="0"/>
          </a:p>
          <a:p>
            <a:pPr eaLnBrk="1" hangingPunct="1">
              <a:defRPr/>
            </a:pPr>
            <a:r>
              <a:rPr lang="en-US" sz="2800" dirty="0" smtClean="0"/>
              <a:t>The entire four year curriculum can be found at... </a:t>
            </a:r>
            <a:r>
              <a:rPr lang="en-US" sz="2800" dirty="0" smtClean="0">
                <a:hlinkClick r:id="rId2"/>
              </a:rPr>
              <a:t>http://sciencepowerpoint.com/</a:t>
            </a:r>
            <a:r>
              <a:rPr lang="en-US" sz="2800" dirty="0" smtClean="0"/>
              <a:t> Please feel free to contact me with any questions you may have.  Thank you for your interest in this curriculum.</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marL="0" indent="0" eaLnBrk="1" hangingPunct="1">
              <a:buFontTx/>
              <a:buNone/>
              <a:defRPr/>
            </a:pPr>
            <a:endParaRPr lang="en-US" sz="2800" dirty="0"/>
          </a:p>
          <a:p>
            <a:pPr marL="0" indent="0" eaLnBrk="1" hangingPunct="1">
              <a:buFontTx/>
              <a:buNone/>
              <a:defRPr/>
            </a:pPr>
            <a:r>
              <a:rPr lang="en-US" sz="2800" dirty="0" smtClean="0"/>
              <a:t>  Sincerely,</a:t>
            </a:r>
          </a:p>
          <a:p>
            <a:pPr marL="0" indent="0" eaLnBrk="1" hangingPunct="1">
              <a:buFontTx/>
              <a:buNone/>
              <a:defRPr/>
            </a:pPr>
            <a:r>
              <a:rPr lang="en-US" sz="2800" dirty="0" smtClean="0"/>
              <a:t>  Ryan Murphy </a:t>
            </a:r>
            <a:r>
              <a:rPr lang="en-US" sz="2800" dirty="0" err="1" smtClean="0"/>
              <a:t>M.Ed</a:t>
            </a:r>
            <a:endParaRPr lang="en-US" sz="2800" dirty="0" smtClean="0"/>
          </a:p>
          <a:p>
            <a:pPr marL="0" indent="0" eaLnBrk="1" hangingPunct="1">
              <a:buFontTx/>
              <a:buNone/>
              <a:defRPr/>
            </a:pPr>
            <a:r>
              <a:rPr lang="en-US" sz="2800" dirty="0" smtClean="0">
                <a:hlinkClick r:id="rId3"/>
              </a:rPr>
              <a:t>  www.sciencepowerpoint@gmail.com</a:t>
            </a:r>
            <a:endParaRPr lang="en-US" sz="2800" dirty="0" smtClean="0"/>
          </a:p>
          <a:p>
            <a:pPr eaLnBrk="1" hangingPunct="1">
              <a:defRPr/>
            </a:pPr>
            <a:endParaRPr lang="en-US" sz="2400" dirty="0" smtClean="0"/>
          </a:p>
          <a:p>
            <a:pPr lvl="2" eaLnBrk="1" hangingPunct="1">
              <a:buFontTx/>
              <a:buNone/>
              <a:defRPr/>
            </a:pPr>
            <a:endParaRPr lang="en-US" sz="2000" dirty="0" smtClean="0"/>
          </a:p>
        </p:txBody>
      </p:sp>
      <p:pic>
        <p:nvPicPr>
          <p:cNvPr id="75779" name="Picture 4" descr="C:\Users\Ryan\Desktop\Science from Mur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3505200"/>
            <a:ext cx="35798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Rectangle 1"/>
          <p:cNvSpPr>
            <a:spLocks noChangeArrowheads="1"/>
          </p:cNvSpPr>
          <p:nvPr/>
        </p:nvSpPr>
        <p:spPr bwMode="auto">
          <a:xfrm>
            <a:off x="485775" y="6324600"/>
            <a:ext cx="228600" cy="381000"/>
          </a:xfrm>
          <a:prstGeom prst="rect">
            <a:avLst/>
          </a:prstGeom>
          <a:solidFill>
            <a:schemeClr val="bg1"/>
          </a:solidFill>
          <a:ln w="9525" algn="ctr">
            <a:solidFill>
              <a:schemeClr val="bg1"/>
            </a:solidFill>
            <a:round/>
            <a:headEnd/>
            <a:tailEnd/>
          </a:ln>
        </p:spPr>
        <p:txBody>
          <a:bodyPr wrap="none" anchor="ctr"/>
          <a:lstStyle/>
          <a:p>
            <a:pPr algn="ctr" eaLnBrk="0" hangingPunct="0"/>
            <a:endParaRPr lang="en-US">
              <a:latin typeface="Verdana" pitchFamily="34" charset="0"/>
            </a:endParaRPr>
          </a:p>
        </p:txBody>
      </p:sp>
      <p:pic>
        <p:nvPicPr>
          <p:cNvPr id="75781" name="Picture 4" descr="ti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8" y="7938"/>
            <a:ext cx="8382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247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endParaRPr lang="en-US" smtClean="0"/>
          </a:p>
        </p:txBody>
      </p:sp>
      <p:sp>
        <p:nvSpPr>
          <p:cNvPr id="51203" name="Rectangle 3"/>
          <p:cNvSpPr>
            <a:spLocks noGrp="1" noChangeArrowheads="1"/>
          </p:cNvSpPr>
          <p:nvPr>
            <p:ph type="body" idx="1"/>
          </p:nvPr>
        </p:nvSpPr>
        <p:spPr/>
        <p:txBody>
          <a:bodyPr/>
          <a:lstStyle/>
          <a:p>
            <a:pPr eaLnBrk="1" hangingPunct="1"/>
            <a:endParaRPr lang="en-US" smtClean="0"/>
          </a:p>
        </p:txBody>
      </p:sp>
      <p:sp>
        <p:nvSpPr>
          <p:cNvPr id="51204"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1205"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1207"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1208" name="Line 8"/>
          <p:cNvSpPr>
            <a:spLocks noChangeShapeType="1"/>
          </p:cNvSpPr>
          <p:nvPr/>
        </p:nvSpPr>
        <p:spPr bwMode="auto">
          <a:xfrm>
            <a:off x="4495800" y="3048000"/>
            <a:ext cx="1600200" cy="457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09" name="Text Box 9"/>
          <p:cNvSpPr txBox="1">
            <a:spLocks noChangeArrowheads="1"/>
          </p:cNvSpPr>
          <p:nvPr/>
        </p:nvSpPr>
        <p:spPr bwMode="auto">
          <a:xfrm>
            <a:off x="3505200" y="3124200"/>
            <a:ext cx="2133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Earliest Rocks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endParaRPr lang="en-US" smtClean="0"/>
          </a:p>
        </p:txBody>
      </p:sp>
      <p:sp>
        <p:nvSpPr>
          <p:cNvPr id="52227" name="Rectangle 3"/>
          <p:cNvSpPr>
            <a:spLocks noGrp="1" noChangeArrowheads="1"/>
          </p:cNvSpPr>
          <p:nvPr>
            <p:ph type="body" idx="1"/>
          </p:nvPr>
        </p:nvSpPr>
        <p:spPr/>
        <p:txBody>
          <a:bodyPr/>
          <a:lstStyle/>
          <a:p>
            <a:pPr eaLnBrk="1" hangingPunct="1"/>
            <a:endParaRPr lang="en-US" smtClean="0"/>
          </a:p>
        </p:txBody>
      </p:sp>
      <p:sp>
        <p:nvSpPr>
          <p:cNvPr id="52228"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2229"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2231" name="Oval 7"/>
          <p:cNvSpPr>
            <a:spLocks noChangeArrowheads="1"/>
          </p:cNvSpPr>
          <p:nvPr/>
        </p:nvSpPr>
        <p:spPr bwMode="auto">
          <a:xfrm rot="4152556">
            <a:off x="2908300" y="2665413"/>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2232" name="Line 8"/>
          <p:cNvSpPr>
            <a:spLocks noChangeShapeType="1"/>
          </p:cNvSpPr>
          <p:nvPr/>
        </p:nvSpPr>
        <p:spPr bwMode="auto">
          <a:xfrm>
            <a:off x="4495800" y="3048000"/>
            <a:ext cx="1447800" cy="838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2233" name="Text Box 9"/>
          <p:cNvSpPr txBox="1">
            <a:spLocks noChangeArrowheads="1"/>
          </p:cNvSpPr>
          <p:nvPr/>
        </p:nvSpPr>
        <p:spPr bwMode="auto">
          <a:xfrm>
            <a:off x="3505200" y="3124200"/>
            <a:ext cx="2133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Primitive</a:t>
            </a:r>
          </a:p>
          <a:p>
            <a:pPr>
              <a:spcBef>
                <a:spcPct val="50000"/>
              </a:spcBef>
            </a:pPr>
            <a:r>
              <a:rPr lang="en-US">
                <a:solidFill>
                  <a:schemeClr val="bg1"/>
                </a:solidFill>
              </a:rPr>
              <a:t>Life Forms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endParaRPr lang="en-US" smtClean="0"/>
          </a:p>
        </p:txBody>
      </p:sp>
      <p:sp>
        <p:nvSpPr>
          <p:cNvPr id="53251" name="Rectangle 3"/>
          <p:cNvSpPr>
            <a:spLocks noGrp="1" noChangeArrowheads="1"/>
          </p:cNvSpPr>
          <p:nvPr>
            <p:ph type="body" idx="1"/>
          </p:nvPr>
        </p:nvSpPr>
        <p:spPr/>
        <p:txBody>
          <a:bodyPr/>
          <a:lstStyle/>
          <a:p>
            <a:pPr eaLnBrk="1" hangingPunct="1"/>
            <a:endParaRPr lang="en-US" smtClean="0"/>
          </a:p>
        </p:txBody>
      </p:sp>
      <p:sp>
        <p:nvSpPr>
          <p:cNvPr id="53252"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3253"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3255"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3256" name="Line 8"/>
          <p:cNvSpPr>
            <a:spLocks noChangeShapeType="1"/>
          </p:cNvSpPr>
          <p:nvPr/>
        </p:nvSpPr>
        <p:spPr bwMode="auto">
          <a:xfrm>
            <a:off x="4495800" y="3048000"/>
            <a:ext cx="1447800" cy="838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endParaRPr lang="en-US" smtClean="0"/>
          </a:p>
        </p:txBody>
      </p:sp>
      <p:sp>
        <p:nvSpPr>
          <p:cNvPr id="54275" name="Rectangle 3"/>
          <p:cNvSpPr>
            <a:spLocks noGrp="1" noChangeArrowheads="1"/>
          </p:cNvSpPr>
          <p:nvPr>
            <p:ph type="body" idx="1"/>
          </p:nvPr>
        </p:nvSpPr>
        <p:spPr/>
        <p:txBody>
          <a:bodyPr/>
          <a:lstStyle/>
          <a:p>
            <a:pPr eaLnBrk="1" hangingPunct="1"/>
            <a:endParaRPr lang="en-US" smtClean="0"/>
          </a:p>
        </p:txBody>
      </p:sp>
      <p:sp>
        <p:nvSpPr>
          <p:cNvPr id="54276"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4277"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4279"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4280" name="Line 8"/>
          <p:cNvSpPr>
            <a:spLocks noChangeShapeType="1"/>
          </p:cNvSpPr>
          <p:nvPr/>
        </p:nvSpPr>
        <p:spPr bwMode="auto">
          <a:xfrm>
            <a:off x="4495800" y="3048000"/>
            <a:ext cx="1295400" cy="990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endParaRPr lang="en-US" smtClean="0"/>
          </a:p>
        </p:txBody>
      </p:sp>
      <p:sp>
        <p:nvSpPr>
          <p:cNvPr id="55299" name="Rectangle 3"/>
          <p:cNvSpPr>
            <a:spLocks noGrp="1" noChangeArrowheads="1"/>
          </p:cNvSpPr>
          <p:nvPr>
            <p:ph type="body" idx="1"/>
          </p:nvPr>
        </p:nvSpPr>
        <p:spPr/>
        <p:txBody>
          <a:bodyPr/>
          <a:lstStyle/>
          <a:p>
            <a:pPr eaLnBrk="1" hangingPunct="1"/>
            <a:endParaRPr lang="en-US" smtClean="0"/>
          </a:p>
        </p:txBody>
      </p:sp>
      <p:sp>
        <p:nvSpPr>
          <p:cNvPr id="55300"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5301"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5303"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5304" name="Line 8"/>
          <p:cNvSpPr>
            <a:spLocks noChangeShapeType="1"/>
          </p:cNvSpPr>
          <p:nvPr/>
        </p:nvSpPr>
        <p:spPr bwMode="auto">
          <a:xfrm>
            <a:off x="4495800" y="3048000"/>
            <a:ext cx="762000" cy="1219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smtClean="0"/>
          </a:p>
        </p:txBody>
      </p:sp>
      <p:sp>
        <p:nvSpPr>
          <p:cNvPr id="56323" name="Rectangle 3"/>
          <p:cNvSpPr>
            <a:spLocks noGrp="1" noChangeArrowheads="1"/>
          </p:cNvSpPr>
          <p:nvPr>
            <p:ph type="body" idx="1"/>
          </p:nvPr>
        </p:nvSpPr>
        <p:spPr/>
        <p:txBody>
          <a:bodyPr/>
          <a:lstStyle/>
          <a:p>
            <a:pPr eaLnBrk="1" hangingPunct="1"/>
            <a:endParaRPr lang="en-US" smtClean="0"/>
          </a:p>
        </p:txBody>
      </p:sp>
      <p:sp>
        <p:nvSpPr>
          <p:cNvPr id="56324"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6325"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6327"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6328" name="Line 8"/>
          <p:cNvSpPr>
            <a:spLocks noChangeShapeType="1"/>
          </p:cNvSpPr>
          <p:nvPr/>
        </p:nvSpPr>
        <p:spPr bwMode="auto">
          <a:xfrm>
            <a:off x="4419600" y="2971800"/>
            <a:ext cx="533400" cy="1524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381000"/>
            <a:ext cx="8534400" cy="61722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7171" name="Text Box 4"/>
          <p:cNvSpPr txBox="1">
            <a:spLocks noChangeArrowheads="1"/>
          </p:cNvSpPr>
          <p:nvPr/>
        </p:nvSpPr>
        <p:spPr bwMode="auto">
          <a:xfrm>
            <a:off x="1371600" y="1295400"/>
            <a:ext cx="708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r>
              <a:rPr lang="en-US" sz="2000" b="1">
                <a:solidFill>
                  <a:schemeClr val="accent2"/>
                </a:solidFill>
                <a:latin typeface="Tahoma" pitchFamily="34" charset="0"/>
              </a:rPr>
              <a:t>					</a:t>
            </a:r>
            <a:r>
              <a:rPr lang="en-US" sz="2000">
                <a:solidFill>
                  <a:schemeClr val="accent2"/>
                </a:solidFill>
                <a:latin typeface="Tahoma" pitchFamily="34" charset="0"/>
              </a:rPr>
              <a:t>	                                                                          </a:t>
            </a:r>
          </a:p>
        </p:txBody>
      </p:sp>
      <p:sp>
        <p:nvSpPr>
          <p:cNvPr id="7172" name="Text Box 5"/>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endParaRPr lang="en-US">
              <a:latin typeface="Tahoma" pitchFamily="34" charset="0"/>
            </a:endParaRPr>
          </a:p>
        </p:txBody>
      </p:sp>
      <p:sp>
        <p:nvSpPr>
          <p:cNvPr id="829446" name="Text Box 6"/>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lgn="l"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latin typeface="Tahoma" pitchFamily="34" charset="0"/>
            </a:endParaRPr>
          </a:p>
        </p:txBody>
      </p:sp>
      <p:sp>
        <p:nvSpPr>
          <p:cNvPr id="7174" name="Text Box 7"/>
          <p:cNvSpPr txBox="1">
            <a:spLocks noChangeArrowheads="1"/>
          </p:cNvSpPr>
          <p:nvPr/>
        </p:nvSpPr>
        <p:spPr bwMode="auto">
          <a:xfrm>
            <a:off x="2438400" y="510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endParaRPr lang="en-US" sz="1800">
              <a:solidFill>
                <a:schemeClr val="accent2"/>
              </a:solidFill>
              <a:latin typeface="Tahoma" pitchFamily="34" charset="0"/>
            </a:endParaRPr>
          </a:p>
        </p:txBody>
      </p:sp>
      <p:sp>
        <p:nvSpPr>
          <p:cNvPr id="1714184" name="Line 8"/>
          <p:cNvSpPr>
            <a:spLocks noChangeShapeType="1"/>
          </p:cNvSpPr>
          <p:nvPr/>
        </p:nvSpPr>
        <p:spPr bwMode="auto">
          <a:xfrm flipH="1">
            <a:off x="1447800" y="914400"/>
            <a:ext cx="914400" cy="381000"/>
          </a:xfrm>
          <a:prstGeom prst="line">
            <a:avLst/>
          </a:prstGeom>
          <a:noFill/>
          <a:ln w="28575">
            <a:solidFill>
              <a:srgbClr val="000000"/>
            </a:solidFill>
            <a:round/>
            <a:headEnd/>
            <a:tailEnd type="triangle" w="med" len="med"/>
          </a:ln>
        </p:spPr>
        <p:txBody>
          <a:bodyPr/>
          <a:lstStyle/>
          <a:p>
            <a:pPr algn="l" eaLnBrk="1" hangingPunct="1">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latin typeface="Tahoma" pitchFamily="34" charset="0"/>
            </a:endParaRPr>
          </a:p>
        </p:txBody>
      </p:sp>
      <p:sp>
        <p:nvSpPr>
          <p:cNvPr id="829449" name="Text Box 9"/>
          <p:cNvSpPr txBox="1">
            <a:spLocks noChangeArrowheads="1"/>
          </p:cNvSpPr>
          <p:nvPr/>
        </p:nvSpPr>
        <p:spPr bwMode="auto">
          <a:xfrm>
            <a:off x="2362200" y="685800"/>
            <a:ext cx="3124200" cy="396875"/>
          </a:xfrm>
          <a:prstGeom prst="rect">
            <a:avLst/>
          </a:prstGeom>
          <a:noFill/>
          <a:ln w="9525" algn="ctr">
            <a:noFill/>
            <a:miter lim="800000"/>
            <a:headEnd/>
            <a:tailEnd/>
          </a:ln>
          <a:effectLst/>
        </p:spPr>
        <p:txBody>
          <a:bodyPr>
            <a:spAutoFit/>
          </a:bodyPr>
          <a:lstStyle/>
          <a:p>
            <a:pPr marL="342900" indent="-342900" algn="l" eaLnBrk="1" hangingPunct="1">
              <a:spcBef>
                <a:spcPct val="50000"/>
              </a:spcBef>
              <a:buClr>
                <a:schemeClr val="hlink"/>
              </a:buClr>
              <a:buSzPct val="65000"/>
              <a:buFont typeface="Wingdings" pitchFamily="2" charset="2"/>
              <a:buNone/>
              <a:defRPr/>
            </a:pPr>
            <a:r>
              <a:rPr lang="en-US" sz="2000" b="1">
                <a:solidFill>
                  <a:schemeClr val="accent2"/>
                </a:solidFill>
                <a:effectLst>
                  <a:outerShdw blurRad="38100" dist="38100" dir="2700000" algn="tl">
                    <a:srgbClr val="FFFFFF"/>
                  </a:outerShdw>
                </a:effectLst>
                <a:latin typeface="Tahoma" pitchFamily="34" charset="0"/>
              </a:rPr>
              <a:t>Please use this red line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smtClean="0"/>
          </a:p>
        </p:txBody>
      </p:sp>
      <p:sp>
        <p:nvSpPr>
          <p:cNvPr id="57347" name="Rectangle 3"/>
          <p:cNvSpPr>
            <a:spLocks noGrp="1" noChangeArrowheads="1"/>
          </p:cNvSpPr>
          <p:nvPr>
            <p:ph type="body" idx="1"/>
          </p:nvPr>
        </p:nvSpPr>
        <p:spPr/>
        <p:txBody>
          <a:bodyPr/>
          <a:lstStyle/>
          <a:p>
            <a:pPr eaLnBrk="1" hangingPunct="1"/>
            <a:endParaRPr lang="en-US" smtClean="0"/>
          </a:p>
        </p:txBody>
      </p:sp>
      <p:sp>
        <p:nvSpPr>
          <p:cNvPr id="57348"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7349"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7351"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7352" name="Line 8"/>
          <p:cNvSpPr>
            <a:spLocks noChangeShapeType="1"/>
          </p:cNvSpPr>
          <p:nvPr/>
        </p:nvSpPr>
        <p:spPr bwMode="auto">
          <a:xfrm>
            <a:off x="4419600" y="2971800"/>
            <a:ext cx="76200" cy="1600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endParaRPr lang="en-US" smtClean="0"/>
          </a:p>
        </p:txBody>
      </p:sp>
      <p:sp>
        <p:nvSpPr>
          <p:cNvPr id="58371" name="Rectangle 3"/>
          <p:cNvSpPr>
            <a:spLocks noGrp="1" noChangeArrowheads="1"/>
          </p:cNvSpPr>
          <p:nvPr>
            <p:ph type="body" idx="1"/>
          </p:nvPr>
        </p:nvSpPr>
        <p:spPr/>
        <p:txBody>
          <a:bodyPr/>
          <a:lstStyle/>
          <a:p>
            <a:pPr eaLnBrk="1" hangingPunct="1"/>
            <a:endParaRPr lang="en-US" smtClean="0"/>
          </a:p>
        </p:txBody>
      </p:sp>
      <p:sp>
        <p:nvSpPr>
          <p:cNvPr id="58372"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8373"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4"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8375"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8376" name="Line 8"/>
          <p:cNvSpPr>
            <a:spLocks noChangeShapeType="1"/>
          </p:cNvSpPr>
          <p:nvPr/>
        </p:nvSpPr>
        <p:spPr bwMode="auto">
          <a:xfrm flipH="1">
            <a:off x="3810000" y="2971800"/>
            <a:ext cx="609600" cy="1524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endParaRPr lang="en-US" smtClean="0"/>
          </a:p>
        </p:txBody>
      </p:sp>
      <p:sp>
        <p:nvSpPr>
          <p:cNvPr id="59395" name="Rectangle 3"/>
          <p:cNvSpPr>
            <a:spLocks noGrp="1" noChangeArrowheads="1"/>
          </p:cNvSpPr>
          <p:nvPr>
            <p:ph type="body" idx="1"/>
          </p:nvPr>
        </p:nvSpPr>
        <p:spPr/>
        <p:txBody>
          <a:bodyPr/>
          <a:lstStyle/>
          <a:p>
            <a:pPr eaLnBrk="1" hangingPunct="1"/>
            <a:endParaRPr lang="en-US" smtClean="0"/>
          </a:p>
        </p:txBody>
      </p:sp>
      <p:sp>
        <p:nvSpPr>
          <p:cNvPr id="59396"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59397"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9399"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59400" name="Line 8"/>
          <p:cNvSpPr>
            <a:spLocks noChangeShapeType="1"/>
          </p:cNvSpPr>
          <p:nvPr/>
        </p:nvSpPr>
        <p:spPr bwMode="auto">
          <a:xfrm flipH="1">
            <a:off x="3276600" y="2971800"/>
            <a:ext cx="114300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endParaRPr lang="en-US" smtClean="0"/>
          </a:p>
        </p:txBody>
      </p:sp>
      <p:sp>
        <p:nvSpPr>
          <p:cNvPr id="60419" name="Rectangle 3"/>
          <p:cNvSpPr>
            <a:spLocks noGrp="1" noChangeArrowheads="1"/>
          </p:cNvSpPr>
          <p:nvPr>
            <p:ph type="body" idx="1"/>
          </p:nvPr>
        </p:nvSpPr>
        <p:spPr/>
        <p:txBody>
          <a:bodyPr/>
          <a:lstStyle/>
          <a:p>
            <a:pPr eaLnBrk="1" hangingPunct="1"/>
            <a:endParaRPr lang="en-US" smtClean="0"/>
          </a:p>
        </p:txBody>
      </p:sp>
      <p:sp>
        <p:nvSpPr>
          <p:cNvPr id="60420"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0421"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0423"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0424" name="Line 8"/>
          <p:cNvSpPr>
            <a:spLocks noChangeShapeType="1"/>
          </p:cNvSpPr>
          <p:nvPr/>
        </p:nvSpPr>
        <p:spPr bwMode="auto">
          <a:xfrm flipH="1">
            <a:off x="2590800" y="2971800"/>
            <a:ext cx="1752600" cy="12954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endParaRPr lang="en-US" smtClean="0"/>
          </a:p>
        </p:txBody>
      </p:sp>
      <p:sp>
        <p:nvSpPr>
          <p:cNvPr id="61443" name="Rectangle 3"/>
          <p:cNvSpPr>
            <a:spLocks noGrp="1" noChangeArrowheads="1"/>
          </p:cNvSpPr>
          <p:nvPr>
            <p:ph type="body" idx="1"/>
          </p:nvPr>
        </p:nvSpPr>
        <p:spPr/>
        <p:txBody>
          <a:bodyPr/>
          <a:lstStyle/>
          <a:p>
            <a:pPr eaLnBrk="1" hangingPunct="1"/>
            <a:endParaRPr lang="en-US" smtClean="0"/>
          </a:p>
        </p:txBody>
      </p:sp>
      <p:sp>
        <p:nvSpPr>
          <p:cNvPr id="61444"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1445"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1447"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1448" name="Line 8"/>
          <p:cNvSpPr>
            <a:spLocks noChangeShapeType="1"/>
          </p:cNvSpPr>
          <p:nvPr/>
        </p:nvSpPr>
        <p:spPr bwMode="auto">
          <a:xfrm flipH="1">
            <a:off x="2286000" y="2971800"/>
            <a:ext cx="2057400" cy="1143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449" name="Text Box 9"/>
          <p:cNvSpPr txBox="1">
            <a:spLocks noChangeArrowheads="1"/>
          </p:cNvSpPr>
          <p:nvPr/>
        </p:nvSpPr>
        <p:spPr bwMode="auto">
          <a:xfrm>
            <a:off x="3124200" y="3200400"/>
            <a:ext cx="3124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sz="2800">
                <a:solidFill>
                  <a:schemeClr val="bg1"/>
                </a:solidFill>
              </a:rPr>
              <a:t>Microbes</a:t>
            </a:r>
          </a:p>
          <a:p>
            <a:pPr>
              <a:spcBef>
                <a:spcPct val="50000"/>
              </a:spcBef>
            </a:pPr>
            <a:r>
              <a:rPr lang="en-US" sz="2800">
                <a:solidFill>
                  <a:schemeClr val="bg1"/>
                </a:solidFill>
              </a:rPr>
              <a:t>Begin to produce Oxygen</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smtClean="0"/>
          </a:p>
        </p:txBody>
      </p:sp>
      <p:sp>
        <p:nvSpPr>
          <p:cNvPr id="62467" name="Rectangle 3"/>
          <p:cNvSpPr>
            <a:spLocks noGrp="1" noChangeArrowheads="1"/>
          </p:cNvSpPr>
          <p:nvPr>
            <p:ph type="body" idx="1"/>
          </p:nvPr>
        </p:nvSpPr>
        <p:spPr/>
        <p:txBody>
          <a:bodyPr/>
          <a:lstStyle/>
          <a:p>
            <a:pPr eaLnBrk="1" hangingPunct="1"/>
            <a:endParaRPr lang="en-US" smtClean="0"/>
          </a:p>
        </p:txBody>
      </p:sp>
      <p:sp>
        <p:nvSpPr>
          <p:cNvPr id="62468"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2469"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2471"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2472" name="Line 8"/>
          <p:cNvSpPr>
            <a:spLocks noChangeShapeType="1"/>
          </p:cNvSpPr>
          <p:nvPr/>
        </p:nvSpPr>
        <p:spPr bwMode="auto">
          <a:xfrm flipH="1">
            <a:off x="1905000" y="2971800"/>
            <a:ext cx="2438400" cy="762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2473" name="Text Box 9"/>
          <p:cNvSpPr txBox="1">
            <a:spLocks noChangeArrowheads="1"/>
          </p:cNvSpPr>
          <p:nvPr/>
        </p:nvSpPr>
        <p:spPr bwMode="auto">
          <a:xfrm>
            <a:off x="3505200" y="3276600"/>
            <a:ext cx="2667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First Cells with Nucleus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smtClean="0"/>
          </a:p>
        </p:txBody>
      </p:sp>
      <p:sp>
        <p:nvSpPr>
          <p:cNvPr id="63491" name="Rectangle 3"/>
          <p:cNvSpPr>
            <a:spLocks noGrp="1" noChangeArrowheads="1"/>
          </p:cNvSpPr>
          <p:nvPr>
            <p:ph type="body" idx="1"/>
          </p:nvPr>
        </p:nvSpPr>
        <p:spPr/>
        <p:txBody>
          <a:bodyPr/>
          <a:lstStyle/>
          <a:p>
            <a:pPr eaLnBrk="1" hangingPunct="1"/>
            <a:endParaRPr lang="en-US" smtClean="0"/>
          </a:p>
        </p:txBody>
      </p:sp>
      <p:sp>
        <p:nvSpPr>
          <p:cNvPr id="63492"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3493"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3495"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3496" name="Line 8"/>
          <p:cNvSpPr>
            <a:spLocks noChangeShapeType="1"/>
          </p:cNvSpPr>
          <p:nvPr/>
        </p:nvSpPr>
        <p:spPr bwMode="auto">
          <a:xfrm flipH="1">
            <a:off x="1828800" y="2971800"/>
            <a:ext cx="2514600" cy="609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3497" name="TextBox 11"/>
          <p:cNvSpPr txBox="1">
            <a:spLocks noChangeArrowheads="1"/>
          </p:cNvSpPr>
          <p:nvPr/>
        </p:nvSpPr>
        <p:spPr bwMode="auto">
          <a:xfrm>
            <a:off x="3505200" y="3124200"/>
            <a:ext cx="2362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r>
              <a:rPr lang="en-US">
                <a:solidFill>
                  <a:schemeClr val="bg1"/>
                </a:solidFill>
              </a:rPr>
              <a:t>Explosion of Ocean Life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endParaRPr lang="en-US" smtClean="0"/>
          </a:p>
        </p:txBody>
      </p:sp>
      <p:sp>
        <p:nvSpPr>
          <p:cNvPr id="64515" name="Rectangle 3"/>
          <p:cNvSpPr>
            <a:spLocks noGrp="1" noChangeArrowheads="1"/>
          </p:cNvSpPr>
          <p:nvPr>
            <p:ph type="body" idx="1"/>
          </p:nvPr>
        </p:nvSpPr>
        <p:spPr/>
        <p:txBody>
          <a:bodyPr/>
          <a:lstStyle/>
          <a:p>
            <a:pPr eaLnBrk="1" hangingPunct="1"/>
            <a:endParaRPr lang="en-US" smtClean="0"/>
          </a:p>
        </p:txBody>
      </p:sp>
      <p:sp>
        <p:nvSpPr>
          <p:cNvPr id="64516"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4517"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4519"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4520" name="Line 8"/>
          <p:cNvSpPr>
            <a:spLocks noChangeShapeType="1"/>
          </p:cNvSpPr>
          <p:nvPr/>
        </p:nvSpPr>
        <p:spPr bwMode="auto">
          <a:xfrm flipH="1">
            <a:off x="1828800" y="2971800"/>
            <a:ext cx="2514600" cy="304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endParaRPr lang="en-US" smtClean="0"/>
          </a:p>
        </p:txBody>
      </p:sp>
      <p:sp>
        <p:nvSpPr>
          <p:cNvPr id="65539" name="Rectangle 3"/>
          <p:cNvSpPr>
            <a:spLocks noGrp="1" noChangeArrowheads="1"/>
          </p:cNvSpPr>
          <p:nvPr>
            <p:ph type="body" idx="1"/>
          </p:nvPr>
        </p:nvSpPr>
        <p:spPr/>
        <p:txBody>
          <a:bodyPr/>
          <a:lstStyle/>
          <a:p>
            <a:pPr eaLnBrk="1" hangingPunct="1"/>
            <a:endParaRPr lang="en-US" smtClean="0"/>
          </a:p>
        </p:txBody>
      </p:sp>
      <p:sp>
        <p:nvSpPr>
          <p:cNvPr id="65540"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5541"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5543"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5544" name="Line 8"/>
          <p:cNvSpPr>
            <a:spLocks noChangeShapeType="1"/>
          </p:cNvSpPr>
          <p:nvPr/>
        </p:nvSpPr>
        <p:spPr bwMode="auto">
          <a:xfrm flipH="1">
            <a:off x="1828800" y="2971800"/>
            <a:ext cx="25146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endParaRPr lang="en-US" smtClean="0"/>
          </a:p>
        </p:txBody>
      </p:sp>
      <p:sp>
        <p:nvSpPr>
          <p:cNvPr id="66563" name="Rectangle 3"/>
          <p:cNvSpPr>
            <a:spLocks noGrp="1" noChangeArrowheads="1"/>
          </p:cNvSpPr>
          <p:nvPr>
            <p:ph type="body" idx="1"/>
          </p:nvPr>
        </p:nvSpPr>
        <p:spPr/>
        <p:txBody>
          <a:bodyPr/>
          <a:lstStyle/>
          <a:p>
            <a:pPr eaLnBrk="1" hangingPunct="1"/>
            <a:endParaRPr lang="en-US" smtClean="0"/>
          </a:p>
        </p:txBody>
      </p:sp>
      <p:sp>
        <p:nvSpPr>
          <p:cNvPr id="66564"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6565"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6567"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6568" name="Line 8"/>
          <p:cNvSpPr>
            <a:spLocks noChangeShapeType="1"/>
          </p:cNvSpPr>
          <p:nvPr/>
        </p:nvSpPr>
        <p:spPr bwMode="auto">
          <a:xfrm flipH="1" flipV="1">
            <a:off x="2057400" y="2667000"/>
            <a:ext cx="2286000" cy="304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569" name="TextBox 11"/>
          <p:cNvSpPr txBox="1">
            <a:spLocks noChangeArrowheads="1"/>
          </p:cNvSpPr>
          <p:nvPr/>
        </p:nvSpPr>
        <p:spPr bwMode="auto">
          <a:xfrm>
            <a:off x="2895600" y="2971800"/>
            <a:ext cx="342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r>
              <a:rPr lang="en-US">
                <a:solidFill>
                  <a:schemeClr val="bg1"/>
                </a:solidFill>
              </a:rPr>
              <a:t>Shelled creatures in oceans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381000"/>
            <a:ext cx="8534400" cy="61722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8195" name="Text Box 4"/>
          <p:cNvSpPr txBox="1">
            <a:spLocks noChangeArrowheads="1"/>
          </p:cNvSpPr>
          <p:nvPr/>
        </p:nvSpPr>
        <p:spPr bwMode="auto">
          <a:xfrm>
            <a:off x="1371600" y="1295400"/>
            <a:ext cx="7086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r>
              <a:rPr lang="en-US" sz="2000" b="1">
                <a:solidFill>
                  <a:schemeClr val="accent2"/>
                </a:solidFill>
                <a:latin typeface="Tahoma" pitchFamily="34" charset="0"/>
              </a:rPr>
              <a:t>-Please make notes legible and use indentations when appropriate.      					</a:t>
            </a:r>
            <a:r>
              <a:rPr lang="en-US" sz="2000">
                <a:solidFill>
                  <a:schemeClr val="accent2"/>
                </a:solidFill>
                <a:latin typeface="Tahoma" pitchFamily="34" charset="0"/>
              </a:rPr>
              <a:t>	                                                                          </a:t>
            </a:r>
          </a:p>
        </p:txBody>
      </p:sp>
      <p:sp>
        <p:nvSpPr>
          <p:cNvPr id="8196" name="Text Box 5"/>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endParaRPr lang="en-US">
              <a:latin typeface="Tahoma" pitchFamily="34" charset="0"/>
            </a:endParaRPr>
          </a:p>
        </p:txBody>
      </p:sp>
      <p:sp>
        <p:nvSpPr>
          <p:cNvPr id="830470" name="Text Box 6"/>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lgn="l"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latin typeface="Tahoma" pitchFamily="34" charset="0"/>
            </a:endParaRPr>
          </a:p>
        </p:txBody>
      </p:sp>
      <p:sp>
        <p:nvSpPr>
          <p:cNvPr id="8198" name="Text Box 7"/>
          <p:cNvSpPr txBox="1">
            <a:spLocks noChangeArrowheads="1"/>
          </p:cNvSpPr>
          <p:nvPr/>
        </p:nvSpPr>
        <p:spPr bwMode="auto">
          <a:xfrm>
            <a:off x="2438400" y="510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endParaRPr lang="en-US" sz="1800">
              <a:solidFill>
                <a:schemeClr val="accent2"/>
              </a:solidFill>
              <a:latin typeface="Tahoma" pitchFamily="34" charset="0"/>
            </a:endParaRPr>
          </a:p>
        </p:txBody>
      </p:sp>
      <p:sp>
        <p:nvSpPr>
          <p:cNvPr id="1715208" name="Line 8"/>
          <p:cNvSpPr>
            <a:spLocks noChangeShapeType="1"/>
          </p:cNvSpPr>
          <p:nvPr/>
        </p:nvSpPr>
        <p:spPr bwMode="auto">
          <a:xfrm flipH="1">
            <a:off x="1447800" y="914400"/>
            <a:ext cx="914400" cy="381000"/>
          </a:xfrm>
          <a:prstGeom prst="line">
            <a:avLst/>
          </a:prstGeom>
          <a:noFill/>
          <a:ln w="28575">
            <a:solidFill>
              <a:srgbClr val="000000"/>
            </a:solidFill>
            <a:round/>
            <a:headEnd/>
            <a:tailEnd type="triangle" w="med" len="med"/>
          </a:ln>
        </p:spPr>
        <p:txBody>
          <a:bodyPr/>
          <a:lstStyle/>
          <a:p>
            <a:pPr algn="l" eaLnBrk="1" hangingPunct="1">
              <a:spcBef>
                <a:spcPct val="20000"/>
              </a:spcBef>
              <a:buClr>
                <a:schemeClr val="hlink"/>
              </a:buClr>
              <a:buSzPct val="65000"/>
              <a:buFont typeface="Wingdings" pitchFamily="2" charset="2"/>
              <a:buChar char="n"/>
              <a:defRPr/>
            </a:pPr>
            <a:endParaRPr lang="en-US">
              <a:effectLst>
                <a:outerShdw blurRad="38100" dist="38100" dir="2700000" algn="tl">
                  <a:srgbClr val="000000">
                    <a:alpha val="43137"/>
                  </a:srgbClr>
                </a:outerShdw>
              </a:effectLst>
              <a:latin typeface="Tahoma" pitchFamily="34" charset="0"/>
            </a:endParaRPr>
          </a:p>
        </p:txBody>
      </p:sp>
      <p:sp>
        <p:nvSpPr>
          <p:cNvPr id="830473" name="Text Box 9"/>
          <p:cNvSpPr txBox="1">
            <a:spLocks noChangeArrowheads="1"/>
          </p:cNvSpPr>
          <p:nvPr/>
        </p:nvSpPr>
        <p:spPr bwMode="auto">
          <a:xfrm>
            <a:off x="2362200" y="685800"/>
            <a:ext cx="3124200" cy="396875"/>
          </a:xfrm>
          <a:prstGeom prst="rect">
            <a:avLst/>
          </a:prstGeom>
          <a:noFill/>
          <a:ln w="9525" algn="ctr">
            <a:noFill/>
            <a:miter lim="800000"/>
            <a:headEnd/>
            <a:tailEnd/>
          </a:ln>
          <a:effectLst/>
        </p:spPr>
        <p:txBody>
          <a:bodyPr>
            <a:spAutoFit/>
          </a:bodyPr>
          <a:lstStyle/>
          <a:p>
            <a:pPr marL="342900" indent="-342900" algn="l" eaLnBrk="1" hangingPunct="1">
              <a:spcBef>
                <a:spcPct val="50000"/>
              </a:spcBef>
              <a:buClr>
                <a:schemeClr val="hlink"/>
              </a:buClr>
              <a:buSzPct val="65000"/>
              <a:buFont typeface="Wingdings" pitchFamily="2" charset="2"/>
              <a:buNone/>
              <a:defRPr/>
            </a:pPr>
            <a:r>
              <a:rPr lang="en-US" sz="2000" b="1">
                <a:solidFill>
                  <a:schemeClr val="accent2"/>
                </a:solidFill>
                <a:effectLst>
                  <a:outerShdw blurRad="38100" dist="38100" dir="2700000" algn="tl">
                    <a:srgbClr val="FFFFFF"/>
                  </a:outerShdw>
                </a:effectLst>
                <a:latin typeface="Tahoma" pitchFamily="34" charset="0"/>
              </a:rPr>
              <a:t>Please use this red line</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endParaRPr lang="en-US" smtClean="0"/>
          </a:p>
        </p:txBody>
      </p:sp>
      <p:sp>
        <p:nvSpPr>
          <p:cNvPr id="67587" name="Rectangle 3"/>
          <p:cNvSpPr>
            <a:spLocks noGrp="1" noChangeArrowheads="1"/>
          </p:cNvSpPr>
          <p:nvPr>
            <p:ph type="body" idx="1"/>
          </p:nvPr>
        </p:nvSpPr>
        <p:spPr/>
        <p:txBody>
          <a:bodyPr/>
          <a:lstStyle/>
          <a:p>
            <a:pPr eaLnBrk="1" hangingPunct="1"/>
            <a:endParaRPr lang="en-US" smtClean="0"/>
          </a:p>
        </p:txBody>
      </p:sp>
      <p:sp>
        <p:nvSpPr>
          <p:cNvPr id="67588"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7589"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0"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7591"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7592" name="Line 8"/>
          <p:cNvSpPr>
            <a:spLocks noChangeShapeType="1"/>
          </p:cNvSpPr>
          <p:nvPr/>
        </p:nvSpPr>
        <p:spPr bwMode="auto">
          <a:xfrm flipH="1" flipV="1">
            <a:off x="2895600" y="2286000"/>
            <a:ext cx="1447800" cy="685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endParaRPr lang="en-US" smtClean="0"/>
          </a:p>
        </p:txBody>
      </p:sp>
      <p:sp>
        <p:nvSpPr>
          <p:cNvPr id="68611" name="Rectangle 3"/>
          <p:cNvSpPr>
            <a:spLocks noGrp="1" noChangeArrowheads="1"/>
          </p:cNvSpPr>
          <p:nvPr>
            <p:ph type="body" idx="1"/>
          </p:nvPr>
        </p:nvSpPr>
        <p:spPr/>
        <p:txBody>
          <a:bodyPr/>
          <a:lstStyle/>
          <a:p>
            <a:pPr eaLnBrk="1" hangingPunct="1"/>
            <a:endParaRPr lang="en-US" smtClean="0"/>
          </a:p>
        </p:txBody>
      </p:sp>
      <p:sp>
        <p:nvSpPr>
          <p:cNvPr id="68612"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8613"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4"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8615"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8616" name="Line 8"/>
          <p:cNvSpPr>
            <a:spLocks noChangeShapeType="1"/>
          </p:cNvSpPr>
          <p:nvPr/>
        </p:nvSpPr>
        <p:spPr bwMode="auto">
          <a:xfrm flipH="1" flipV="1">
            <a:off x="3048000" y="1981200"/>
            <a:ext cx="1295400" cy="990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endParaRPr lang="en-US" smtClean="0"/>
          </a:p>
        </p:txBody>
      </p:sp>
      <p:sp>
        <p:nvSpPr>
          <p:cNvPr id="69635" name="Rectangle 3"/>
          <p:cNvSpPr>
            <a:spLocks noGrp="1" noChangeArrowheads="1"/>
          </p:cNvSpPr>
          <p:nvPr>
            <p:ph type="body" idx="1"/>
          </p:nvPr>
        </p:nvSpPr>
        <p:spPr/>
        <p:txBody>
          <a:bodyPr/>
          <a:lstStyle/>
          <a:p>
            <a:pPr eaLnBrk="1" hangingPunct="1"/>
            <a:endParaRPr lang="en-US" smtClean="0"/>
          </a:p>
        </p:txBody>
      </p:sp>
      <p:sp>
        <p:nvSpPr>
          <p:cNvPr id="69636"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69637"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9639"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69640" name="Line 8"/>
          <p:cNvSpPr>
            <a:spLocks noChangeShapeType="1"/>
          </p:cNvSpPr>
          <p:nvPr/>
        </p:nvSpPr>
        <p:spPr bwMode="auto">
          <a:xfrm flipH="1" flipV="1">
            <a:off x="3200400" y="1905000"/>
            <a:ext cx="1143000" cy="1066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9641" name="Text Box 9"/>
          <p:cNvSpPr txBox="1">
            <a:spLocks noChangeArrowheads="1"/>
          </p:cNvSpPr>
          <p:nvPr/>
        </p:nvSpPr>
        <p:spPr bwMode="auto">
          <a:xfrm>
            <a:off x="3505200" y="2895600"/>
            <a:ext cx="2209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Primitive </a:t>
            </a:r>
          </a:p>
          <a:p>
            <a:pPr>
              <a:spcBef>
                <a:spcPct val="50000"/>
              </a:spcBef>
            </a:pPr>
            <a:r>
              <a:rPr lang="en-US">
                <a:solidFill>
                  <a:schemeClr val="bg1"/>
                </a:solidFill>
              </a:rPr>
              <a:t>Fish</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endParaRPr lang="en-US" smtClean="0"/>
          </a:p>
        </p:txBody>
      </p:sp>
      <p:sp>
        <p:nvSpPr>
          <p:cNvPr id="70659" name="Rectangle 3"/>
          <p:cNvSpPr>
            <a:spLocks noGrp="1" noChangeArrowheads="1"/>
          </p:cNvSpPr>
          <p:nvPr>
            <p:ph type="body" idx="1"/>
          </p:nvPr>
        </p:nvSpPr>
        <p:spPr/>
        <p:txBody>
          <a:bodyPr/>
          <a:lstStyle/>
          <a:p>
            <a:pPr eaLnBrk="1" hangingPunct="1"/>
            <a:endParaRPr lang="en-US" smtClean="0"/>
          </a:p>
        </p:txBody>
      </p:sp>
      <p:sp>
        <p:nvSpPr>
          <p:cNvPr id="70660"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0661"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0663"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0664" name="Line 8"/>
          <p:cNvSpPr>
            <a:spLocks noChangeShapeType="1"/>
          </p:cNvSpPr>
          <p:nvPr/>
        </p:nvSpPr>
        <p:spPr bwMode="auto">
          <a:xfrm flipH="1" flipV="1">
            <a:off x="3429000" y="1828800"/>
            <a:ext cx="914400" cy="11430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0665" name="Text Box 9"/>
          <p:cNvSpPr txBox="1">
            <a:spLocks noChangeArrowheads="1"/>
          </p:cNvSpPr>
          <p:nvPr/>
        </p:nvSpPr>
        <p:spPr bwMode="auto">
          <a:xfrm>
            <a:off x="3505200" y="2895600"/>
            <a:ext cx="2209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First </a:t>
            </a:r>
          </a:p>
          <a:p>
            <a:pPr>
              <a:spcBef>
                <a:spcPct val="50000"/>
              </a:spcBef>
            </a:pPr>
            <a:r>
              <a:rPr lang="en-US">
                <a:solidFill>
                  <a:schemeClr val="bg1"/>
                </a:solidFill>
              </a:rPr>
              <a:t>Insects</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endParaRPr lang="en-US" smtClean="0"/>
          </a:p>
        </p:txBody>
      </p:sp>
      <p:sp>
        <p:nvSpPr>
          <p:cNvPr id="71683" name="Rectangle 3"/>
          <p:cNvSpPr>
            <a:spLocks noGrp="1" noChangeArrowheads="1"/>
          </p:cNvSpPr>
          <p:nvPr>
            <p:ph type="body" idx="1"/>
          </p:nvPr>
        </p:nvSpPr>
        <p:spPr/>
        <p:txBody>
          <a:bodyPr/>
          <a:lstStyle/>
          <a:p>
            <a:pPr eaLnBrk="1" hangingPunct="1"/>
            <a:endParaRPr lang="en-US" smtClean="0"/>
          </a:p>
        </p:txBody>
      </p:sp>
      <p:sp>
        <p:nvSpPr>
          <p:cNvPr id="71684"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1685"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6"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1687"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1688" name="Line 8"/>
          <p:cNvSpPr>
            <a:spLocks noChangeShapeType="1"/>
          </p:cNvSpPr>
          <p:nvPr/>
        </p:nvSpPr>
        <p:spPr bwMode="auto">
          <a:xfrm flipH="1" flipV="1">
            <a:off x="3581400" y="1752600"/>
            <a:ext cx="762000" cy="12192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689" name="Text Box 9"/>
          <p:cNvSpPr txBox="1">
            <a:spLocks noChangeArrowheads="1"/>
          </p:cNvSpPr>
          <p:nvPr/>
        </p:nvSpPr>
        <p:spPr bwMode="auto">
          <a:xfrm>
            <a:off x="3505200" y="2895600"/>
            <a:ext cx="2590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Amphibians Colonize Land</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endParaRPr lang="en-US" smtClean="0"/>
          </a:p>
        </p:txBody>
      </p:sp>
      <p:sp>
        <p:nvSpPr>
          <p:cNvPr id="72707" name="Rectangle 3"/>
          <p:cNvSpPr>
            <a:spLocks noGrp="1" noChangeArrowheads="1"/>
          </p:cNvSpPr>
          <p:nvPr>
            <p:ph type="body" idx="1"/>
          </p:nvPr>
        </p:nvSpPr>
        <p:spPr/>
        <p:txBody>
          <a:bodyPr/>
          <a:lstStyle/>
          <a:p>
            <a:pPr eaLnBrk="1" hangingPunct="1"/>
            <a:endParaRPr lang="en-US" smtClean="0"/>
          </a:p>
        </p:txBody>
      </p:sp>
      <p:sp>
        <p:nvSpPr>
          <p:cNvPr id="72708"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2709"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2711"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2712" name="Line 8"/>
          <p:cNvSpPr>
            <a:spLocks noChangeShapeType="1"/>
          </p:cNvSpPr>
          <p:nvPr/>
        </p:nvSpPr>
        <p:spPr bwMode="auto">
          <a:xfrm flipH="1" flipV="1">
            <a:off x="3733800" y="1600200"/>
            <a:ext cx="609600" cy="1371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2713" name="Text Box 9"/>
          <p:cNvSpPr txBox="1">
            <a:spLocks noChangeArrowheads="1"/>
          </p:cNvSpPr>
          <p:nvPr/>
        </p:nvSpPr>
        <p:spPr bwMode="auto">
          <a:xfrm>
            <a:off x="3505200" y="2895600"/>
            <a:ext cx="2590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Age of </a:t>
            </a:r>
          </a:p>
          <a:p>
            <a:pPr>
              <a:spcBef>
                <a:spcPct val="50000"/>
              </a:spcBef>
            </a:pPr>
            <a:r>
              <a:rPr lang="en-US">
                <a:solidFill>
                  <a:schemeClr val="bg1"/>
                </a:solidFill>
              </a:rPr>
              <a:t>Amphibians</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endParaRPr lang="en-US" smtClean="0"/>
          </a:p>
        </p:txBody>
      </p:sp>
      <p:sp>
        <p:nvSpPr>
          <p:cNvPr id="73731" name="Rectangle 3"/>
          <p:cNvSpPr>
            <a:spLocks noGrp="1" noChangeArrowheads="1"/>
          </p:cNvSpPr>
          <p:nvPr>
            <p:ph type="body" idx="1"/>
          </p:nvPr>
        </p:nvSpPr>
        <p:spPr/>
        <p:txBody>
          <a:bodyPr/>
          <a:lstStyle/>
          <a:p>
            <a:pPr eaLnBrk="1" hangingPunct="1"/>
            <a:endParaRPr lang="en-US" smtClean="0"/>
          </a:p>
        </p:txBody>
      </p:sp>
      <p:sp>
        <p:nvSpPr>
          <p:cNvPr id="73732"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3733"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3735"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3736" name="Line 8"/>
          <p:cNvSpPr>
            <a:spLocks noChangeShapeType="1"/>
          </p:cNvSpPr>
          <p:nvPr/>
        </p:nvSpPr>
        <p:spPr bwMode="auto">
          <a:xfrm flipH="1" flipV="1">
            <a:off x="3886200" y="1524000"/>
            <a:ext cx="45720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37" name="Text Box 9"/>
          <p:cNvSpPr txBox="1">
            <a:spLocks noChangeArrowheads="1"/>
          </p:cNvSpPr>
          <p:nvPr/>
        </p:nvSpPr>
        <p:spPr bwMode="auto">
          <a:xfrm>
            <a:off x="3505200" y="2895600"/>
            <a:ext cx="2590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Age of </a:t>
            </a:r>
          </a:p>
          <a:p>
            <a:pPr>
              <a:spcBef>
                <a:spcPct val="50000"/>
              </a:spcBef>
            </a:pPr>
            <a:r>
              <a:rPr lang="en-US">
                <a:solidFill>
                  <a:schemeClr val="bg1"/>
                </a:solidFill>
              </a:rPr>
              <a:t>Reptiles</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endParaRPr lang="en-US" smtClean="0"/>
          </a:p>
        </p:txBody>
      </p:sp>
      <p:sp>
        <p:nvSpPr>
          <p:cNvPr id="74755" name="Rectangle 3"/>
          <p:cNvSpPr>
            <a:spLocks noGrp="1" noChangeArrowheads="1"/>
          </p:cNvSpPr>
          <p:nvPr>
            <p:ph type="body" idx="1"/>
          </p:nvPr>
        </p:nvSpPr>
        <p:spPr/>
        <p:txBody>
          <a:bodyPr/>
          <a:lstStyle/>
          <a:p>
            <a:pPr eaLnBrk="1" hangingPunct="1"/>
            <a:endParaRPr lang="en-US" smtClean="0"/>
          </a:p>
        </p:txBody>
      </p:sp>
      <p:sp>
        <p:nvSpPr>
          <p:cNvPr id="74756"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4757"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8"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4759"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4760" name="Line 8"/>
          <p:cNvSpPr>
            <a:spLocks noChangeShapeType="1"/>
          </p:cNvSpPr>
          <p:nvPr/>
        </p:nvSpPr>
        <p:spPr bwMode="auto">
          <a:xfrm flipH="1" flipV="1">
            <a:off x="4114800" y="1524000"/>
            <a:ext cx="22860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4761" name="Text Box 9"/>
          <p:cNvSpPr txBox="1">
            <a:spLocks noChangeArrowheads="1"/>
          </p:cNvSpPr>
          <p:nvPr/>
        </p:nvSpPr>
        <p:spPr bwMode="auto">
          <a:xfrm>
            <a:off x="3505200" y="2895600"/>
            <a:ext cx="25908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First Mammals</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endParaRPr lang="en-US" smtClean="0"/>
          </a:p>
        </p:txBody>
      </p:sp>
      <p:sp>
        <p:nvSpPr>
          <p:cNvPr id="75779" name="Rectangle 3"/>
          <p:cNvSpPr>
            <a:spLocks noGrp="1" noChangeArrowheads="1"/>
          </p:cNvSpPr>
          <p:nvPr>
            <p:ph type="body" idx="1"/>
          </p:nvPr>
        </p:nvSpPr>
        <p:spPr/>
        <p:txBody>
          <a:bodyPr/>
          <a:lstStyle/>
          <a:p>
            <a:pPr eaLnBrk="1" hangingPunct="1"/>
            <a:endParaRPr lang="en-US" smtClean="0"/>
          </a:p>
        </p:txBody>
      </p:sp>
      <p:sp>
        <p:nvSpPr>
          <p:cNvPr id="75780"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5781"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5783"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5784" name="Line 8"/>
          <p:cNvSpPr>
            <a:spLocks noChangeShapeType="1"/>
          </p:cNvSpPr>
          <p:nvPr/>
        </p:nvSpPr>
        <p:spPr bwMode="auto">
          <a:xfrm flipH="1" flipV="1">
            <a:off x="4114800" y="1524000"/>
            <a:ext cx="22860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5785" name="Text Box 9"/>
          <p:cNvSpPr txBox="1">
            <a:spLocks noChangeArrowheads="1"/>
          </p:cNvSpPr>
          <p:nvPr/>
        </p:nvSpPr>
        <p:spPr bwMode="auto">
          <a:xfrm>
            <a:off x="3505200" y="2895600"/>
            <a:ext cx="2590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Dinosaurs</a:t>
            </a:r>
          </a:p>
          <a:p>
            <a:pPr>
              <a:spcBef>
                <a:spcPct val="50000"/>
              </a:spcBef>
            </a:pPr>
            <a:r>
              <a:rPr lang="en-US">
                <a:solidFill>
                  <a:schemeClr val="bg1"/>
                </a:solidFill>
              </a:rPr>
              <a:t>Dominate</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endParaRPr lang="en-US" smtClean="0"/>
          </a:p>
        </p:txBody>
      </p:sp>
      <p:sp>
        <p:nvSpPr>
          <p:cNvPr id="76803" name="Rectangle 3"/>
          <p:cNvSpPr>
            <a:spLocks noGrp="1" noChangeArrowheads="1"/>
          </p:cNvSpPr>
          <p:nvPr>
            <p:ph type="body" idx="1"/>
          </p:nvPr>
        </p:nvSpPr>
        <p:spPr/>
        <p:txBody>
          <a:bodyPr/>
          <a:lstStyle/>
          <a:p>
            <a:pPr eaLnBrk="1" hangingPunct="1"/>
            <a:endParaRPr lang="en-US" smtClean="0"/>
          </a:p>
        </p:txBody>
      </p:sp>
      <p:sp>
        <p:nvSpPr>
          <p:cNvPr id="76804"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6805"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6807"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6808" name="Line 8"/>
          <p:cNvSpPr>
            <a:spLocks noChangeShapeType="1"/>
          </p:cNvSpPr>
          <p:nvPr/>
        </p:nvSpPr>
        <p:spPr bwMode="auto">
          <a:xfrm flipH="1" flipV="1">
            <a:off x="4114800" y="1524000"/>
            <a:ext cx="22860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6809" name="Text Box 9"/>
          <p:cNvSpPr txBox="1">
            <a:spLocks noChangeArrowheads="1"/>
          </p:cNvSpPr>
          <p:nvPr/>
        </p:nvSpPr>
        <p:spPr bwMode="auto">
          <a:xfrm>
            <a:off x="3505200" y="2895600"/>
            <a:ext cx="2590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First Flowering</a:t>
            </a:r>
          </a:p>
          <a:p>
            <a:pPr>
              <a:spcBef>
                <a:spcPct val="50000"/>
              </a:spcBef>
            </a:pPr>
            <a:r>
              <a:rPr lang="en-US">
                <a:solidFill>
                  <a:schemeClr val="bg1"/>
                </a:solidFill>
              </a:rPr>
              <a:t>Plants</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381000"/>
            <a:ext cx="8534400" cy="61722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9219" name="Text Box 4"/>
          <p:cNvSpPr txBox="1">
            <a:spLocks noChangeArrowheads="1"/>
          </p:cNvSpPr>
          <p:nvPr/>
        </p:nvSpPr>
        <p:spPr bwMode="auto">
          <a:xfrm>
            <a:off x="1371600" y="1295400"/>
            <a:ext cx="708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r>
              <a:rPr lang="en-US" sz="2000" b="1">
                <a:solidFill>
                  <a:schemeClr val="accent2"/>
                </a:solidFill>
                <a:latin typeface="Tahoma" pitchFamily="34" charset="0"/>
              </a:rPr>
              <a:t>-Please make notes legible and use indentations when appropriate.      					-Example of indent.										                  </a:t>
            </a:r>
            <a:r>
              <a:rPr lang="en-US" sz="2000">
                <a:solidFill>
                  <a:schemeClr val="accent2"/>
                </a:solidFill>
                <a:latin typeface="Tahoma" pitchFamily="34" charset="0"/>
              </a:rPr>
              <a:t>	                                                                          </a:t>
            </a:r>
          </a:p>
        </p:txBody>
      </p:sp>
      <p:sp>
        <p:nvSpPr>
          <p:cNvPr id="9220" name="Text Box 5"/>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endParaRPr lang="en-US">
              <a:latin typeface="Tahoma" pitchFamily="34" charset="0"/>
            </a:endParaRPr>
          </a:p>
        </p:txBody>
      </p:sp>
      <p:sp>
        <p:nvSpPr>
          <p:cNvPr id="832518" name="Text Box 6"/>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lgn="l"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latin typeface="Tahoma" pitchFamily="34" charset="0"/>
            </a:endParaRPr>
          </a:p>
        </p:txBody>
      </p:sp>
      <p:sp>
        <p:nvSpPr>
          <p:cNvPr id="9222" name="Text Box 7"/>
          <p:cNvSpPr txBox="1">
            <a:spLocks noChangeArrowheads="1"/>
          </p:cNvSpPr>
          <p:nvPr/>
        </p:nvSpPr>
        <p:spPr bwMode="auto">
          <a:xfrm>
            <a:off x="2438400" y="510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endParaRPr lang="en-US" sz="1800">
              <a:solidFill>
                <a:schemeClr val="accent2"/>
              </a:solidFill>
              <a:latin typeface="Tahoma"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endParaRPr lang="en-US" smtClean="0"/>
          </a:p>
        </p:txBody>
      </p:sp>
      <p:sp>
        <p:nvSpPr>
          <p:cNvPr id="77827" name="Rectangle 3"/>
          <p:cNvSpPr>
            <a:spLocks noGrp="1" noChangeArrowheads="1"/>
          </p:cNvSpPr>
          <p:nvPr>
            <p:ph type="body" idx="1"/>
          </p:nvPr>
        </p:nvSpPr>
        <p:spPr/>
        <p:txBody>
          <a:bodyPr/>
          <a:lstStyle/>
          <a:p>
            <a:pPr eaLnBrk="1" hangingPunct="1"/>
            <a:endParaRPr lang="en-US" smtClean="0"/>
          </a:p>
        </p:txBody>
      </p:sp>
      <p:sp>
        <p:nvSpPr>
          <p:cNvPr id="77828"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7829"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7831"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7832" name="Line 8"/>
          <p:cNvSpPr>
            <a:spLocks noChangeShapeType="1"/>
          </p:cNvSpPr>
          <p:nvPr/>
        </p:nvSpPr>
        <p:spPr bwMode="auto">
          <a:xfrm flipH="1" flipV="1">
            <a:off x="4267200" y="1524000"/>
            <a:ext cx="7620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7833" name="Text Box 9"/>
          <p:cNvSpPr txBox="1">
            <a:spLocks noChangeArrowheads="1"/>
          </p:cNvSpPr>
          <p:nvPr/>
        </p:nvSpPr>
        <p:spPr bwMode="auto">
          <a:xfrm>
            <a:off x="3505200" y="2895600"/>
            <a:ext cx="2590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Extinction of the </a:t>
            </a:r>
          </a:p>
          <a:p>
            <a:pPr>
              <a:spcBef>
                <a:spcPct val="50000"/>
              </a:spcBef>
            </a:pPr>
            <a:r>
              <a:rPr lang="en-US">
                <a:solidFill>
                  <a:schemeClr val="bg1"/>
                </a:solidFill>
              </a:rPr>
              <a:t>Dinosaurs</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endParaRPr lang="en-US" smtClean="0"/>
          </a:p>
        </p:txBody>
      </p:sp>
      <p:sp>
        <p:nvSpPr>
          <p:cNvPr id="78851" name="Rectangle 3"/>
          <p:cNvSpPr>
            <a:spLocks noGrp="1" noChangeArrowheads="1"/>
          </p:cNvSpPr>
          <p:nvPr>
            <p:ph type="body" idx="1"/>
          </p:nvPr>
        </p:nvSpPr>
        <p:spPr/>
        <p:txBody>
          <a:bodyPr/>
          <a:lstStyle/>
          <a:p>
            <a:pPr eaLnBrk="1" hangingPunct="1"/>
            <a:endParaRPr lang="en-US" smtClean="0"/>
          </a:p>
        </p:txBody>
      </p:sp>
      <p:sp>
        <p:nvSpPr>
          <p:cNvPr id="78852"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8853"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4"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8855"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8856" name="Line 8"/>
          <p:cNvSpPr>
            <a:spLocks noChangeShapeType="1"/>
          </p:cNvSpPr>
          <p:nvPr/>
        </p:nvSpPr>
        <p:spPr bwMode="auto">
          <a:xfrm flipH="1" flipV="1">
            <a:off x="4343400" y="1524000"/>
            <a:ext cx="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857" name="Text Box 9"/>
          <p:cNvSpPr txBox="1">
            <a:spLocks noChangeArrowheads="1"/>
          </p:cNvSpPr>
          <p:nvPr/>
        </p:nvSpPr>
        <p:spPr bwMode="auto">
          <a:xfrm>
            <a:off x="3505200" y="2895600"/>
            <a:ext cx="25908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Age of </a:t>
            </a:r>
          </a:p>
          <a:p>
            <a:pPr>
              <a:spcBef>
                <a:spcPct val="50000"/>
              </a:spcBef>
            </a:pPr>
            <a:r>
              <a:rPr lang="en-US">
                <a:solidFill>
                  <a:schemeClr val="bg1"/>
                </a:solidFill>
              </a:rPr>
              <a:t>Mammals</a:t>
            </a: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endParaRPr lang="en-US" smtClean="0"/>
          </a:p>
        </p:txBody>
      </p:sp>
      <p:sp>
        <p:nvSpPr>
          <p:cNvPr id="79875" name="Rectangle 3"/>
          <p:cNvSpPr>
            <a:spLocks noGrp="1" noChangeArrowheads="1"/>
          </p:cNvSpPr>
          <p:nvPr>
            <p:ph type="body" idx="1"/>
          </p:nvPr>
        </p:nvSpPr>
        <p:spPr/>
        <p:txBody>
          <a:bodyPr/>
          <a:lstStyle/>
          <a:p>
            <a:pPr eaLnBrk="1" hangingPunct="1"/>
            <a:endParaRPr lang="en-US" smtClean="0"/>
          </a:p>
        </p:txBody>
      </p:sp>
      <p:sp>
        <p:nvSpPr>
          <p:cNvPr id="79876"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79877"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9879"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9880" name="Line 8"/>
          <p:cNvSpPr>
            <a:spLocks noChangeShapeType="1"/>
          </p:cNvSpPr>
          <p:nvPr/>
        </p:nvSpPr>
        <p:spPr bwMode="auto">
          <a:xfrm flipV="1">
            <a:off x="4419600" y="1524000"/>
            <a:ext cx="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9881" name="Text Box 9"/>
          <p:cNvSpPr txBox="1">
            <a:spLocks noChangeArrowheads="1"/>
          </p:cNvSpPr>
          <p:nvPr/>
        </p:nvSpPr>
        <p:spPr bwMode="auto">
          <a:xfrm>
            <a:off x="1828800" y="2895600"/>
            <a:ext cx="55626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11:59 </a:t>
            </a:r>
          </a:p>
          <a:p>
            <a:pPr>
              <a:spcBef>
                <a:spcPct val="50000"/>
              </a:spcBef>
            </a:pPr>
            <a:endParaRPr lang="en-US">
              <a:solidFill>
                <a:schemeClr val="bg1"/>
              </a:solidFill>
            </a:endParaRP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endParaRPr lang="en-US" smtClean="0"/>
          </a:p>
        </p:txBody>
      </p:sp>
      <p:sp>
        <p:nvSpPr>
          <p:cNvPr id="80899" name="Rectangle 3"/>
          <p:cNvSpPr>
            <a:spLocks noGrp="1" noChangeArrowheads="1"/>
          </p:cNvSpPr>
          <p:nvPr>
            <p:ph type="body" idx="1"/>
          </p:nvPr>
        </p:nvSpPr>
        <p:spPr/>
        <p:txBody>
          <a:bodyPr/>
          <a:lstStyle/>
          <a:p>
            <a:pPr eaLnBrk="1" hangingPunct="1"/>
            <a:endParaRPr lang="en-US" smtClean="0"/>
          </a:p>
        </p:txBody>
      </p:sp>
      <p:sp>
        <p:nvSpPr>
          <p:cNvPr id="80900"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80901"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Oval 6"/>
          <p:cNvSpPr>
            <a:spLocks noChangeArrowheads="1"/>
          </p:cNvSpPr>
          <p:nvPr/>
        </p:nvSpPr>
        <p:spPr bwMode="auto">
          <a:xfrm>
            <a:off x="18288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80903"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80904" name="Line 8"/>
          <p:cNvSpPr>
            <a:spLocks noChangeShapeType="1"/>
          </p:cNvSpPr>
          <p:nvPr/>
        </p:nvSpPr>
        <p:spPr bwMode="auto">
          <a:xfrm flipV="1">
            <a:off x="4419600" y="1524000"/>
            <a:ext cx="0" cy="1447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0905" name="Text Box 9"/>
          <p:cNvSpPr txBox="1">
            <a:spLocks noChangeArrowheads="1"/>
          </p:cNvSpPr>
          <p:nvPr/>
        </p:nvSpPr>
        <p:spPr bwMode="auto">
          <a:xfrm>
            <a:off x="1828800" y="2895600"/>
            <a:ext cx="5562600"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a:solidFill>
                  <a:schemeClr val="bg1"/>
                </a:solidFill>
              </a:rPr>
              <a:t>11:59</a:t>
            </a:r>
          </a:p>
          <a:p>
            <a:pPr>
              <a:spcBef>
                <a:spcPct val="50000"/>
              </a:spcBef>
            </a:pPr>
            <a:r>
              <a:rPr lang="en-US">
                <a:solidFill>
                  <a:schemeClr val="bg1"/>
                </a:solidFill>
              </a:rPr>
              <a:t>Humans</a:t>
            </a:r>
          </a:p>
          <a:p>
            <a:pPr>
              <a:spcBef>
                <a:spcPct val="50000"/>
              </a:spcBef>
            </a:pPr>
            <a:endParaRPr lang="en-US">
              <a:solidFill>
                <a:schemeClr val="bg1"/>
              </a:solidFill>
            </a:endParaRPr>
          </a:p>
          <a:p>
            <a:pPr>
              <a:spcBef>
                <a:spcPct val="50000"/>
              </a:spcBef>
            </a:pPr>
            <a:endParaRPr lang="en-US">
              <a:solidFill>
                <a:schemeClr val="bg1"/>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endParaRPr lang="en-US" smtClean="0"/>
          </a:p>
        </p:txBody>
      </p:sp>
      <p:sp>
        <p:nvSpPr>
          <p:cNvPr id="81923" name="Rectangle 3"/>
          <p:cNvSpPr>
            <a:spLocks noGrp="1" noChangeArrowheads="1"/>
          </p:cNvSpPr>
          <p:nvPr>
            <p:ph type="body" idx="1"/>
          </p:nvPr>
        </p:nvSpPr>
        <p:spPr/>
        <p:txBody>
          <a:bodyPr/>
          <a:lstStyle/>
          <a:p>
            <a:pPr eaLnBrk="1" hangingPunct="1"/>
            <a:endParaRPr lang="en-US" smtClean="0"/>
          </a:p>
        </p:txBody>
      </p:sp>
      <p:sp>
        <p:nvSpPr>
          <p:cNvPr id="81924" name="Rectangle 4"/>
          <p:cNvSpPr>
            <a:spLocks noChangeArrowheads="1"/>
          </p:cNvSpPr>
          <p:nvPr/>
        </p:nvSpPr>
        <p:spPr bwMode="auto">
          <a:xfrm>
            <a:off x="0" y="0"/>
            <a:ext cx="9144000" cy="6858000"/>
          </a:xfrm>
          <a:prstGeom prst="rect">
            <a:avLst/>
          </a:prstGeom>
          <a:solidFill>
            <a:schemeClr val="tx1"/>
          </a:solidFill>
          <a:ln w="9525" algn="ctr">
            <a:solidFill>
              <a:schemeClr val="tx1"/>
            </a:solidFill>
            <a:miter lim="800000"/>
            <a:headEnd/>
            <a:tailEnd/>
          </a:ln>
        </p:spPr>
        <p:txBody>
          <a:bodyPr wrap="none" anchor="ctr"/>
          <a:lstStyle/>
          <a:p>
            <a:endParaRPr lang="en-US"/>
          </a:p>
        </p:txBody>
      </p:sp>
      <p:pic>
        <p:nvPicPr>
          <p:cNvPr id="81925" name="Picture 5" descr="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46038"/>
            <a:ext cx="8759825" cy="650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Oval 6"/>
          <p:cNvSpPr>
            <a:spLocks noChangeArrowheads="1"/>
          </p:cNvSpPr>
          <p:nvPr/>
        </p:nvSpPr>
        <p:spPr bwMode="auto">
          <a:xfrm>
            <a:off x="1752600" y="26670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81927" name="Oval 7"/>
          <p:cNvSpPr>
            <a:spLocks noChangeArrowheads="1"/>
          </p:cNvSpPr>
          <p:nvPr/>
        </p:nvSpPr>
        <p:spPr bwMode="auto">
          <a:xfrm rot="4152556">
            <a:off x="3048000" y="2743200"/>
            <a:ext cx="3429000" cy="19050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81928" name="Line 8"/>
          <p:cNvSpPr>
            <a:spLocks noChangeShapeType="1"/>
          </p:cNvSpPr>
          <p:nvPr/>
        </p:nvSpPr>
        <p:spPr bwMode="auto">
          <a:xfrm flipV="1">
            <a:off x="4419600" y="1524000"/>
            <a:ext cx="76200" cy="13716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1929" name="Text Box 9"/>
          <p:cNvSpPr txBox="1">
            <a:spLocks noChangeArrowheads="1"/>
          </p:cNvSpPr>
          <p:nvPr/>
        </p:nvSpPr>
        <p:spPr bwMode="auto">
          <a:xfrm>
            <a:off x="1828800" y="2895600"/>
            <a:ext cx="5562600" cy="204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endParaRPr lang="en-US">
              <a:solidFill>
                <a:schemeClr val="bg1"/>
              </a:solidFill>
            </a:endParaRPr>
          </a:p>
          <a:p>
            <a:pPr>
              <a:spcBef>
                <a:spcPct val="50000"/>
              </a:spcBef>
            </a:pPr>
            <a:endParaRPr lang="en-US">
              <a:solidFill>
                <a:schemeClr val="bg1"/>
              </a:solidFill>
            </a:endParaRPr>
          </a:p>
          <a:p>
            <a:pPr>
              <a:spcBef>
                <a:spcPct val="50000"/>
              </a:spcBef>
            </a:pPr>
            <a:endParaRPr lang="en-US">
              <a:solidFill>
                <a:schemeClr val="bg1"/>
              </a:solidFill>
            </a:endParaRPr>
          </a:p>
        </p:txBody>
      </p:sp>
      <p:sp>
        <p:nvSpPr>
          <p:cNvPr id="81930" name="TextBox 11"/>
          <p:cNvSpPr txBox="1">
            <a:spLocks noChangeArrowheads="1"/>
          </p:cNvSpPr>
          <p:nvPr/>
        </p:nvSpPr>
        <p:spPr bwMode="auto">
          <a:xfrm>
            <a:off x="4038600" y="3048000"/>
            <a:ext cx="838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r>
              <a:rPr lang="en-US" sz="5400">
                <a:solidFill>
                  <a:schemeClr val="bg1"/>
                </a:solidFill>
              </a:rPr>
              <a:t>?</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endParaRPr lang="en-US" smtClean="0"/>
          </a:p>
        </p:txBody>
      </p:sp>
      <p:pic>
        <p:nvPicPr>
          <p:cNvPr id="82947" name="Picture 3"/>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82948" name="Line 4"/>
          <p:cNvSpPr>
            <a:spLocks noChangeShapeType="1"/>
          </p:cNvSpPr>
          <p:nvPr/>
        </p:nvSpPr>
        <p:spPr bwMode="auto">
          <a:xfrm flipH="1" flipV="1">
            <a:off x="4038600" y="685800"/>
            <a:ext cx="76200" cy="289560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2949" name="Line 5"/>
          <p:cNvSpPr>
            <a:spLocks noChangeShapeType="1"/>
          </p:cNvSpPr>
          <p:nvPr/>
        </p:nvSpPr>
        <p:spPr bwMode="auto">
          <a:xfrm flipH="1">
            <a:off x="4114800" y="685800"/>
            <a:ext cx="10668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950" name="Rectangle 7"/>
          <p:cNvSpPr>
            <a:spLocks noChangeArrowheads="1"/>
          </p:cNvSpPr>
          <p:nvPr/>
        </p:nvSpPr>
        <p:spPr bwMode="auto">
          <a:xfrm>
            <a:off x="5181600" y="228600"/>
            <a:ext cx="3733800" cy="1524000"/>
          </a:xfrm>
          <a:prstGeom prst="rect">
            <a:avLst/>
          </a:prstGeom>
          <a:solidFill>
            <a:schemeClr val="tx1"/>
          </a:solidFill>
          <a:ln w="9525" algn="ctr">
            <a:solidFill>
              <a:schemeClr val="bg1"/>
            </a:solidFill>
            <a:miter lim="800000"/>
            <a:headEnd/>
            <a:tailEnd/>
          </a:ln>
        </p:spPr>
        <p:txBody>
          <a:bodyPr wrap="none" anchor="ctr"/>
          <a:lstStyle/>
          <a:p>
            <a:endParaRPr lang="en-US"/>
          </a:p>
        </p:txBody>
      </p:sp>
      <p:sp>
        <p:nvSpPr>
          <p:cNvPr id="82951" name="Text Box 8"/>
          <p:cNvSpPr txBox="1">
            <a:spLocks noChangeArrowheads="1"/>
          </p:cNvSpPr>
          <p:nvPr/>
        </p:nvSpPr>
        <p:spPr bwMode="auto">
          <a:xfrm>
            <a:off x="5334000" y="381000"/>
            <a:ext cx="335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spcBef>
                <a:spcPct val="50000"/>
              </a:spcBef>
            </a:pPr>
            <a:r>
              <a:rPr lang="en-US" sz="2000">
                <a:solidFill>
                  <a:srgbClr val="231C09"/>
                </a:solidFill>
              </a:rPr>
              <a:t>Human existence - The last few seconds of the last minute before midnight.</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idx="1"/>
          </p:nvPr>
        </p:nvSpPr>
        <p:spPr>
          <a:xfrm>
            <a:off x="457200" y="304800"/>
            <a:ext cx="8686800" cy="5821363"/>
          </a:xfrm>
        </p:spPr>
        <p:txBody>
          <a:bodyPr/>
          <a:lstStyle/>
          <a:p>
            <a:r>
              <a:rPr lang="en-US" smtClean="0"/>
              <a:t>Video Link! What does this 12 hour comparison sound like in one minute.</a:t>
            </a:r>
          </a:p>
          <a:p>
            <a:pPr lvl="1"/>
            <a:r>
              <a:rPr lang="en-US" smtClean="0">
                <a:hlinkClick r:id="rId2"/>
              </a:rPr>
              <a:t>http://www.youtube.com/watch?v=YXSEyttblMI</a:t>
            </a:r>
            <a:endParaRPr lang="en-US" smtClean="0"/>
          </a:p>
        </p:txBody>
      </p:sp>
      <p:pic>
        <p:nvPicPr>
          <p:cNvPr id="839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057400"/>
            <a:ext cx="868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endParaRPr lang="en-US" smtClean="0"/>
          </a:p>
        </p:txBody>
      </p:sp>
      <p:sp>
        <p:nvSpPr>
          <p:cNvPr id="84995" name="Content Placeholder 2"/>
          <p:cNvSpPr>
            <a:spLocks noGrp="1"/>
          </p:cNvSpPr>
          <p:nvPr>
            <p:ph idx="1"/>
          </p:nvPr>
        </p:nvSpPr>
        <p:spPr/>
        <p:txBody>
          <a:bodyPr/>
          <a:lstStyle/>
          <a:p>
            <a:endParaRPr lang="en-US" smtClean="0"/>
          </a:p>
        </p:txBody>
      </p:sp>
      <p:pic>
        <p:nvPicPr>
          <p:cNvPr id="84996"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endParaRPr lang="en-US" smtClean="0"/>
          </a:p>
        </p:txBody>
      </p:sp>
      <p:sp>
        <p:nvSpPr>
          <p:cNvPr id="86019" name="Content Placeholder 2"/>
          <p:cNvSpPr>
            <a:spLocks noGrp="1"/>
          </p:cNvSpPr>
          <p:nvPr>
            <p:ph idx="1"/>
          </p:nvPr>
        </p:nvSpPr>
        <p:spPr/>
        <p:txBody>
          <a:bodyPr/>
          <a:lstStyle/>
          <a:p>
            <a:endParaRPr lang="en-US" smtClean="0"/>
          </a:p>
        </p:txBody>
      </p:sp>
      <p:pic>
        <p:nvPicPr>
          <p:cNvPr id="86020"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endParaRPr lang="en-US" smtClean="0"/>
          </a:p>
        </p:txBody>
      </p:sp>
      <p:sp>
        <p:nvSpPr>
          <p:cNvPr id="87043" name="Content Placeholder 2"/>
          <p:cNvSpPr>
            <a:spLocks noGrp="1"/>
          </p:cNvSpPr>
          <p:nvPr>
            <p:ph idx="1"/>
          </p:nvPr>
        </p:nvSpPr>
        <p:spPr/>
        <p:txBody>
          <a:bodyPr/>
          <a:lstStyle/>
          <a:p>
            <a:endParaRPr lang="en-US" smtClean="0"/>
          </a:p>
        </p:txBody>
      </p:sp>
      <p:pic>
        <p:nvPicPr>
          <p:cNvPr id="87044"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381000"/>
            <a:ext cx="8534400" cy="61722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10243" name="Text Box 4"/>
          <p:cNvSpPr txBox="1">
            <a:spLocks noChangeArrowheads="1"/>
          </p:cNvSpPr>
          <p:nvPr/>
        </p:nvSpPr>
        <p:spPr bwMode="auto">
          <a:xfrm>
            <a:off x="1371600" y="1295400"/>
            <a:ext cx="70866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r>
              <a:rPr lang="en-US" sz="2000" b="1">
                <a:solidFill>
                  <a:schemeClr val="accent2"/>
                </a:solidFill>
                <a:latin typeface="Tahoma" pitchFamily="34" charset="0"/>
              </a:rPr>
              <a:t>-Please make notes legible and use indentations when appropriate.      					-Example of indent.										                  -Skip a line between topics			</a:t>
            </a:r>
            <a:endParaRPr lang="en-US" sz="2000">
              <a:solidFill>
                <a:schemeClr val="accent2"/>
              </a:solidFill>
              <a:latin typeface="Tahoma" pitchFamily="34" charset="0"/>
            </a:endParaRPr>
          </a:p>
        </p:txBody>
      </p:sp>
      <p:sp>
        <p:nvSpPr>
          <p:cNvPr id="10244" name="Text Box 5"/>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endParaRPr lang="en-US">
              <a:latin typeface="Tahoma" pitchFamily="34" charset="0"/>
            </a:endParaRPr>
          </a:p>
        </p:txBody>
      </p:sp>
      <p:sp>
        <p:nvSpPr>
          <p:cNvPr id="833542" name="Text Box 6"/>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lgn="l"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latin typeface="Tahoma" pitchFamily="34" charset="0"/>
            </a:endParaRPr>
          </a:p>
        </p:txBody>
      </p:sp>
      <p:sp>
        <p:nvSpPr>
          <p:cNvPr id="10246" name="Text Box 7"/>
          <p:cNvSpPr txBox="1">
            <a:spLocks noChangeArrowheads="1"/>
          </p:cNvSpPr>
          <p:nvPr/>
        </p:nvSpPr>
        <p:spPr bwMode="auto">
          <a:xfrm>
            <a:off x="2438400" y="510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endParaRPr lang="en-US" sz="1800">
              <a:solidFill>
                <a:schemeClr val="accent2"/>
              </a:solidFill>
              <a:latin typeface="Tahoma"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endParaRPr lang="en-US" smtClean="0"/>
          </a:p>
        </p:txBody>
      </p:sp>
      <p:sp>
        <p:nvSpPr>
          <p:cNvPr id="88067" name="Content Placeholder 2"/>
          <p:cNvSpPr>
            <a:spLocks noGrp="1"/>
          </p:cNvSpPr>
          <p:nvPr>
            <p:ph idx="1"/>
          </p:nvPr>
        </p:nvSpPr>
        <p:spPr/>
        <p:txBody>
          <a:bodyPr/>
          <a:lstStyle/>
          <a:p>
            <a:endParaRPr lang="en-US" smtClean="0"/>
          </a:p>
        </p:txBody>
      </p:sp>
      <p:pic>
        <p:nvPicPr>
          <p:cNvPr id="88068"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endParaRPr lang="en-US" smtClean="0"/>
          </a:p>
        </p:txBody>
      </p:sp>
      <p:sp>
        <p:nvSpPr>
          <p:cNvPr id="89091" name="Content Placeholder 2"/>
          <p:cNvSpPr>
            <a:spLocks noGrp="1"/>
          </p:cNvSpPr>
          <p:nvPr>
            <p:ph idx="1"/>
          </p:nvPr>
        </p:nvSpPr>
        <p:spPr/>
        <p:txBody>
          <a:bodyPr/>
          <a:lstStyle/>
          <a:p>
            <a:endParaRPr lang="en-US" smtClean="0"/>
          </a:p>
        </p:txBody>
      </p:sp>
      <p:pic>
        <p:nvPicPr>
          <p:cNvPr id="89092"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endParaRPr lang="en-US" smtClean="0"/>
          </a:p>
        </p:txBody>
      </p:sp>
      <p:sp>
        <p:nvSpPr>
          <p:cNvPr id="90115" name="Content Placeholder 2"/>
          <p:cNvSpPr>
            <a:spLocks noGrp="1"/>
          </p:cNvSpPr>
          <p:nvPr>
            <p:ph idx="1"/>
          </p:nvPr>
        </p:nvSpPr>
        <p:spPr/>
        <p:txBody>
          <a:bodyPr/>
          <a:lstStyle/>
          <a:p>
            <a:endParaRPr lang="en-US" smtClean="0"/>
          </a:p>
        </p:txBody>
      </p:sp>
      <p:pic>
        <p:nvPicPr>
          <p:cNvPr id="90116"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
        <p:nvSpPr>
          <p:cNvPr id="9" name="Rectangle 8"/>
          <p:cNvSpPr/>
          <p:nvPr/>
        </p:nvSpPr>
        <p:spPr>
          <a:xfrm>
            <a:off x="3199411" y="1828800"/>
            <a:ext cx="4386137"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Dangerous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endParaRPr lang="en-US" smtClean="0"/>
          </a:p>
        </p:txBody>
      </p:sp>
      <p:sp>
        <p:nvSpPr>
          <p:cNvPr id="91139" name="Content Placeholder 2"/>
          <p:cNvSpPr>
            <a:spLocks noGrp="1"/>
          </p:cNvSpPr>
          <p:nvPr>
            <p:ph idx="1"/>
          </p:nvPr>
        </p:nvSpPr>
        <p:spPr/>
        <p:txBody>
          <a:bodyPr/>
          <a:lstStyle/>
          <a:p>
            <a:endParaRPr lang="en-US" smtClean="0"/>
          </a:p>
        </p:txBody>
      </p:sp>
      <p:pic>
        <p:nvPicPr>
          <p:cNvPr id="91140"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
        <p:nvSpPr>
          <p:cNvPr id="9" name="Rectangle 8"/>
          <p:cNvSpPr/>
          <p:nvPr/>
        </p:nvSpPr>
        <p:spPr>
          <a:xfrm>
            <a:off x="3199411" y="1828800"/>
            <a:ext cx="4386137"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Dangerous</a:t>
            </a:r>
          </a:p>
        </p:txBody>
      </p:sp>
      <p:sp>
        <p:nvSpPr>
          <p:cNvPr id="10" name="Rectangle 9"/>
          <p:cNvSpPr/>
          <p:nvPr/>
        </p:nvSpPr>
        <p:spPr>
          <a:xfrm>
            <a:off x="990600" y="3810000"/>
            <a:ext cx="1625766" cy="923330"/>
          </a:xfrm>
          <a:prstGeom prst="rect">
            <a:avLst/>
          </a:prstGeom>
          <a:noFill/>
        </p:spPr>
        <p:txBody>
          <a:bodyPr wrap="none">
            <a:sp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endParaRPr lang="en-US" smtClean="0"/>
          </a:p>
        </p:txBody>
      </p:sp>
      <p:sp>
        <p:nvSpPr>
          <p:cNvPr id="92163" name="Content Placeholder 2"/>
          <p:cNvSpPr>
            <a:spLocks noGrp="1"/>
          </p:cNvSpPr>
          <p:nvPr>
            <p:ph idx="1"/>
          </p:nvPr>
        </p:nvSpPr>
        <p:spPr/>
        <p:txBody>
          <a:bodyPr/>
          <a:lstStyle/>
          <a:p>
            <a:endParaRPr lang="en-US" smtClean="0"/>
          </a:p>
        </p:txBody>
      </p:sp>
      <p:pic>
        <p:nvPicPr>
          <p:cNvPr id="92164"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
        <p:nvSpPr>
          <p:cNvPr id="9" name="Rectangle 8"/>
          <p:cNvSpPr/>
          <p:nvPr/>
        </p:nvSpPr>
        <p:spPr>
          <a:xfrm>
            <a:off x="3199411" y="1828800"/>
            <a:ext cx="4386137"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Dangerous</a:t>
            </a:r>
          </a:p>
        </p:txBody>
      </p:sp>
      <p:sp>
        <p:nvSpPr>
          <p:cNvPr id="10" name="Rectangle 9"/>
          <p:cNvSpPr/>
          <p:nvPr/>
        </p:nvSpPr>
        <p:spPr>
          <a:xfrm>
            <a:off x="990600" y="3810000"/>
            <a:ext cx="1625766" cy="923330"/>
          </a:xfrm>
          <a:prstGeom prst="rect">
            <a:avLst/>
          </a:prstGeom>
          <a:noFill/>
        </p:spPr>
        <p:txBody>
          <a:bodyPr wrap="none">
            <a:sp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a:t>
            </a:r>
          </a:p>
        </p:txBody>
      </p:sp>
      <p:sp>
        <p:nvSpPr>
          <p:cNvPr id="12" name="Rectangle 11"/>
          <p:cNvSpPr/>
          <p:nvPr/>
        </p:nvSpPr>
        <p:spPr>
          <a:xfrm>
            <a:off x="-163428" y="4710722"/>
            <a:ext cx="9470862" cy="2123658"/>
          </a:xfrm>
          <a:prstGeom prst="rect">
            <a:avLst/>
          </a:prstGeom>
          <a:noFill/>
        </p:spPr>
        <p:txBody>
          <a:bodyPr wrap="none">
            <a:spAutoFit/>
          </a:bodyPr>
          <a:lstStyle/>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The present holds the</a:t>
            </a:r>
          </a:p>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Key to the past</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endParaRPr lang="en-US" smtClean="0"/>
          </a:p>
        </p:txBody>
      </p:sp>
      <p:sp>
        <p:nvSpPr>
          <p:cNvPr id="93187" name="Content Placeholder 2"/>
          <p:cNvSpPr>
            <a:spLocks noGrp="1"/>
          </p:cNvSpPr>
          <p:nvPr>
            <p:ph idx="1"/>
          </p:nvPr>
        </p:nvSpPr>
        <p:spPr/>
        <p:txBody>
          <a:bodyPr/>
          <a:lstStyle/>
          <a:p>
            <a:endParaRPr lang="en-US" smtClean="0"/>
          </a:p>
        </p:txBody>
      </p:sp>
      <p:pic>
        <p:nvPicPr>
          <p:cNvPr id="93188"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8" name="Rectangle 7"/>
          <p:cNvSpPr/>
          <p:nvPr/>
        </p:nvSpPr>
        <p:spPr>
          <a:xfrm>
            <a:off x="166791" y="2100672"/>
            <a:ext cx="2996334"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C000"/>
                </a:solidFill>
                <a:effectLst>
                  <a:outerShdw blurRad="50800" algn="tl" rotWithShape="0">
                    <a:srgbClr val="000000"/>
                  </a:outerShdw>
                </a:effectLst>
              </a:rPr>
              <a:t>Cycling</a:t>
            </a:r>
          </a:p>
        </p:txBody>
      </p:sp>
      <p:sp>
        <p:nvSpPr>
          <p:cNvPr id="9" name="Rectangle 8"/>
          <p:cNvSpPr/>
          <p:nvPr/>
        </p:nvSpPr>
        <p:spPr>
          <a:xfrm>
            <a:off x="3199411" y="1828800"/>
            <a:ext cx="4386137"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FF00"/>
                </a:solidFill>
                <a:effectLst>
                  <a:outerShdw blurRad="50800" algn="tl" rotWithShape="0">
                    <a:srgbClr val="000000"/>
                  </a:outerShdw>
                </a:effectLst>
              </a:rPr>
              <a:t>Dangerous</a:t>
            </a:r>
          </a:p>
        </p:txBody>
      </p:sp>
      <p:sp>
        <p:nvSpPr>
          <p:cNvPr id="10" name="Rectangle 9"/>
          <p:cNvSpPr/>
          <p:nvPr/>
        </p:nvSpPr>
        <p:spPr>
          <a:xfrm>
            <a:off x="990600" y="3810000"/>
            <a:ext cx="1625766" cy="923330"/>
          </a:xfrm>
          <a:prstGeom prst="rect">
            <a:avLst/>
          </a:prstGeom>
          <a:noFill/>
        </p:spPr>
        <p:txBody>
          <a:bodyPr wrap="none">
            <a:sp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a:t>
            </a:r>
          </a:p>
        </p:txBody>
      </p:sp>
      <p:sp>
        <p:nvSpPr>
          <p:cNvPr id="12" name="Rectangle 11"/>
          <p:cNvSpPr/>
          <p:nvPr/>
        </p:nvSpPr>
        <p:spPr>
          <a:xfrm>
            <a:off x="-163428" y="4710722"/>
            <a:ext cx="9470862" cy="2123658"/>
          </a:xfrm>
          <a:prstGeom prst="rect">
            <a:avLst/>
          </a:prstGeom>
          <a:noFill/>
        </p:spPr>
        <p:txBody>
          <a:bodyPr wrap="none">
            <a:spAutoFit/>
          </a:bodyPr>
          <a:lstStyle/>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The present holds the</a:t>
            </a:r>
          </a:p>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Key to the past</a:t>
            </a:r>
          </a:p>
        </p:txBody>
      </p:sp>
      <p:sp>
        <p:nvSpPr>
          <p:cNvPr id="13" name="Rounded Rectangle 12"/>
          <p:cNvSpPr/>
          <p:nvPr/>
        </p:nvSpPr>
        <p:spPr bwMode="auto">
          <a:xfrm>
            <a:off x="4024313" y="2752725"/>
            <a:ext cx="4891087" cy="1957388"/>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93198" name="TextBox 13"/>
          <p:cNvSpPr txBox="1">
            <a:spLocks noChangeArrowheads="1"/>
          </p:cNvSpPr>
          <p:nvPr/>
        </p:nvSpPr>
        <p:spPr bwMode="auto">
          <a:xfrm>
            <a:off x="4024313" y="2946400"/>
            <a:ext cx="480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r>
              <a:rPr lang="en-US">
                <a:solidFill>
                  <a:srgbClr val="FF5050"/>
                </a:solidFill>
              </a:rPr>
              <a:t>What Big Idea does 4.68 Billion years represent?</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endParaRPr lang="en-US" smtClean="0"/>
          </a:p>
        </p:txBody>
      </p:sp>
      <p:sp>
        <p:nvSpPr>
          <p:cNvPr id="94211" name="Content Placeholder 2"/>
          <p:cNvSpPr>
            <a:spLocks noGrp="1"/>
          </p:cNvSpPr>
          <p:nvPr>
            <p:ph idx="1"/>
          </p:nvPr>
        </p:nvSpPr>
        <p:spPr/>
        <p:txBody>
          <a:bodyPr/>
          <a:lstStyle/>
          <a:p>
            <a:endParaRPr lang="en-US" smtClean="0"/>
          </a:p>
        </p:txBody>
      </p:sp>
      <p:pic>
        <p:nvPicPr>
          <p:cNvPr id="94212"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10" name="Rectangle 9"/>
          <p:cNvSpPr/>
          <p:nvPr/>
        </p:nvSpPr>
        <p:spPr>
          <a:xfrm>
            <a:off x="990600" y="3810000"/>
            <a:ext cx="1625766" cy="923330"/>
          </a:xfrm>
          <a:prstGeom prst="rect">
            <a:avLst/>
          </a:prstGeom>
          <a:noFill/>
        </p:spPr>
        <p:txBody>
          <a:bodyPr wrap="none">
            <a:sp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a:t>
            </a:r>
          </a:p>
        </p:txBody>
      </p:sp>
      <p:sp>
        <p:nvSpPr>
          <p:cNvPr id="12" name="Rectangle 11"/>
          <p:cNvSpPr/>
          <p:nvPr/>
        </p:nvSpPr>
        <p:spPr>
          <a:xfrm>
            <a:off x="-163428" y="4710722"/>
            <a:ext cx="9470862" cy="2123658"/>
          </a:xfrm>
          <a:prstGeom prst="rect">
            <a:avLst/>
          </a:prstGeom>
          <a:noFill/>
        </p:spPr>
        <p:txBody>
          <a:bodyPr wrap="none">
            <a:spAutoFit/>
          </a:bodyPr>
          <a:lstStyle/>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The present holds the</a:t>
            </a:r>
          </a:p>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Key to the past</a:t>
            </a:r>
          </a:p>
        </p:txBody>
      </p:sp>
      <p:sp>
        <p:nvSpPr>
          <p:cNvPr id="13" name="Rounded Rectangle 12"/>
          <p:cNvSpPr/>
          <p:nvPr/>
        </p:nvSpPr>
        <p:spPr bwMode="auto">
          <a:xfrm>
            <a:off x="4024313" y="2752725"/>
            <a:ext cx="4891087" cy="1957388"/>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11" name="Rounded Rectangle 10"/>
          <p:cNvSpPr/>
          <p:nvPr/>
        </p:nvSpPr>
        <p:spPr bwMode="auto">
          <a:xfrm>
            <a:off x="166688" y="922338"/>
            <a:ext cx="2997200" cy="1479550"/>
          </a:xfrm>
          <a:prstGeom prst="roundRect">
            <a:avLst/>
          </a:prstGeom>
          <a:solidFill>
            <a:schemeClr val="bg1">
              <a:alpha val="30000"/>
            </a:schemeClr>
          </a:solidFill>
          <a:ln w="76200" cap="flat" cmpd="sng" algn="ctr">
            <a:solidFill>
              <a:schemeClr val="bg1">
                <a:lumMod val="95000"/>
                <a:lumOff val="5000"/>
              </a:schemeClr>
            </a:solidFill>
            <a:prstDash val="solid"/>
            <a:round/>
            <a:headEnd type="none" w="med" len="med"/>
            <a:tailEnd type="none" w="med" len="med"/>
          </a:ln>
          <a:effectLst/>
        </p:spPr>
        <p:txBody>
          <a:bodyPr wrap="none" anchor="ctr"/>
          <a:lstStyle/>
          <a:p>
            <a:pPr>
              <a:defRPr/>
            </a:pPr>
            <a:endParaRPr lang="en-US"/>
          </a:p>
        </p:txBody>
      </p:sp>
      <p:sp>
        <p:nvSpPr>
          <p:cNvPr id="94221" name="Rounded Rectangle 15"/>
          <p:cNvSpPr>
            <a:spLocks noChangeArrowheads="1"/>
          </p:cNvSpPr>
          <p:nvPr/>
        </p:nvSpPr>
        <p:spPr bwMode="auto">
          <a:xfrm>
            <a:off x="3276600" y="833438"/>
            <a:ext cx="3722688" cy="828675"/>
          </a:xfrm>
          <a:prstGeom prst="roundRect">
            <a:avLst>
              <a:gd name="adj" fmla="val 16667"/>
            </a:avLst>
          </a:prstGeom>
          <a:solidFill>
            <a:srgbClr val="FF0000">
              <a:alpha val="30196"/>
            </a:srgbClr>
          </a:solidFill>
          <a:ln w="76200" algn="ctr">
            <a:solidFill>
              <a:srgbClr val="FF0000"/>
            </a:solidFill>
            <a:round/>
            <a:headEnd/>
            <a:tailEnd/>
          </a:ln>
        </p:spPr>
        <p:txBody>
          <a:bodyPr wrap="none" anchor="ctr"/>
          <a:lstStyle/>
          <a:p>
            <a:endParaRPr lang="en-US"/>
          </a:p>
        </p:txBody>
      </p:sp>
      <p:sp>
        <p:nvSpPr>
          <p:cNvPr id="94222" name="Rounded Rectangle 16"/>
          <p:cNvSpPr>
            <a:spLocks noChangeArrowheads="1"/>
          </p:cNvSpPr>
          <p:nvPr/>
        </p:nvSpPr>
        <p:spPr bwMode="auto">
          <a:xfrm>
            <a:off x="-57150" y="4746625"/>
            <a:ext cx="9364663" cy="2263775"/>
          </a:xfrm>
          <a:prstGeom prst="roundRect">
            <a:avLst>
              <a:gd name="adj" fmla="val 16667"/>
            </a:avLst>
          </a:prstGeom>
          <a:solidFill>
            <a:schemeClr val="tx1">
              <a:alpha val="30196"/>
            </a:schemeClr>
          </a:solidFill>
          <a:ln w="76200" algn="ctr">
            <a:solidFill>
              <a:schemeClr val="tx1"/>
            </a:solidFill>
            <a:round/>
            <a:headEnd/>
            <a:tailEnd/>
          </a:ln>
        </p:spPr>
        <p:txBody>
          <a:bodyPr wrap="none" anchor="ctr"/>
          <a:lstStyle/>
          <a:p>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endParaRPr lang="en-US" smtClean="0"/>
          </a:p>
        </p:txBody>
      </p:sp>
      <p:sp>
        <p:nvSpPr>
          <p:cNvPr id="95235" name="Content Placeholder 2"/>
          <p:cNvSpPr>
            <a:spLocks noGrp="1"/>
          </p:cNvSpPr>
          <p:nvPr>
            <p:ph idx="1"/>
          </p:nvPr>
        </p:nvSpPr>
        <p:spPr/>
        <p:txBody>
          <a:bodyPr/>
          <a:lstStyle/>
          <a:p>
            <a:endParaRPr lang="en-US" smtClean="0"/>
          </a:p>
        </p:txBody>
      </p:sp>
      <p:pic>
        <p:nvPicPr>
          <p:cNvPr id="95236" name="Picture 2" descr="http://hatcollector.files.wordpress.com/2011/03/dinopairbw.jpg?w=46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 y="0"/>
            <a:ext cx="9131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 y="152400"/>
            <a:ext cx="7742824" cy="769441"/>
          </a:xfrm>
          <a:prstGeom prst="rect">
            <a:avLst/>
          </a:prstGeom>
          <a:noFill/>
        </p:spPr>
        <p:txBody>
          <a:bodyPr wrap="none">
            <a:spAutoFit/>
          </a:bodyPr>
          <a:lstStyle/>
          <a:p>
            <a:pP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 you say it with me?</a:t>
            </a:r>
          </a:p>
        </p:txBody>
      </p:sp>
      <p:sp>
        <p:nvSpPr>
          <p:cNvPr id="5" name="Rectangle 4"/>
          <p:cNvSpPr/>
          <p:nvPr/>
        </p:nvSpPr>
        <p:spPr>
          <a:xfrm>
            <a:off x="166791" y="3105834"/>
            <a:ext cx="3754553" cy="646331"/>
          </a:xfrm>
          <a:prstGeom prst="rect">
            <a:avLst/>
          </a:prstGeom>
          <a:noFill/>
        </p:spPr>
        <p:txBody>
          <a:bodyPr wrap="none">
            <a:spAutoFit/>
          </a:bodyPr>
          <a:lstStyle/>
          <a:p>
            <a:pPr>
              <a:defRPr/>
            </a:pPr>
            <a:r>
              <a:rPr lang="en-US" sz="3600" b="1" dirty="0">
                <a:ln w="17780" cmpd="sng">
                  <a:solidFill>
                    <a:srgbClr val="FFFFFF"/>
                  </a:solidFill>
                  <a:prstDash val="solid"/>
                  <a:miter lim="800000"/>
                </a:ln>
                <a:solidFill>
                  <a:srgbClr val="996633"/>
                </a:solidFill>
                <a:effectLst>
                  <a:outerShdw blurRad="50800" algn="tl" rotWithShape="0">
                    <a:srgbClr val="000000"/>
                  </a:outerShdw>
                </a:effectLst>
              </a:rPr>
              <a:t>The Earth is…</a:t>
            </a:r>
          </a:p>
        </p:txBody>
      </p:sp>
      <p:sp>
        <p:nvSpPr>
          <p:cNvPr id="6" name="Rectangle 5"/>
          <p:cNvSpPr/>
          <p:nvPr/>
        </p:nvSpPr>
        <p:spPr>
          <a:xfrm>
            <a:off x="125114" y="832959"/>
            <a:ext cx="3038011" cy="1569660"/>
          </a:xfrm>
          <a:prstGeom prst="rect">
            <a:avLst/>
          </a:prstGeom>
          <a:noFill/>
        </p:spPr>
        <p:txBody>
          <a:bodyPr wrap="none">
            <a:spAutoFit/>
          </a:bodyPr>
          <a:lstStyle/>
          <a:p>
            <a:pP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OLD</a:t>
            </a:r>
          </a:p>
        </p:txBody>
      </p:sp>
      <p:sp>
        <p:nvSpPr>
          <p:cNvPr id="7" name="Rectangle 6"/>
          <p:cNvSpPr/>
          <p:nvPr/>
        </p:nvSpPr>
        <p:spPr>
          <a:xfrm>
            <a:off x="3163125" y="694459"/>
            <a:ext cx="3836308" cy="923330"/>
          </a:xfrm>
          <a:prstGeom prst="rect">
            <a:avLst/>
          </a:prstGeom>
          <a:noFill/>
        </p:spPr>
        <p:txBody>
          <a:bodyPr wrap="none">
            <a:spAutoFit/>
          </a:bodyPr>
          <a:lstStyle/>
          <a:p>
            <a:pPr>
              <a:defRPr/>
            </a:pPr>
            <a:r>
              <a:rPr lang="en-US" sz="5400" b="1" dirty="0">
                <a:ln w="17780" cmpd="sng">
                  <a:solidFill>
                    <a:srgbClr val="FFFFFF"/>
                  </a:solidFill>
                  <a:prstDash val="solid"/>
                  <a:miter lim="800000"/>
                </a:ln>
                <a:solidFill>
                  <a:srgbClr val="FF0000"/>
                </a:solidFill>
                <a:effectLst>
                  <a:outerShdw blurRad="50800" algn="tl" rotWithShape="0">
                    <a:srgbClr val="000000"/>
                  </a:outerShdw>
                </a:effectLst>
              </a:rPr>
              <a:t>Changing</a:t>
            </a:r>
          </a:p>
        </p:txBody>
      </p:sp>
      <p:sp>
        <p:nvSpPr>
          <p:cNvPr id="10" name="Rectangle 9"/>
          <p:cNvSpPr/>
          <p:nvPr/>
        </p:nvSpPr>
        <p:spPr>
          <a:xfrm>
            <a:off x="990600" y="3810000"/>
            <a:ext cx="1625766" cy="923330"/>
          </a:xfrm>
          <a:prstGeom prst="rect">
            <a:avLst/>
          </a:prstGeom>
          <a:noFill/>
        </p:spPr>
        <p:txBody>
          <a:bodyPr wrap="none">
            <a:sp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and</a:t>
            </a:r>
          </a:p>
        </p:txBody>
      </p:sp>
      <p:sp>
        <p:nvSpPr>
          <p:cNvPr id="12" name="Rectangle 11"/>
          <p:cNvSpPr/>
          <p:nvPr/>
        </p:nvSpPr>
        <p:spPr>
          <a:xfrm>
            <a:off x="-163428" y="4710722"/>
            <a:ext cx="9470862" cy="2123658"/>
          </a:xfrm>
          <a:prstGeom prst="rect">
            <a:avLst/>
          </a:prstGeom>
          <a:noFill/>
        </p:spPr>
        <p:txBody>
          <a:bodyPr wrap="none">
            <a:spAutoFit/>
          </a:bodyPr>
          <a:lstStyle/>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The present holds the</a:t>
            </a:r>
          </a:p>
          <a:p>
            <a:pPr>
              <a:defRPr/>
            </a:pPr>
            <a:r>
              <a:rPr lang="en-US" sz="6600" dirty="0">
                <a:ln w="18415" cmpd="sng">
                  <a:solidFill>
                    <a:srgbClr val="FFFFFF"/>
                  </a:solidFill>
                  <a:prstDash val="solid"/>
                </a:ln>
                <a:solidFill>
                  <a:srgbClr val="FFC000"/>
                </a:solidFill>
                <a:effectLst>
                  <a:outerShdw blurRad="63500" dir="3600000" algn="tl" rotWithShape="0">
                    <a:srgbClr val="000000">
                      <a:alpha val="70000"/>
                    </a:srgbClr>
                  </a:outerShdw>
                </a:effectLst>
              </a:rPr>
              <a:t>Key to the past</a:t>
            </a:r>
          </a:p>
        </p:txBody>
      </p:sp>
      <p:sp>
        <p:nvSpPr>
          <p:cNvPr id="13" name="Rounded Rectangle 12"/>
          <p:cNvSpPr/>
          <p:nvPr/>
        </p:nvSpPr>
        <p:spPr bwMode="auto">
          <a:xfrm>
            <a:off x="4024313" y="2752725"/>
            <a:ext cx="4891087" cy="1957388"/>
          </a:xfrm>
          <a:prstGeom prst="roundRect">
            <a:avLst/>
          </a:prstGeom>
          <a:solidFill>
            <a:schemeClr val="bg1">
              <a:lumMod val="85000"/>
              <a:lumOff val="15000"/>
            </a:schemeClr>
          </a:solidFill>
          <a:ln w="9525"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11" name="Rounded Rectangle 10"/>
          <p:cNvSpPr/>
          <p:nvPr/>
        </p:nvSpPr>
        <p:spPr bwMode="auto">
          <a:xfrm>
            <a:off x="166688" y="922338"/>
            <a:ext cx="2997200" cy="1479550"/>
          </a:xfrm>
          <a:prstGeom prst="roundRect">
            <a:avLst/>
          </a:prstGeom>
          <a:solidFill>
            <a:schemeClr val="bg1">
              <a:alpha val="30000"/>
            </a:schemeClr>
          </a:solidFill>
          <a:ln w="76200" cap="flat" cmpd="sng" algn="ctr">
            <a:solidFill>
              <a:schemeClr val="bg1">
                <a:lumMod val="95000"/>
                <a:lumOff val="5000"/>
              </a:schemeClr>
            </a:solidFill>
            <a:prstDash val="solid"/>
            <a:round/>
            <a:headEnd type="none" w="med" len="med"/>
            <a:tailEnd type="none" w="med" len="med"/>
          </a:ln>
          <a:effectLst/>
        </p:spPr>
        <p:txBody>
          <a:bodyPr wrap="none" anchor="ctr"/>
          <a:lstStyle/>
          <a:p>
            <a:pPr>
              <a:defRPr/>
            </a:pPr>
            <a:endParaRPr lang="en-US"/>
          </a:p>
        </p:txBody>
      </p:sp>
      <p:sp>
        <p:nvSpPr>
          <p:cNvPr id="95245" name="Rounded Rectangle 15"/>
          <p:cNvSpPr>
            <a:spLocks noChangeArrowheads="1"/>
          </p:cNvSpPr>
          <p:nvPr/>
        </p:nvSpPr>
        <p:spPr bwMode="auto">
          <a:xfrm>
            <a:off x="3276600" y="833438"/>
            <a:ext cx="3722688" cy="828675"/>
          </a:xfrm>
          <a:prstGeom prst="roundRect">
            <a:avLst>
              <a:gd name="adj" fmla="val 16667"/>
            </a:avLst>
          </a:prstGeom>
          <a:solidFill>
            <a:srgbClr val="FF0000">
              <a:alpha val="30196"/>
            </a:srgbClr>
          </a:solidFill>
          <a:ln w="76200" algn="ctr">
            <a:solidFill>
              <a:srgbClr val="FF0000"/>
            </a:solidFill>
            <a:round/>
            <a:headEnd/>
            <a:tailEnd/>
          </a:ln>
        </p:spPr>
        <p:txBody>
          <a:bodyPr wrap="none" anchor="ctr"/>
          <a:lstStyle/>
          <a:p>
            <a:endParaRPr lang="en-US"/>
          </a:p>
        </p:txBody>
      </p:sp>
      <p:sp>
        <p:nvSpPr>
          <p:cNvPr id="95246" name="Rounded Rectangle 16"/>
          <p:cNvSpPr>
            <a:spLocks noChangeArrowheads="1"/>
          </p:cNvSpPr>
          <p:nvPr/>
        </p:nvSpPr>
        <p:spPr bwMode="auto">
          <a:xfrm>
            <a:off x="-57150" y="4746625"/>
            <a:ext cx="9364663" cy="2263775"/>
          </a:xfrm>
          <a:prstGeom prst="roundRect">
            <a:avLst>
              <a:gd name="adj" fmla="val 16667"/>
            </a:avLst>
          </a:prstGeom>
          <a:solidFill>
            <a:schemeClr val="tx1">
              <a:alpha val="30196"/>
            </a:schemeClr>
          </a:solidFill>
          <a:ln w="76200" algn="ctr">
            <a:solidFill>
              <a:schemeClr val="tx1"/>
            </a:solidFill>
            <a:round/>
            <a:headEnd/>
            <a:tailEnd/>
          </a:ln>
        </p:spPr>
        <p:txBody>
          <a:bodyPr wrap="none" anchor="ctr"/>
          <a:lstStyle/>
          <a:p>
            <a:endParaRPr lang="en-US"/>
          </a:p>
        </p:txBody>
      </p:sp>
      <p:sp>
        <p:nvSpPr>
          <p:cNvPr id="95247" name="TextBox 7"/>
          <p:cNvSpPr txBox="1">
            <a:spLocks noChangeArrowheads="1"/>
          </p:cNvSpPr>
          <p:nvPr/>
        </p:nvSpPr>
        <p:spPr bwMode="auto">
          <a:xfrm>
            <a:off x="4179888" y="2946400"/>
            <a:ext cx="4735512"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r>
              <a:rPr lang="en-US" sz="2400"/>
              <a:t>The earth is very old, a lot has changed, and the processes of today happened billions of years ago.</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endParaRPr lang="en-US" smtClean="0"/>
          </a:p>
        </p:txBody>
      </p:sp>
      <p:sp>
        <p:nvSpPr>
          <p:cNvPr id="96259" name="Rectangle 3"/>
          <p:cNvSpPr>
            <a:spLocks noGrp="1" noChangeArrowheads="1"/>
          </p:cNvSpPr>
          <p:nvPr>
            <p:ph type="body" idx="1"/>
          </p:nvPr>
        </p:nvSpPr>
        <p:spPr/>
        <p:txBody>
          <a:bodyPr/>
          <a:lstStyle/>
          <a:p>
            <a:pPr eaLnBrk="1" hangingPunct="1"/>
            <a:endParaRPr lang="en-US" smtClean="0"/>
          </a:p>
        </p:txBody>
      </p:sp>
      <p:pic>
        <p:nvPicPr>
          <p:cNvPr id="96260" name="Picture 5" descr="Sphinx-ancient-history-5233175-400-2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AutoShape 6"/>
          <p:cNvSpPr>
            <a:spLocks noChangeArrowheads="1"/>
          </p:cNvSpPr>
          <p:nvPr/>
        </p:nvSpPr>
        <p:spPr bwMode="auto">
          <a:xfrm>
            <a:off x="152400" y="381000"/>
            <a:ext cx="3581400" cy="2286000"/>
          </a:xfrm>
          <a:prstGeom prst="wedgeRoundRectCallout">
            <a:avLst>
              <a:gd name="adj1" fmla="val 61435"/>
              <a:gd name="adj2" fmla="val 1736"/>
              <a:gd name="adj3" fmla="val 16667"/>
            </a:avLst>
          </a:prstGeom>
          <a:solidFill>
            <a:schemeClr val="tx1"/>
          </a:solidFill>
          <a:ln w="76200" algn="ctr">
            <a:solidFill>
              <a:schemeClr val="bg1"/>
            </a:solidFill>
            <a:miter lim="800000"/>
            <a:headEnd/>
            <a:tailEnd/>
          </a:ln>
        </p:spPr>
        <p:txBody>
          <a:bodyPr anchor="ctr"/>
          <a:lstStyle/>
          <a:p>
            <a:pPr algn="l"/>
            <a:r>
              <a:rPr lang="en-US" sz="2400">
                <a:solidFill>
                  <a:srgbClr val="231C09"/>
                </a:solidFill>
              </a:rPr>
              <a:t>“I am only a few thousand years old.”  “Incredibly young in Earth’s very long history.”</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227" name="Rectangle 3"/>
          <p:cNvSpPr>
            <a:spLocks noGrp="1" noChangeArrowheads="1"/>
          </p:cNvSpPr>
          <p:nvPr>
            <p:ph type="body" sz="half" idx="1"/>
          </p:nvPr>
        </p:nvSpPr>
        <p:spPr>
          <a:xfrm>
            <a:off x="457200" y="304800"/>
            <a:ext cx="8305800" cy="5826125"/>
          </a:xfrm>
        </p:spPr>
        <p:txBody>
          <a:bodyPr/>
          <a:lstStyle/>
          <a:p>
            <a:pPr eaLnBrk="1" hangingPunct="1">
              <a:defRPr/>
            </a:pPr>
            <a:r>
              <a:rPr lang="en-US" sz="2800" smtClean="0"/>
              <a:t>Earth system history has physical, chemical, and biological components.</a:t>
            </a:r>
          </a:p>
        </p:txBody>
      </p:sp>
      <p:pic>
        <p:nvPicPr>
          <p:cNvPr id="97283"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371600"/>
            <a:ext cx="8610600" cy="5108575"/>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97284" name="Rectangle 7"/>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97285" name="Oval 5"/>
          <p:cNvSpPr>
            <a:spLocks noChangeArrowheads="1"/>
          </p:cNvSpPr>
          <p:nvPr/>
        </p:nvSpPr>
        <p:spPr bwMode="auto">
          <a:xfrm>
            <a:off x="2743200" y="2133600"/>
            <a:ext cx="3733800" cy="3505200"/>
          </a:xfrm>
          <a:prstGeom prst="ellipse">
            <a:avLst/>
          </a:prstGeom>
          <a:solidFill>
            <a:schemeClr val="tx1"/>
          </a:solidFill>
          <a:ln w="9525" algn="ctr">
            <a:solidFill>
              <a:schemeClr val="tx1"/>
            </a:solidFill>
            <a:round/>
            <a:headEnd/>
            <a:tailEnd/>
          </a:ln>
        </p:spPr>
        <p:txBody>
          <a:bodyPr wrap="none" anchor="ctr"/>
          <a:lstStyle/>
          <a:p>
            <a:endParaRPr lang="en-US"/>
          </a:p>
        </p:txBody>
      </p:sp>
      <p:sp>
        <p:nvSpPr>
          <p:cNvPr id="7" name="Right Arrow 6"/>
          <p:cNvSpPr/>
          <p:nvPr/>
        </p:nvSpPr>
        <p:spPr bwMode="auto">
          <a:xfrm rot="1874242">
            <a:off x="2286000" y="2590800"/>
            <a:ext cx="1676400" cy="914400"/>
          </a:xfrm>
          <a:prstGeom prst="rightArrow">
            <a:avLst/>
          </a:prstGeom>
          <a:solidFill>
            <a:schemeClr val="accent4">
              <a:lumMod val="10000"/>
            </a:schemeClr>
          </a:solidFill>
          <a:ln w="57150"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8" name="Right Arrow 7"/>
          <p:cNvSpPr/>
          <p:nvPr/>
        </p:nvSpPr>
        <p:spPr bwMode="auto">
          <a:xfrm rot="19215559">
            <a:off x="2401888" y="4864100"/>
            <a:ext cx="1676400" cy="914400"/>
          </a:xfrm>
          <a:prstGeom prst="rightArrow">
            <a:avLst/>
          </a:prstGeom>
          <a:solidFill>
            <a:schemeClr val="accent4">
              <a:lumMod val="10000"/>
            </a:schemeClr>
          </a:solidFill>
          <a:ln w="57150"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9" name="Right Arrow 8"/>
          <p:cNvSpPr/>
          <p:nvPr/>
        </p:nvSpPr>
        <p:spPr bwMode="auto">
          <a:xfrm rot="13402662">
            <a:off x="5343525" y="4794250"/>
            <a:ext cx="1676400" cy="914400"/>
          </a:xfrm>
          <a:prstGeom prst="rightArrow">
            <a:avLst/>
          </a:prstGeom>
          <a:solidFill>
            <a:schemeClr val="accent4">
              <a:lumMod val="10000"/>
            </a:schemeClr>
          </a:solidFill>
          <a:ln w="57150"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10" name="Right Arrow 9"/>
          <p:cNvSpPr/>
          <p:nvPr/>
        </p:nvSpPr>
        <p:spPr bwMode="auto">
          <a:xfrm rot="8335676">
            <a:off x="5199063" y="2495550"/>
            <a:ext cx="1676400" cy="914400"/>
          </a:xfrm>
          <a:prstGeom prst="rightArrow">
            <a:avLst/>
          </a:prstGeom>
          <a:solidFill>
            <a:schemeClr val="accent4">
              <a:lumMod val="10000"/>
            </a:schemeClr>
          </a:solidFill>
          <a:ln w="57150" cap="flat" cmpd="sng" algn="ctr">
            <a:solidFill>
              <a:schemeClr val="tx1"/>
            </a:solidFill>
            <a:prstDash val="solid"/>
            <a:round/>
            <a:headEnd type="none" w="med" len="med"/>
            <a:tailEnd type="none" w="med" len="me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381000"/>
            <a:ext cx="8534400" cy="61722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11267" name="Text Box 4"/>
          <p:cNvSpPr txBox="1">
            <a:spLocks noChangeArrowheads="1"/>
          </p:cNvSpPr>
          <p:nvPr/>
        </p:nvSpPr>
        <p:spPr bwMode="auto">
          <a:xfrm>
            <a:off x="1371600" y="1295400"/>
            <a:ext cx="70866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r>
              <a:rPr lang="en-US" sz="2000" b="1">
                <a:solidFill>
                  <a:schemeClr val="accent2"/>
                </a:solidFill>
                <a:latin typeface="Tahoma" pitchFamily="34" charset="0"/>
              </a:rPr>
              <a:t>-Please make notes legible and use indentations when appropriate.      					-Example of indent.										                  -Skip a line between topics			                  -Don’t skip pages					</a:t>
            </a:r>
            <a:endParaRPr lang="en-US" sz="2000">
              <a:solidFill>
                <a:schemeClr val="accent2"/>
              </a:solidFill>
              <a:latin typeface="Tahoma" pitchFamily="34" charset="0"/>
            </a:endParaRPr>
          </a:p>
        </p:txBody>
      </p:sp>
      <p:sp>
        <p:nvSpPr>
          <p:cNvPr id="11268" name="Text Box 5"/>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endParaRPr lang="en-US">
              <a:latin typeface="Tahoma" pitchFamily="34" charset="0"/>
            </a:endParaRPr>
          </a:p>
        </p:txBody>
      </p:sp>
      <p:sp>
        <p:nvSpPr>
          <p:cNvPr id="834566" name="Text Box 6"/>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lgn="l"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latin typeface="Tahoma" pitchFamily="34" charset="0"/>
            </a:endParaRPr>
          </a:p>
        </p:txBody>
      </p:sp>
      <p:sp>
        <p:nvSpPr>
          <p:cNvPr id="11270" name="Text Box 7"/>
          <p:cNvSpPr txBox="1">
            <a:spLocks noChangeArrowheads="1"/>
          </p:cNvSpPr>
          <p:nvPr/>
        </p:nvSpPr>
        <p:spPr bwMode="auto">
          <a:xfrm>
            <a:off x="2438400" y="510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endParaRPr lang="en-US" sz="1800">
              <a:solidFill>
                <a:schemeClr val="accent2"/>
              </a:solidFill>
              <a:latin typeface="Tahoma"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227" name="Rectangle 3"/>
          <p:cNvSpPr>
            <a:spLocks noGrp="1" noChangeArrowheads="1"/>
          </p:cNvSpPr>
          <p:nvPr>
            <p:ph type="body" sz="half" idx="1"/>
          </p:nvPr>
        </p:nvSpPr>
        <p:spPr>
          <a:xfrm>
            <a:off x="457200" y="304800"/>
            <a:ext cx="8153400" cy="5826125"/>
          </a:xfrm>
        </p:spPr>
        <p:txBody>
          <a:bodyPr/>
          <a:lstStyle/>
          <a:p>
            <a:pPr eaLnBrk="1" hangingPunct="1">
              <a:defRPr/>
            </a:pPr>
            <a:r>
              <a:rPr lang="en-US" sz="2800" smtClean="0"/>
              <a:t>Earth system history has physical, chemical, and biological components.</a:t>
            </a:r>
          </a:p>
        </p:txBody>
      </p:sp>
      <p:pic>
        <p:nvPicPr>
          <p:cNvPr id="98307" name="Picture 4"/>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304800" y="1371600"/>
            <a:ext cx="8610600" cy="5108575"/>
          </a:xfrm>
          <a:noFill/>
          <a:ln w="76200" cap="flat" algn="ctr">
            <a:solidFill>
              <a:schemeClr val="accent2"/>
            </a:solidFill>
          </a:ln>
          <a:extLst>
            <a:ext uri="{909E8E84-426E-40DD-AFC4-6F175D3DCCD1}">
              <a14:hiddenFill xmlns:a14="http://schemas.microsoft.com/office/drawing/2010/main">
                <a:solidFill>
                  <a:srgbClr val="FFFFFF"/>
                </a:solidFill>
              </a14:hiddenFill>
            </a:ext>
          </a:extLst>
        </p:spPr>
      </p:pic>
      <p:sp>
        <p:nvSpPr>
          <p:cNvPr id="98308" name="Rectangle 7"/>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7" name="Right Arrow 6"/>
          <p:cNvSpPr/>
          <p:nvPr/>
        </p:nvSpPr>
        <p:spPr bwMode="auto">
          <a:xfrm rot="1874242">
            <a:off x="2286000" y="2590800"/>
            <a:ext cx="1676400" cy="914400"/>
          </a:xfrm>
          <a:prstGeom prst="rightArrow">
            <a:avLst/>
          </a:prstGeom>
          <a:solidFill>
            <a:schemeClr val="accent4">
              <a:lumMod val="10000"/>
            </a:schemeClr>
          </a:solidFill>
          <a:ln w="57150"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8" name="Right Arrow 7"/>
          <p:cNvSpPr/>
          <p:nvPr/>
        </p:nvSpPr>
        <p:spPr bwMode="auto">
          <a:xfrm rot="19215559">
            <a:off x="2401888" y="4864100"/>
            <a:ext cx="1676400" cy="914400"/>
          </a:xfrm>
          <a:prstGeom prst="rightArrow">
            <a:avLst/>
          </a:prstGeom>
          <a:solidFill>
            <a:schemeClr val="accent4">
              <a:lumMod val="10000"/>
            </a:schemeClr>
          </a:solidFill>
          <a:ln w="57150"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9" name="Right Arrow 8"/>
          <p:cNvSpPr/>
          <p:nvPr/>
        </p:nvSpPr>
        <p:spPr bwMode="auto">
          <a:xfrm rot="13402662">
            <a:off x="5343525" y="4794250"/>
            <a:ext cx="1676400" cy="914400"/>
          </a:xfrm>
          <a:prstGeom prst="rightArrow">
            <a:avLst/>
          </a:prstGeom>
          <a:solidFill>
            <a:schemeClr val="accent4">
              <a:lumMod val="10000"/>
            </a:schemeClr>
          </a:solidFill>
          <a:ln w="57150" cap="flat" cmpd="sng" algn="ctr">
            <a:solidFill>
              <a:schemeClr val="tx1"/>
            </a:solidFill>
            <a:prstDash val="solid"/>
            <a:round/>
            <a:headEnd type="none" w="med" len="med"/>
            <a:tailEnd type="none" w="med" len="med"/>
          </a:ln>
          <a:effectLst/>
        </p:spPr>
        <p:txBody>
          <a:bodyPr wrap="none" anchor="ctr"/>
          <a:lstStyle/>
          <a:p>
            <a:pPr>
              <a:defRPr/>
            </a:pPr>
            <a:endParaRPr lang="en-US"/>
          </a:p>
        </p:txBody>
      </p:sp>
      <p:sp>
        <p:nvSpPr>
          <p:cNvPr id="10" name="Right Arrow 9"/>
          <p:cNvSpPr/>
          <p:nvPr/>
        </p:nvSpPr>
        <p:spPr bwMode="auto">
          <a:xfrm rot="8335676">
            <a:off x="5199063" y="2495550"/>
            <a:ext cx="1676400" cy="914400"/>
          </a:xfrm>
          <a:prstGeom prst="rightArrow">
            <a:avLst/>
          </a:prstGeom>
          <a:solidFill>
            <a:schemeClr val="accent4">
              <a:lumMod val="10000"/>
            </a:schemeClr>
          </a:solidFill>
          <a:ln w="57150" cap="flat" cmpd="sng" algn="ctr">
            <a:solidFill>
              <a:schemeClr val="tx1"/>
            </a:solidFill>
            <a:prstDash val="solid"/>
            <a:round/>
            <a:headEnd type="none" w="med" len="med"/>
            <a:tailEnd type="none" w="med" len="med"/>
          </a:ln>
          <a:effectLst/>
        </p:spPr>
        <p:txBody>
          <a:bodyPr wrap="none" anchor="ctr"/>
          <a:lstStyle/>
          <a:p>
            <a:pPr>
              <a:defRPr/>
            </a:pP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physical, chemical, and biological components.</a:t>
            </a:r>
          </a:p>
        </p:txBody>
      </p:sp>
      <p:sp>
        <p:nvSpPr>
          <p:cNvPr id="99331" name="Rectangle 5"/>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99332" name="Rectangle 6"/>
          <p:cNvSpPr>
            <a:spLocks noGrp="1" noChangeArrowheads="1"/>
          </p:cNvSpPr>
          <p:nvPr>
            <p:ph sz="half" idx="2"/>
          </p:nvPr>
        </p:nvSpPr>
        <p:spPr/>
        <p:txBody>
          <a:bodyPr/>
          <a:lstStyle/>
          <a:p>
            <a:pPr eaLnBrk="1" hangingPunct="1"/>
            <a:endParaRPr lang="en-US" sz="2800" smtClean="0"/>
          </a:p>
        </p:txBody>
      </p:sp>
      <p:pic>
        <p:nvPicPr>
          <p:cNvPr id="99333"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99334" name="Text Box 8"/>
          <p:cNvSpPr txBox="1">
            <a:spLocks noChangeArrowheads="1"/>
          </p:cNvSpPr>
          <p:nvPr/>
        </p:nvSpPr>
        <p:spPr bwMode="auto">
          <a:xfrm>
            <a:off x="914400" y="19812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Can you find the science teacher hero words?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a:t>
            </a:r>
            <a:r>
              <a:rPr lang="en-US" sz="2800" smtClean="0">
                <a:solidFill>
                  <a:srgbClr val="FFFF00"/>
                </a:solidFill>
              </a:rPr>
              <a:t>system</a:t>
            </a:r>
            <a:r>
              <a:rPr lang="en-US" sz="2800" smtClean="0"/>
              <a:t> history has physical, chemical, and biological components.</a:t>
            </a:r>
          </a:p>
        </p:txBody>
      </p:sp>
      <p:sp>
        <p:nvSpPr>
          <p:cNvPr id="100355"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0356" name="Rectangle 5"/>
          <p:cNvSpPr>
            <a:spLocks noGrp="1" noChangeArrowheads="1"/>
          </p:cNvSpPr>
          <p:nvPr>
            <p:ph sz="half" idx="2"/>
          </p:nvPr>
        </p:nvSpPr>
        <p:spPr/>
        <p:txBody>
          <a:bodyPr/>
          <a:lstStyle/>
          <a:p>
            <a:pPr eaLnBrk="1" hangingPunct="1"/>
            <a:endParaRPr lang="en-US" sz="2800" smtClean="0"/>
          </a:p>
        </p:txBody>
      </p:sp>
      <p:pic>
        <p:nvPicPr>
          <p:cNvPr id="10035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0358" name="Text Box 7"/>
          <p:cNvSpPr txBox="1">
            <a:spLocks noChangeArrowheads="1"/>
          </p:cNvSpPr>
          <p:nvPr/>
        </p:nvSpPr>
        <p:spPr bwMode="auto">
          <a:xfrm>
            <a:off x="914400" y="19812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Can you find the science teacher hero words?</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a:t>
            </a:r>
            <a:r>
              <a:rPr lang="en-US" sz="2800" smtClean="0">
                <a:solidFill>
                  <a:srgbClr val="FFFF00"/>
                </a:solidFill>
              </a:rPr>
              <a:t>system</a:t>
            </a:r>
            <a:r>
              <a:rPr lang="en-US" sz="2800" smtClean="0"/>
              <a:t> history has </a:t>
            </a:r>
            <a:r>
              <a:rPr lang="en-US" sz="2800" smtClean="0">
                <a:solidFill>
                  <a:srgbClr val="FFFF00"/>
                </a:solidFill>
              </a:rPr>
              <a:t>physical</a:t>
            </a:r>
            <a:r>
              <a:rPr lang="en-US" sz="2800" smtClean="0"/>
              <a:t>, chemical, and biological components.</a:t>
            </a:r>
          </a:p>
        </p:txBody>
      </p:sp>
      <p:sp>
        <p:nvSpPr>
          <p:cNvPr id="101379"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1380" name="Rectangle 5"/>
          <p:cNvSpPr>
            <a:spLocks noGrp="1" noChangeArrowheads="1"/>
          </p:cNvSpPr>
          <p:nvPr>
            <p:ph sz="half" idx="2"/>
          </p:nvPr>
        </p:nvSpPr>
        <p:spPr/>
        <p:txBody>
          <a:bodyPr/>
          <a:lstStyle/>
          <a:p>
            <a:pPr eaLnBrk="1" hangingPunct="1"/>
            <a:endParaRPr lang="en-US" sz="2800" smtClean="0"/>
          </a:p>
        </p:txBody>
      </p:sp>
      <p:pic>
        <p:nvPicPr>
          <p:cNvPr id="10138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1382" name="Text Box 7"/>
          <p:cNvSpPr txBox="1">
            <a:spLocks noChangeArrowheads="1"/>
          </p:cNvSpPr>
          <p:nvPr/>
        </p:nvSpPr>
        <p:spPr bwMode="auto">
          <a:xfrm>
            <a:off x="914400" y="19812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Can you find the science teacher hero words?</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a:t>
            </a:r>
            <a:r>
              <a:rPr lang="en-US" sz="2800" smtClean="0">
                <a:solidFill>
                  <a:srgbClr val="FFFF00"/>
                </a:solidFill>
              </a:rPr>
              <a:t>system</a:t>
            </a:r>
            <a:r>
              <a:rPr lang="en-US" sz="2800" smtClean="0"/>
              <a:t> history has </a:t>
            </a:r>
            <a:r>
              <a:rPr lang="en-US" sz="2800" smtClean="0">
                <a:solidFill>
                  <a:srgbClr val="FFFF00"/>
                </a:solidFill>
              </a:rPr>
              <a:t>physical</a:t>
            </a:r>
            <a:r>
              <a:rPr lang="en-US" sz="2800" smtClean="0"/>
              <a:t>, </a:t>
            </a:r>
            <a:r>
              <a:rPr lang="en-US" sz="2800" smtClean="0">
                <a:solidFill>
                  <a:srgbClr val="FFFF00"/>
                </a:solidFill>
              </a:rPr>
              <a:t>chemical</a:t>
            </a:r>
            <a:r>
              <a:rPr lang="en-US" sz="2800" smtClean="0"/>
              <a:t>, and biological components.</a:t>
            </a:r>
          </a:p>
        </p:txBody>
      </p:sp>
      <p:sp>
        <p:nvSpPr>
          <p:cNvPr id="102403"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2404" name="Rectangle 5"/>
          <p:cNvSpPr>
            <a:spLocks noGrp="1" noChangeArrowheads="1"/>
          </p:cNvSpPr>
          <p:nvPr>
            <p:ph sz="half" idx="2"/>
          </p:nvPr>
        </p:nvSpPr>
        <p:spPr/>
        <p:txBody>
          <a:bodyPr/>
          <a:lstStyle/>
          <a:p>
            <a:pPr eaLnBrk="1" hangingPunct="1"/>
            <a:endParaRPr lang="en-US" sz="2800" smtClean="0"/>
          </a:p>
        </p:txBody>
      </p:sp>
      <p:pic>
        <p:nvPicPr>
          <p:cNvPr id="10240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2406" name="Text Box 7"/>
          <p:cNvSpPr txBox="1">
            <a:spLocks noChangeArrowheads="1"/>
          </p:cNvSpPr>
          <p:nvPr/>
        </p:nvSpPr>
        <p:spPr bwMode="auto">
          <a:xfrm>
            <a:off x="914400" y="1981200"/>
            <a:ext cx="7239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Can you find the science teacher hero words?</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a:t>
            </a:r>
            <a:r>
              <a:rPr lang="en-US" sz="2800" smtClean="0">
                <a:solidFill>
                  <a:srgbClr val="FFFF00"/>
                </a:solidFill>
              </a:rPr>
              <a:t>system</a:t>
            </a:r>
            <a:r>
              <a:rPr lang="en-US" sz="2800" smtClean="0"/>
              <a:t> history has </a:t>
            </a:r>
            <a:r>
              <a:rPr lang="en-US" sz="2800" smtClean="0">
                <a:solidFill>
                  <a:srgbClr val="FFFF00"/>
                </a:solidFill>
              </a:rPr>
              <a:t>physical</a:t>
            </a:r>
            <a:r>
              <a:rPr lang="en-US" sz="2800" smtClean="0"/>
              <a:t>, </a:t>
            </a:r>
            <a:r>
              <a:rPr lang="en-US" sz="2800" smtClean="0">
                <a:solidFill>
                  <a:srgbClr val="FFFF00"/>
                </a:solidFill>
              </a:rPr>
              <a:t>chemical</a:t>
            </a:r>
            <a:r>
              <a:rPr lang="en-US" sz="2800" smtClean="0"/>
              <a:t>, and </a:t>
            </a:r>
            <a:r>
              <a:rPr lang="en-US" sz="2800" smtClean="0">
                <a:solidFill>
                  <a:srgbClr val="FFFF00"/>
                </a:solidFill>
              </a:rPr>
              <a:t>biological</a:t>
            </a:r>
            <a:r>
              <a:rPr lang="en-US" sz="2800" smtClean="0"/>
              <a:t> components.</a:t>
            </a:r>
          </a:p>
        </p:txBody>
      </p:sp>
      <p:sp>
        <p:nvSpPr>
          <p:cNvPr id="103427"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3428" name="Rectangle 5"/>
          <p:cNvSpPr>
            <a:spLocks noGrp="1" noChangeArrowheads="1"/>
          </p:cNvSpPr>
          <p:nvPr>
            <p:ph sz="half" idx="2"/>
          </p:nvPr>
        </p:nvSpPr>
        <p:spPr/>
        <p:txBody>
          <a:bodyPr/>
          <a:lstStyle/>
          <a:p>
            <a:pPr eaLnBrk="1" hangingPunct="1"/>
            <a:endParaRPr lang="en-US" sz="2800" smtClean="0"/>
          </a:p>
        </p:txBody>
      </p:sp>
      <p:pic>
        <p:nvPicPr>
          <p:cNvPr id="10342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3430" name="Text Box 7"/>
          <p:cNvSpPr txBox="1">
            <a:spLocks noChangeArrowheads="1"/>
          </p:cNvSpPr>
          <p:nvPr/>
        </p:nvSpPr>
        <p:spPr bwMode="auto">
          <a:xfrm>
            <a:off x="914400" y="19812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Can you find the science teacher hero words?</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a:t>
            </a:r>
            <a:r>
              <a:rPr lang="en-US" sz="2800" smtClean="0">
                <a:solidFill>
                  <a:srgbClr val="FFFF00"/>
                </a:solidFill>
              </a:rPr>
              <a:t>system</a:t>
            </a:r>
            <a:r>
              <a:rPr lang="en-US" sz="2800" smtClean="0"/>
              <a:t> history has </a:t>
            </a:r>
            <a:r>
              <a:rPr lang="en-US" sz="2800" smtClean="0">
                <a:solidFill>
                  <a:srgbClr val="FFFF00"/>
                </a:solidFill>
              </a:rPr>
              <a:t>physical</a:t>
            </a:r>
            <a:r>
              <a:rPr lang="en-US" sz="2800" smtClean="0"/>
              <a:t>, </a:t>
            </a:r>
            <a:r>
              <a:rPr lang="en-US" sz="2800" smtClean="0">
                <a:solidFill>
                  <a:srgbClr val="FFFF00"/>
                </a:solidFill>
              </a:rPr>
              <a:t>chemical</a:t>
            </a:r>
            <a:r>
              <a:rPr lang="en-US" sz="2800" smtClean="0"/>
              <a:t>, and </a:t>
            </a:r>
            <a:r>
              <a:rPr lang="en-US" sz="2800" smtClean="0">
                <a:solidFill>
                  <a:srgbClr val="FFFF00"/>
                </a:solidFill>
              </a:rPr>
              <a:t>biological</a:t>
            </a:r>
            <a:r>
              <a:rPr lang="en-US" sz="2800" smtClean="0"/>
              <a:t> </a:t>
            </a:r>
            <a:r>
              <a:rPr lang="en-US" sz="2800" smtClean="0">
                <a:solidFill>
                  <a:srgbClr val="FFFF00"/>
                </a:solidFill>
              </a:rPr>
              <a:t>components</a:t>
            </a:r>
            <a:r>
              <a:rPr lang="en-US" sz="2800" smtClean="0"/>
              <a:t>.</a:t>
            </a:r>
          </a:p>
        </p:txBody>
      </p:sp>
      <p:sp>
        <p:nvSpPr>
          <p:cNvPr id="104451"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4452" name="Rectangle 5"/>
          <p:cNvSpPr>
            <a:spLocks noGrp="1" noChangeArrowheads="1"/>
          </p:cNvSpPr>
          <p:nvPr>
            <p:ph sz="half" idx="2"/>
          </p:nvPr>
        </p:nvSpPr>
        <p:spPr/>
        <p:txBody>
          <a:bodyPr/>
          <a:lstStyle/>
          <a:p>
            <a:pPr eaLnBrk="1" hangingPunct="1"/>
            <a:endParaRPr lang="en-US" sz="2800" smtClean="0"/>
          </a:p>
        </p:txBody>
      </p:sp>
      <p:pic>
        <p:nvPicPr>
          <p:cNvPr id="10445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4454" name="Text Box 7"/>
          <p:cNvSpPr txBox="1">
            <a:spLocks noChangeArrowheads="1"/>
          </p:cNvSpPr>
          <p:nvPr/>
        </p:nvSpPr>
        <p:spPr bwMode="auto">
          <a:xfrm>
            <a:off x="914400" y="19812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Can you find the science teacher hero words?</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a:t>
            </a:r>
            <a:r>
              <a:rPr lang="en-US" sz="2800" smtClean="0">
                <a:solidFill>
                  <a:srgbClr val="FFFF00"/>
                </a:solidFill>
              </a:rPr>
              <a:t>system</a:t>
            </a:r>
            <a:r>
              <a:rPr lang="en-US" sz="2800" smtClean="0"/>
              <a:t> history has physical, chemical, and biological components.</a:t>
            </a:r>
          </a:p>
        </p:txBody>
      </p:sp>
      <p:sp>
        <p:nvSpPr>
          <p:cNvPr id="105475"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5476" name="Rectangle 5"/>
          <p:cNvSpPr>
            <a:spLocks noGrp="1" noChangeArrowheads="1"/>
          </p:cNvSpPr>
          <p:nvPr>
            <p:ph sz="half" idx="2"/>
          </p:nvPr>
        </p:nvSpPr>
        <p:spPr/>
        <p:txBody>
          <a:bodyPr/>
          <a:lstStyle/>
          <a:p>
            <a:pPr eaLnBrk="1" hangingPunct="1"/>
            <a:endParaRPr lang="en-US" sz="2800" smtClean="0"/>
          </a:p>
        </p:txBody>
      </p:sp>
      <p:pic>
        <p:nvPicPr>
          <p:cNvPr id="10547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478" name="Text Box 7"/>
          <p:cNvSpPr txBox="1">
            <a:spLocks noChangeArrowheads="1"/>
          </p:cNvSpPr>
          <p:nvPr/>
        </p:nvSpPr>
        <p:spPr bwMode="auto">
          <a:xfrm>
            <a:off x="914400" y="1981200"/>
            <a:ext cx="6629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System:</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a:t>
            </a:r>
            <a:r>
              <a:rPr lang="en-US" sz="2800" smtClean="0">
                <a:solidFill>
                  <a:srgbClr val="FFFF00"/>
                </a:solidFill>
              </a:rPr>
              <a:t>system</a:t>
            </a:r>
            <a:r>
              <a:rPr lang="en-US" sz="2800" smtClean="0"/>
              <a:t> history has physical, chemical, and biological components.</a:t>
            </a:r>
          </a:p>
        </p:txBody>
      </p:sp>
      <p:sp>
        <p:nvSpPr>
          <p:cNvPr id="106499"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6500" name="Rectangle 5"/>
          <p:cNvSpPr>
            <a:spLocks noGrp="1" noChangeArrowheads="1"/>
          </p:cNvSpPr>
          <p:nvPr>
            <p:ph sz="half" idx="2"/>
          </p:nvPr>
        </p:nvSpPr>
        <p:spPr/>
        <p:txBody>
          <a:bodyPr/>
          <a:lstStyle/>
          <a:p>
            <a:pPr eaLnBrk="1" hangingPunct="1"/>
            <a:endParaRPr lang="en-US" sz="2800" smtClean="0"/>
          </a:p>
        </p:txBody>
      </p:sp>
      <p:pic>
        <p:nvPicPr>
          <p:cNvPr id="10650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6502" name="Text Box 7"/>
          <p:cNvSpPr txBox="1">
            <a:spLocks noChangeArrowheads="1"/>
          </p:cNvSpPr>
          <p:nvPr/>
        </p:nvSpPr>
        <p:spPr bwMode="auto">
          <a:xfrm>
            <a:off x="914400" y="1981200"/>
            <a:ext cx="6629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System: A group of individual elements that make a whole.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a:t>
            </a:r>
            <a:r>
              <a:rPr lang="en-US" sz="2800" smtClean="0">
                <a:solidFill>
                  <a:srgbClr val="FFFF00"/>
                </a:solidFill>
              </a:rPr>
              <a:t>physical</a:t>
            </a:r>
            <a:r>
              <a:rPr lang="en-US" sz="2800" smtClean="0"/>
              <a:t>, chemical, and biological components.</a:t>
            </a:r>
          </a:p>
        </p:txBody>
      </p:sp>
      <p:sp>
        <p:nvSpPr>
          <p:cNvPr id="107523"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7524" name="Rectangle 5"/>
          <p:cNvSpPr>
            <a:spLocks noGrp="1" noChangeArrowheads="1"/>
          </p:cNvSpPr>
          <p:nvPr>
            <p:ph sz="half" idx="2"/>
          </p:nvPr>
        </p:nvSpPr>
        <p:spPr/>
        <p:txBody>
          <a:bodyPr/>
          <a:lstStyle/>
          <a:p>
            <a:pPr eaLnBrk="1" hangingPunct="1"/>
            <a:endParaRPr lang="en-US" sz="2800" smtClean="0"/>
          </a:p>
        </p:txBody>
      </p:sp>
      <p:pic>
        <p:nvPicPr>
          <p:cNvPr id="10752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7526" name="Text Box 7"/>
          <p:cNvSpPr txBox="1">
            <a:spLocks noChangeArrowheads="1"/>
          </p:cNvSpPr>
          <p:nvPr/>
        </p:nvSpPr>
        <p:spPr bwMode="auto">
          <a:xfrm>
            <a:off x="914400" y="19812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Physical:</a:t>
            </a:r>
          </a:p>
          <a:p>
            <a:pPr algn="l">
              <a:spcBef>
                <a:spcPct val="50000"/>
              </a:spcBef>
            </a:pPr>
            <a:r>
              <a:rPr lang="en-US"/>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7"/>
          <p:cNvPicPr>
            <a:picLocks noGrp="1" noChangeAspect="1" noChangeArrowheads="1"/>
          </p:cNvPicPr>
          <p:nvPr>
            <p:ph type="body" idx="4294967295"/>
          </p:nvPr>
        </p:nvPicPr>
        <p:blipFill>
          <a:blip r:embed="rId2" cstate="print">
            <a:extLst>
              <a:ext uri="{28A0092B-C50C-407E-A947-70E740481C1C}">
                <a14:useLocalDpi xmlns:a14="http://schemas.microsoft.com/office/drawing/2010/main" val="0"/>
              </a:ext>
            </a:extLst>
          </a:blip>
          <a:srcRect/>
          <a:stretch>
            <a:fillRect/>
          </a:stretch>
        </p:blipFill>
        <p:spPr>
          <a:xfrm>
            <a:off x="381000" y="381000"/>
            <a:ext cx="8534400" cy="6172200"/>
          </a:xfrm>
          <a:noFill/>
          <a:ln w="76200">
            <a:solidFill>
              <a:schemeClr val="accent2"/>
            </a:solidFill>
          </a:ln>
          <a:extLst>
            <a:ext uri="{909E8E84-426E-40DD-AFC4-6F175D3DCCD1}">
              <a14:hiddenFill xmlns:a14="http://schemas.microsoft.com/office/drawing/2010/main">
                <a:solidFill>
                  <a:srgbClr val="FFFFFF"/>
                </a:solidFill>
              </a14:hiddenFill>
            </a:ext>
          </a:extLst>
        </p:spPr>
      </p:pic>
      <p:sp>
        <p:nvSpPr>
          <p:cNvPr id="12291" name="Text Box 4"/>
          <p:cNvSpPr txBox="1">
            <a:spLocks noChangeArrowheads="1"/>
          </p:cNvSpPr>
          <p:nvPr/>
        </p:nvSpPr>
        <p:spPr bwMode="auto">
          <a:xfrm>
            <a:off x="1371600" y="1295400"/>
            <a:ext cx="70866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r>
              <a:rPr lang="en-US" sz="2000" b="1">
                <a:solidFill>
                  <a:schemeClr val="accent2"/>
                </a:solidFill>
                <a:latin typeface="Tahoma" pitchFamily="34" charset="0"/>
              </a:rPr>
              <a:t>-Please make notes legible and use indentations when appropriate.      					-Example of indent.										                  -Skip a line between topics			                  -Don’t skip pages					          -Make visuals clear and well drawn. </a:t>
            </a:r>
            <a:endParaRPr lang="en-US" sz="2000">
              <a:solidFill>
                <a:schemeClr val="accent2"/>
              </a:solidFill>
              <a:latin typeface="Tahoma" pitchFamily="34" charset="0"/>
            </a:endParaRPr>
          </a:p>
        </p:txBody>
      </p:sp>
      <p:sp>
        <p:nvSpPr>
          <p:cNvPr id="12292" name="Text Box 5"/>
          <p:cNvSpPr txBox="1">
            <a:spLocks noChangeArrowheads="1"/>
          </p:cNvSpPr>
          <p:nvPr/>
        </p:nvSpPr>
        <p:spPr bwMode="auto">
          <a:xfrm>
            <a:off x="3413125" y="3436938"/>
            <a:ext cx="2444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endParaRPr lang="en-US">
              <a:latin typeface="Tahoma" pitchFamily="34" charset="0"/>
            </a:endParaRPr>
          </a:p>
        </p:txBody>
      </p:sp>
      <p:sp>
        <p:nvSpPr>
          <p:cNvPr id="835590" name="Text Box 6"/>
          <p:cNvSpPr txBox="1">
            <a:spLocks noChangeArrowheads="1"/>
          </p:cNvSpPr>
          <p:nvPr/>
        </p:nvSpPr>
        <p:spPr bwMode="auto">
          <a:xfrm>
            <a:off x="4343400" y="3886200"/>
            <a:ext cx="1524000" cy="396875"/>
          </a:xfrm>
          <a:prstGeom prst="rect">
            <a:avLst/>
          </a:prstGeom>
          <a:noFill/>
          <a:ln w="9525" algn="ctr">
            <a:noFill/>
            <a:miter lim="800000"/>
            <a:headEnd/>
            <a:tailEnd/>
          </a:ln>
          <a:effectLst/>
        </p:spPr>
        <p:txBody>
          <a:bodyPr>
            <a:spAutoFit/>
          </a:bodyPr>
          <a:lstStyle/>
          <a:p>
            <a:pPr marL="342900" indent="-342900" algn="l" eaLnBrk="1" hangingPunct="1">
              <a:spcBef>
                <a:spcPct val="50000"/>
              </a:spcBef>
              <a:buClr>
                <a:schemeClr val="hlink"/>
              </a:buClr>
              <a:buSzPct val="65000"/>
              <a:buFont typeface="Wingdings" pitchFamily="2" charset="2"/>
              <a:buNone/>
              <a:defRPr/>
            </a:pPr>
            <a:endParaRPr lang="en-US" sz="2000">
              <a:solidFill>
                <a:schemeClr val="accent2"/>
              </a:solidFill>
              <a:effectLst>
                <a:outerShdw blurRad="38100" dist="38100" dir="2700000" algn="tl">
                  <a:srgbClr val="FFFFFF"/>
                </a:outerShdw>
              </a:effectLst>
              <a:latin typeface="Tahoma" pitchFamily="34" charset="0"/>
            </a:endParaRPr>
          </a:p>
        </p:txBody>
      </p:sp>
      <p:sp>
        <p:nvSpPr>
          <p:cNvPr id="12294" name="Text Box 7"/>
          <p:cNvSpPr txBox="1">
            <a:spLocks noChangeArrowheads="1"/>
          </p:cNvSpPr>
          <p:nvPr/>
        </p:nvSpPr>
        <p:spPr bwMode="auto">
          <a:xfrm>
            <a:off x="2438400" y="51054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eaLnBrk="1" hangingPunct="1">
              <a:spcBef>
                <a:spcPct val="50000"/>
              </a:spcBef>
            </a:pPr>
            <a:endParaRPr lang="en-US" sz="1800">
              <a:solidFill>
                <a:schemeClr val="accent2"/>
              </a:solidFill>
              <a:latin typeface="Tahoma" pitchFamily="34"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a:t>
            </a:r>
            <a:r>
              <a:rPr lang="en-US" sz="2800" smtClean="0">
                <a:solidFill>
                  <a:srgbClr val="FFFF00"/>
                </a:solidFill>
              </a:rPr>
              <a:t>physical</a:t>
            </a:r>
            <a:r>
              <a:rPr lang="en-US" sz="2800" smtClean="0"/>
              <a:t>, chemical, and biological components.</a:t>
            </a:r>
          </a:p>
        </p:txBody>
      </p:sp>
      <p:sp>
        <p:nvSpPr>
          <p:cNvPr id="108547"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8548" name="Rectangle 5"/>
          <p:cNvSpPr>
            <a:spLocks noGrp="1" noChangeArrowheads="1"/>
          </p:cNvSpPr>
          <p:nvPr>
            <p:ph sz="half" idx="2"/>
          </p:nvPr>
        </p:nvSpPr>
        <p:spPr/>
        <p:txBody>
          <a:bodyPr/>
          <a:lstStyle/>
          <a:p>
            <a:pPr eaLnBrk="1" hangingPunct="1"/>
            <a:endParaRPr lang="en-US" sz="2800" smtClean="0"/>
          </a:p>
        </p:txBody>
      </p:sp>
      <p:pic>
        <p:nvPicPr>
          <p:cNvPr id="10854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8550" name="Text Box 7"/>
          <p:cNvSpPr txBox="1">
            <a:spLocks noChangeArrowheads="1"/>
          </p:cNvSpPr>
          <p:nvPr/>
        </p:nvSpPr>
        <p:spPr bwMode="auto">
          <a:xfrm>
            <a:off x="914400" y="1981200"/>
            <a:ext cx="7239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Physical: Laws that affect matter, energy and their interaction.</a:t>
            </a:r>
          </a:p>
          <a:p>
            <a:pPr algn="l">
              <a:spcBef>
                <a:spcPct val="50000"/>
              </a:spcBef>
            </a:pPr>
            <a:r>
              <a:rPr lang="en-US"/>
              <a:t>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a:t>
            </a:r>
            <a:r>
              <a:rPr lang="en-US" sz="2800" smtClean="0">
                <a:solidFill>
                  <a:srgbClr val="FFFF00"/>
                </a:solidFill>
              </a:rPr>
              <a:t>physical</a:t>
            </a:r>
            <a:r>
              <a:rPr lang="en-US" sz="2800" smtClean="0"/>
              <a:t>, chemical, and biological components.</a:t>
            </a:r>
          </a:p>
        </p:txBody>
      </p:sp>
      <p:sp>
        <p:nvSpPr>
          <p:cNvPr id="109571"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09572" name="Rectangle 5"/>
          <p:cNvSpPr>
            <a:spLocks noGrp="1" noChangeArrowheads="1"/>
          </p:cNvSpPr>
          <p:nvPr>
            <p:ph sz="half" idx="2"/>
          </p:nvPr>
        </p:nvSpPr>
        <p:spPr/>
        <p:txBody>
          <a:bodyPr/>
          <a:lstStyle/>
          <a:p>
            <a:pPr eaLnBrk="1" hangingPunct="1"/>
            <a:endParaRPr lang="en-US" sz="2800" smtClean="0"/>
          </a:p>
        </p:txBody>
      </p:sp>
      <p:pic>
        <p:nvPicPr>
          <p:cNvPr id="10957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9574" name="Text Box 7"/>
          <p:cNvSpPr txBox="1">
            <a:spLocks noChangeArrowheads="1"/>
          </p:cNvSpPr>
          <p:nvPr/>
        </p:nvSpPr>
        <p:spPr bwMode="auto">
          <a:xfrm>
            <a:off x="914400" y="1981200"/>
            <a:ext cx="72390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Physical: Laws that affect matter, energy and their interaction.</a:t>
            </a:r>
          </a:p>
          <a:p>
            <a:pPr algn="l">
              <a:spcBef>
                <a:spcPct val="50000"/>
              </a:spcBef>
            </a:pPr>
            <a:r>
              <a:rPr lang="en-US"/>
              <a:t>	-Nature and properties of non-living matter and energy.</a:t>
            </a:r>
          </a:p>
          <a:p>
            <a:pPr algn="l">
              <a:spcBef>
                <a:spcPct val="50000"/>
              </a:spcBef>
            </a:pPr>
            <a:r>
              <a:rPr lang="en-US"/>
              <a: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a:t>
            </a:r>
            <a:r>
              <a:rPr lang="en-US" sz="2800" smtClean="0">
                <a:solidFill>
                  <a:srgbClr val="FFFF00"/>
                </a:solidFill>
              </a:rPr>
              <a:t>physical</a:t>
            </a:r>
            <a:r>
              <a:rPr lang="en-US" sz="2800" smtClean="0"/>
              <a:t>, chemical, and biological components.</a:t>
            </a:r>
          </a:p>
        </p:txBody>
      </p:sp>
      <p:sp>
        <p:nvSpPr>
          <p:cNvPr id="110595"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0596" name="Rectangle 5"/>
          <p:cNvSpPr>
            <a:spLocks noGrp="1" noChangeArrowheads="1"/>
          </p:cNvSpPr>
          <p:nvPr>
            <p:ph sz="half" idx="2"/>
          </p:nvPr>
        </p:nvSpPr>
        <p:spPr/>
        <p:txBody>
          <a:bodyPr/>
          <a:lstStyle/>
          <a:p>
            <a:pPr eaLnBrk="1" hangingPunct="1"/>
            <a:endParaRPr lang="en-US" sz="2800" smtClean="0"/>
          </a:p>
        </p:txBody>
      </p:sp>
      <p:pic>
        <p:nvPicPr>
          <p:cNvPr id="11059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0598" name="Text Box 7"/>
          <p:cNvSpPr txBox="1">
            <a:spLocks noChangeArrowheads="1"/>
          </p:cNvSpPr>
          <p:nvPr/>
        </p:nvSpPr>
        <p:spPr bwMode="auto">
          <a:xfrm>
            <a:off x="914400" y="1981200"/>
            <a:ext cx="72390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Physical: Laws that affect </a:t>
            </a:r>
            <a:r>
              <a:rPr lang="en-US">
                <a:solidFill>
                  <a:srgbClr val="FFFF00"/>
                </a:solidFill>
              </a:rPr>
              <a:t>matter</a:t>
            </a:r>
            <a:r>
              <a:rPr lang="en-US"/>
              <a:t>, energy and their interaction.</a:t>
            </a:r>
          </a:p>
          <a:p>
            <a:pPr algn="l">
              <a:spcBef>
                <a:spcPct val="50000"/>
              </a:spcBef>
            </a:pPr>
            <a:r>
              <a:rPr lang="en-US"/>
              <a:t>	-Nature and properties of non-living </a:t>
            </a:r>
            <a:r>
              <a:rPr lang="en-US">
                <a:solidFill>
                  <a:srgbClr val="FFFF00"/>
                </a:solidFill>
              </a:rPr>
              <a:t>matter</a:t>
            </a:r>
            <a:r>
              <a:rPr lang="en-US"/>
              <a:t> and energy.</a:t>
            </a:r>
          </a:p>
          <a:p>
            <a:pPr algn="l">
              <a:spcBef>
                <a:spcPct val="50000"/>
              </a:spcBef>
            </a:pPr>
            <a:r>
              <a:rPr lang="en-US"/>
              <a:t>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a:t>
            </a:r>
            <a:r>
              <a:rPr lang="en-US" sz="2800" smtClean="0">
                <a:solidFill>
                  <a:srgbClr val="FFFF00"/>
                </a:solidFill>
              </a:rPr>
              <a:t>physical</a:t>
            </a:r>
            <a:r>
              <a:rPr lang="en-US" sz="2800" smtClean="0"/>
              <a:t>, chemical, and biological components.</a:t>
            </a:r>
          </a:p>
        </p:txBody>
      </p:sp>
      <p:sp>
        <p:nvSpPr>
          <p:cNvPr id="111619"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1620" name="Rectangle 5"/>
          <p:cNvSpPr>
            <a:spLocks noGrp="1" noChangeArrowheads="1"/>
          </p:cNvSpPr>
          <p:nvPr>
            <p:ph sz="half" idx="2"/>
          </p:nvPr>
        </p:nvSpPr>
        <p:spPr/>
        <p:txBody>
          <a:bodyPr/>
          <a:lstStyle/>
          <a:p>
            <a:pPr eaLnBrk="1" hangingPunct="1"/>
            <a:endParaRPr lang="en-US" sz="2800" smtClean="0"/>
          </a:p>
        </p:txBody>
      </p:sp>
      <p:pic>
        <p:nvPicPr>
          <p:cNvPr id="11162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1622" name="Text Box 7"/>
          <p:cNvSpPr txBox="1">
            <a:spLocks noChangeArrowheads="1"/>
          </p:cNvSpPr>
          <p:nvPr/>
        </p:nvSpPr>
        <p:spPr bwMode="auto">
          <a:xfrm>
            <a:off x="914400" y="1981200"/>
            <a:ext cx="72390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Physical: Laws that affect </a:t>
            </a:r>
            <a:r>
              <a:rPr lang="en-US">
                <a:solidFill>
                  <a:srgbClr val="FFFF00"/>
                </a:solidFill>
              </a:rPr>
              <a:t>matter</a:t>
            </a:r>
            <a:r>
              <a:rPr lang="en-US"/>
              <a:t>, energy and their interaction.</a:t>
            </a:r>
          </a:p>
          <a:p>
            <a:pPr algn="l">
              <a:spcBef>
                <a:spcPct val="50000"/>
              </a:spcBef>
            </a:pPr>
            <a:r>
              <a:rPr lang="en-US"/>
              <a:t>	-Nature and properties of non-living </a:t>
            </a:r>
            <a:r>
              <a:rPr lang="en-US">
                <a:solidFill>
                  <a:srgbClr val="FFFF00"/>
                </a:solidFill>
              </a:rPr>
              <a:t>matter</a:t>
            </a:r>
            <a:r>
              <a:rPr lang="en-US"/>
              <a:t> and energy.</a:t>
            </a:r>
          </a:p>
          <a:p>
            <a:pPr algn="l">
              <a:spcBef>
                <a:spcPct val="50000"/>
              </a:spcBef>
            </a:pPr>
            <a:r>
              <a:rPr lang="en-US"/>
              <a:t>	- Matter:</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a:t>
            </a:r>
            <a:r>
              <a:rPr lang="en-US" sz="2800" smtClean="0">
                <a:solidFill>
                  <a:srgbClr val="FFFF00"/>
                </a:solidFill>
              </a:rPr>
              <a:t>physical</a:t>
            </a:r>
            <a:r>
              <a:rPr lang="en-US" sz="2800" smtClean="0"/>
              <a:t>, chemical, and biological components.</a:t>
            </a:r>
          </a:p>
        </p:txBody>
      </p:sp>
      <p:sp>
        <p:nvSpPr>
          <p:cNvPr id="112643"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2644" name="Rectangle 5"/>
          <p:cNvSpPr>
            <a:spLocks noGrp="1" noChangeArrowheads="1"/>
          </p:cNvSpPr>
          <p:nvPr>
            <p:ph sz="half" idx="2"/>
          </p:nvPr>
        </p:nvSpPr>
        <p:spPr/>
        <p:txBody>
          <a:bodyPr/>
          <a:lstStyle/>
          <a:p>
            <a:pPr eaLnBrk="1" hangingPunct="1"/>
            <a:endParaRPr lang="en-US" sz="2800" smtClean="0"/>
          </a:p>
        </p:txBody>
      </p:sp>
      <p:pic>
        <p:nvPicPr>
          <p:cNvPr id="11264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2646" name="Text Box 7"/>
          <p:cNvSpPr txBox="1">
            <a:spLocks noChangeArrowheads="1"/>
          </p:cNvSpPr>
          <p:nvPr/>
        </p:nvSpPr>
        <p:spPr bwMode="auto">
          <a:xfrm>
            <a:off x="914400" y="1981200"/>
            <a:ext cx="7239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Physical: Laws that affect </a:t>
            </a:r>
            <a:r>
              <a:rPr lang="en-US">
                <a:solidFill>
                  <a:srgbClr val="FFFF00"/>
                </a:solidFill>
              </a:rPr>
              <a:t>matter</a:t>
            </a:r>
            <a:r>
              <a:rPr lang="en-US"/>
              <a:t>, energy and their interaction.</a:t>
            </a:r>
          </a:p>
          <a:p>
            <a:pPr algn="l">
              <a:spcBef>
                <a:spcPct val="50000"/>
              </a:spcBef>
            </a:pPr>
            <a:r>
              <a:rPr lang="en-US"/>
              <a:t>	-Nature and properties of non-living </a:t>
            </a:r>
            <a:r>
              <a:rPr lang="en-US">
                <a:solidFill>
                  <a:srgbClr val="FFFF00"/>
                </a:solidFill>
              </a:rPr>
              <a:t>matter</a:t>
            </a:r>
            <a:r>
              <a:rPr lang="en-US"/>
              <a:t> and energy.</a:t>
            </a:r>
          </a:p>
          <a:p>
            <a:pPr algn="l">
              <a:spcBef>
                <a:spcPct val="50000"/>
              </a:spcBef>
            </a:pPr>
            <a:r>
              <a:rPr lang="en-US"/>
              <a:t>	- Matter: Anything that has mass and takes up space.</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physical, </a:t>
            </a:r>
            <a:r>
              <a:rPr lang="en-US" sz="2800" smtClean="0">
                <a:solidFill>
                  <a:srgbClr val="FFFF00"/>
                </a:solidFill>
              </a:rPr>
              <a:t>chemical</a:t>
            </a:r>
            <a:r>
              <a:rPr lang="en-US" sz="2800" smtClean="0"/>
              <a:t>, and biological components.</a:t>
            </a:r>
          </a:p>
        </p:txBody>
      </p:sp>
      <p:sp>
        <p:nvSpPr>
          <p:cNvPr id="113667"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3668" name="Rectangle 5"/>
          <p:cNvSpPr>
            <a:spLocks noGrp="1" noChangeArrowheads="1"/>
          </p:cNvSpPr>
          <p:nvPr>
            <p:ph sz="half" idx="2"/>
          </p:nvPr>
        </p:nvSpPr>
        <p:spPr/>
        <p:txBody>
          <a:bodyPr/>
          <a:lstStyle/>
          <a:p>
            <a:pPr eaLnBrk="1" hangingPunct="1"/>
            <a:endParaRPr lang="en-US" sz="2800" smtClean="0"/>
          </a:p>
        </p:txBody>
      </p:sp>
      <p:pic>
        <p:nvPicPr>
          <p:cNvPr id="113669"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3670" name="Text Box 7"/>
          <p:cNvSpPr txBox="1">
            <a:spLocks noChangeArrowheads="1"/>
          </p:cNvSpPr>
          <p:nvPr/>
        </p:nvSpPr>
        <p:spPr bwMode="auto">
          <a:xfrm>
            <a:off x="914400" y="1981200"/>
            <a:ext cx="7239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Chemical:</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physical, </a:t>
            </a:r>
            <a:r>
              <a:rPr lang="en-US" sz="2800" smtClean="0">
                <a:solidFill>
                  <a:srgbClr val="FFFF00"/>
                </a:solidFill>
              </a:rPr>
              <a:t>chemical</a:t>
            </a:r>
            <a:r>
              <a:rPr lang="en-US" sz="2800" smtClean="0"/>
              <a:t>, and biological components.</a:t>
            </a:r>
          </a:p>
        </p:txBody>
      </p:sp>
      <p:sp>
        <p:nvSpPr>
          <p:cNvPr id="114691"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4692" name="Rectangle 5"/>
          <p:cNvSpPr>
            <a:spLocks noGrp="1" noChangeArrowheads="1"/>
          </p:cNvSpPr>
          <p:nvPr>
            <p:ph sz="half" idx="2"/>
          </p:nvPr>
        </p:nvSpPr>
        <p:spPr/>
        <p:txBody>
          <a:bodyPr/>
          <a:lstStyle/>
          <a:p>
            <a:pPr eaLnBrk="1" hangingPunct="1"/>
            <a:endParaRPr lang="en-US" sz="2800" smtClean="0"/>
          </a:p>
        </p:txBody>
      </p:sp>
      <p:pic>
        <p:nvPicPr>
          <p:cNvPr id="11469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4694" name="Text Box 7"/>
          <p:cNvSpPr txBox="1">
            <a:spLocks noChangeArrowheads="1"/>
          </p:cNvSpPr>
          <p:nvPr/>
        </p:nvSpPr>
        <p:spPr bwMode="auto">
          <a:xfrm>
            <a:off x="914400" y="1981200"/>
            <a:ext cx="7239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Chemical: When a substance changes form.</a:t>
            </a:r>
          </a:p>
          <a:p>
            <a:pPr algn="l">
              <a:spcBef>
                <a:spcPct val="50000"/>
              </a:spcBef>
            </a:pPr>
            <a:r>
              <a:rPr lang="en-US"/>
              <a:t>-Atoms and molecules change.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physical, </a:t>
            </a:r>
            <a:r>
              <a:rPr lang="en-US" sz="2800" smtClean="0">
                <a:solidFill>
                  <a:srgbClr val="FFFF00"/>
                </a:solidFill>
              </a:rPr>
              <a:t>chemical</a:t>
            </a:r>
            <a:r>
              <a:rPr lang="en-US" sz="2800" smtClean="0"/>
              <a:t>, and biological components.</a:t>
            </a:r>
          </a:p>
        </p:txBody>
      </p:sp>
      <p:sp>
        <p:nvSpPr>
          <p:cNvPr id="115715"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5716" name="Rectangle 5"/>
          <p:cNvSpPr>
            <a:spLocks noGrp="1" noChangeArrowheads="1"/>
          </p:cNvSpPr>
          <p:nvPr>
            <p:ph sz="half" idx="2"/>
          </p:nvPr>
        </p:nvSpPr>
        <p:spPr/>
        <p:txBody>
          <a:bodyPr/>
          <a:lstStyle/>
          <a:p>
            <a:pPr eaLnBrk="1" hangingPunct="1"/>
            <a:endParaRPr lang="en-US" sz="2800" smtClean="0"/>
          </a:p>
        </p:txBody>
      </p:sp>
      <p:pic>
        <p:nvPicPr>
          <p:cNvPr id="11571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5718" name="Text Box 7"/>
          <p:cNvSpPr txBox="1">
            <a:spLocks noChangeArrowheads="1"/>
          </p:cNvSpPr>
          <p:nvPr/>
        </p:nvSpPr>
        <p:spPr bwMode="auto">
          <a:xfrm>
            <a:off x="914400" y="1981200"/>
            <a:ext cx="7239000" cy="179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Chemical: When a substance changes form.</a:t>
            </a:r>
          </a:p>
          <a:p>
            <a:pPr algn="l">
              <a:spcBef>
                <a:spcPct val="50000"/>
              </a:spcBef>
            </a:pP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physical, chemical, and </a:t>
            </a:r>
            <a:r>
              <a:rPr lang="en-US" sz="2800" smtClean="0">
                <a:solidFill>
                  <a:srgbClr val="FFFF00"/>
                </a:solidFill>
              </a:rPr>
              <a:t>biological</a:t>
            </a:r>
            <a:r>
              <a:rPr lang="en-US" sz="2800" smtClean="0"/>
              <a:t> components.</a:t>
            </a:r>
          </a:p>
        </p:txBody>
      </p:sp>
      <p:sp>
        <p:nvSpPr>
          <p:cNvPr id="116739"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6740" name="Rectangle 5"/>
          <p:cNvSpPr>
            <a:spLocks noGrp="1" noChangeArrowheads="1"/>
          </p:cNvSpPr>
          <p:nvPr>
            <p:ph sz="half" idx="2"/>
          </p:nvPr>
        </p:nvSpPr>
        <p:spPr/>
        <p:txBody>
          <a:bodyPr/>
          <a:lstStyle/>
          <a:p>
            <a:pPr eaLnBrk="1" hangingPunct="1"/>
            <a:endParaRPr lang="en-US" sz="2800" smtClean="0"/>
          </a:p>
        </p:txBody>
      </p:sp>
      <p:pic>
        <p:nvPicPr>
          <p:cNvPr id="116741"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6742" name="Text Box 7"/>
          <p:cNvSpPr txBox="1">
            <a:spLocks noChangeArrowheads="1"/>
          </p:cNvSpPr>
          <p:nvPr/>
        </p:nvSpPr>
        <p:spPr bwMode="auto">
          <a:xfrm>
            <a:off x="914400" y="19812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Biological:</a:t>
            </a:r>
          </a:p>
          <a:p>
            <a:pPr algn="l">
              <a:spcBef>
                <a:spcPct val="50000"/>
              </a:spcBef>
            </a:pP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3"/>
          <p:cNvSpPr>
            <a:spLocks noGrp="1" noChangeArrowheads="1"/>
          </p:cNvSpPr>
          <p:nvPr>
            <p:ph type="body" sz="half" idx="1"/>
          </p:nvPr>
        </p:nvSpPr>
        <p:spPr>
          <a:xfrm>
            <a:off x="457200" y="304800"/>
            <a:ext cx="8305800" cy="5826125"/>
          </a:xfrm>
        </p:spPr>
        <p:txBody>
          <a:bodyPr/>
          <a:lstStyle/>
          <a:p>
            <a:pPr eaLnBrk="1" hangingPunct="1"/>
            <a:r>
              <a:rPr lang="en-US" sz="2800" smtClean="0"/>
              <a:t>Earth system history has physical, chemical, and </a:t>
            </a:r>
            <a:r>
              <a:rPr lang="en-US" sz="2800" smtClean="0">
                <a:solidFill>
                  <a:srgbClr val="FFFF00"/>
                </a:solidFill>
              </a:rPr>
              <a:t>biological</a:t>
            </a:r>
            <a:r>
              <a:rPr lang="en-US" sz="2800" smtClean="0"/>
              <a:t> components.</a:t>
            </a:r>
          </a:p>
        </p:txBody>
      </p:sp>
      <p:sp>
        <p:nvSpPr>
          <p:cNvPr id="117763" name="Rectangle 4"/>
          <p:cNvSpPr>
            <a:spLocks noChangeArrowheads="1"/>
          </p:cNvSpPr>
          <p:nvPr/>
        </p:nvSpPr>
        <p:spPr bwMode="auto">
          <a:xfrm>
            <a:off x="6172200" y="6629400"/>
            <a:ext cx="2743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a:t>Copyright © 2010 Ryan P. Murphy</a:t>
            </a:r>
          </a:p>
        </p:txBody>
      </p:sp>
      <p:sp>
        <p:nvSpPr>
          <p:cNvPr id="117764" name="Rectangle 5"/>
          <p:cNvSpPr>
            <a:spLocks noGrp="1" noChangeArrowheads="1"/>
          </p:cNvSpPr>
          <p:nvPr>
            <p:ph sz="half" idx="2"/>
          </p:nvPr>
        </p:nvSpPr>
        <p:spPr/>
        <p:txBody>
          <a:bodyPr/>
          <a:lstStyle/>
          <a:p>
            <a:pPr eaLnBrk="1" hangingPunct="1"/>
            <a:endParaRPr lang="en-US" sz="2800" smtClean="0"/>
          </a:p>
        </p:txBody>
      </p:sp>
      <p:pic>
        <p:nvPicPr>
          <p:cNvPr id="11776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371600"/>
            <a:ext cx="8763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17766" name="Text Box 7"/>
          <p:cNvSpPr txBox="1">
            <a:spLocks noChangeArrowheads="1"/>
          </p:cNvSpPr>
          <p:nvPr/>
        </p:nvSpPr>
        <p:spPr bwMode="auto">
          <a:xfrm>
            <a:off x="914400" y="1981200"/>
            <a:ext cx="72390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200">
                <a:solidFill>
                  <a:schemeClr val="tx1"/>
                </a:solidFill>
                <a:latin typeface="Verdana" pitchFamily="34" charset="0"/>
              </a:defRPr>
            </a:lvl1pPr>
            <a:lvl2pPr marL="742950" indent="-285750">
              <a:defRPr sz="3200">
                <a:solidFill>
                  <a:schemeClr val="tx1"/>
                </a:solidFill>
                <a:latin typeface="Verdana" pitchFamily="34" charset="0"/>
              </a:defRPr>
            </a:lvl2pPr>
            <a:lvl3pPr marL="1143000" indent="-228600">
              <a:defRPr sz="3200">
                <a:solidFill>
                  <a:schemeClr val="tx1"/>
                </a:solidFill>
                <a:latin typeface="Verdana" pitchFamily="34" charset="0"/>
              </a:defRPr>
            </a:lvl3pPr>
            <a:lvl4pPr marL="1600200" indent="-228600">
              <a:defRPr sz="3200">
                <a:solidFill>
                  <a:schemeClr val="tx1"/>
                </a:solidFill>
                <a:latin typeface="Verdana" pitchFamily="34" charset="0"/>
              </a:defRPr>
            </a:lvl4pPr>
            <a:lvl5pPr marL="2057400" indent="-228600">
              <a:defRPr sz="3200">
                <a:solidFill>
                  <a:schemeClr val="tx1"/>
                </a:solidFill>
                <a:latin typeface="Verdana" pitchFamily="34" charset="0"/>
              </a:defRPr>
            </a:lvl5pPr>
            <a:lvl6pPr marL="2514600" indent="-228600" algn="ctr" eaLnBrk="0" fontAlgn="base" hangingPunct="0">
              <a:spcBef>
                <a:spcPct val="0"/>
              </a:spcBef>
              <a:spcAft>
                <a:spcPct val="0"/>
              </a:spcAft>
              <a:defRPr sz="3200">
                <a:solidFill>
                  <a:schemeClr val="tx1"/>
                </a:solidFill>
                <a:latin typeface="Verdana" pitchFamily="34" charset="0"/>
              </a:defRPr>
            </a:lvl6pPr>
            <a:lvl7pPr marL="2971800" indent="-228600" algn="ctr" eaLnBrk="0" fontAlgn="base" hangingPunct="0">
              <a:spcBef>
                <a:spcPct val="0"/>
              </a:spcBef>
              <a:spcAft>
                <a:spcPct val="0"/>
              </a:spcAft>
              <a:defRPr sz="3200">
                <a:solidFill>
                  <a:schemeClr val="tx1"/>
                </a:solidFill>
                <a:latin typeface="Verdana" pitchFamily="34" charset="0"/>
              </a:defRPr>
            </a:lvl7pPr>
            <a:lvl8pPr marL="3429000" indent="-228600" algn="ctr" eaLnBrk="0" fontAlgn="base" hangingPunct="0">
              <a:spcBef>
                <a:spcPct val="0"/>
              </a:spcBef>
              <a:spcAft>
                <a:spcPct val="0"/>
              </a:spcAft>
              <a:defRPr sz="3200">
                <a:solidFill>
                  <a:schemeClr val="tx1"/>
                </a:solidFill>
                <a:latin typeface="Verdana" pitchFamily="34" charset="0"/>
              </a:defRPr>
            </a:lvl8pPr>
            <a:lvl9pPr marL="3886200" indent="-228600" algn="ctr" eaLnBrk="0" fontAlgn="base" hangingPunct="0">
              <a:spcBef>
                <a:spcPct val="0"/>
              </a:spcBef>
              <a:spcAft>
                <a:spcPct val="0"/>
              </a:spcAft>
              <a:defRPr sz="3200">
                <a:solidFill>
                  <a:schemeClr val="tx1"/>
                </a:solidFill>
                <a:latin typeface="Verdana" pitchFamily="34" charset="0"/>
              </a:defRPr>
            </a:lvl9pPr>
          </a:lstStyle>
          <a:p>
            <a:pPr algn="l">
              <a:spcBef>
                <a:spcPct val="50000"/>
              </a:spcBef>
            </a:pPr>
            <a:r>
              <a:rPr lang="en-US"/>
              <a:t>Biological: Life and living things</a:t>
            </a:r>
          </a:p>
          <a:p>
            <a:pPr algn="l">
              <a:spcBef>
                <a:spcPct val="50000"/>
              </a:spcBef>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
      <a:clrScheme name="Curtain Call 10">
        <a:dk1>
          <a:srgbClr val="080808"/>
        </a:dk1>
        <a:lt1>
          <a:srgbClr val="FFFFFF"/>
        </a:lt1>
        <a:dk2>
          <a:srgbClr val="1C1C1C"/>
        </a:dk2>
        <a:lt2>
          <a:srgbClr val="FFFFFF"/>
        </a:lt2>
        <a:accent1>
          <a:srgbClr val="666699"/>
        </a:accent1>
        <a:accent2>
          <a:srgbClr val="3366CC"/>
        </a:accent2>
        <a:accent3>
          <a:srgbClr val="ABABAB"/>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Curtain Call 11">
        <a:dk1>
          <a:srgbClr val="080808"/>
        </a:dk1>
        <a:lt1>
          <a:srgbClr val="FFFFFF"/>
        </a:lt1>
        <a:dk2>
          <a:srgbClr val="111111"/>
        </a:dk2>
        <a:lt2>
          <a:srgbClr val="FFFFFF"/>
        </a:lt2>
        <a:accent1>
          <a:srgbClr val="666699"/>
        </a:accent1>
        <a:accent2>
          <a:srgbClr val="3366CC"/>
        </a:accent2>
        <a:accent3>
          <a:srgbClr val="AAAAAA"/>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Curtain Call 12">
        <a:dk1>
          <a:srgbClr val="663300"/>
        </a:dk1>
        <a:lt1>
          <a:srgbClr val="FFFFFF"/>
        </a:lt1>
        <a:dk2>
          <a:srgbClr val="663300"/>
        </a:dk2>
        <a:lt2>
          <a:srgbClr val="DBBD71"/>
        </a:lt2>
        <a:accent1>
          <a:srgbClr val="F8A500"/>
        </a:accent1>
        <a:accent2>
          <a:srgbClr val="808000"/>
        </a:accent2>
        <a:accent3>
          <a:srgbClr val="B8AD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32219</TotalTime>
  <Words>6008</Words>
  <Application>Microsoft Office PowerPoint</Application>
  <PresentationFormat>On-screen Show (4:3)</PresentationFormat>
  <Paragraphs>951</Paragraphs>
  <Slides>338</Slides>
  <Notes>0</Notes>
  <HiddenSlides>0</HiddenSlides>
  <MMClips>0</MMClips>
  <ScaleCrop>false</ScaleCrop>
  <HeadingPairs>
    <vt:vector size="4" baseType="variant">
      <vt:variant>
        <vt:lpstr>Theme</vt:lpstr>
      </vt:variant>
      <vt:variant>
        <vt:i4>2</vt:i4>
      </vt:variant>
      <vt:variant>
        <vt:lpstr>Slide Titles</vt:lpstr>
      </vt:variant>
      <vt:variant>
        <vt:i4>338</vt:i4>
      </vt:variant>
    </vt:vector>
  </HeadingPairs>
  <TitlesOfParts>
    <vt:vector size="340" baseType="lpstr">
      <vt:lpstr>Curtain Call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Murphy</dc:creator>
  <cp:lastModifiedBy>Ryan</cp:lastModifiedBy>
  <cp:revision>864</cp:revision>
  <dcterms:created xsi:type="dcterms:W3CDTF">2006-07-11T14:03:17Z</dcterms:created>
  <dcterms:modified xsi:type="dcterms:W3CDTF">2013-05-04T00:41:55Z</dcterms:modified>
</cp:coreProperties>
</file>