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24" r:id="rId2"/>
    <p:sldId id="819" r:id="rId3"/>
    <p:sldId id="820" r:id="rId4"/>
    <p:sldId id="816" r:id="rId5"/>
    <p:sldId id="817" r:id="rId6"/>
    <p:sldId id="818" r:id="rId7"/>
    <p:sldId id="469" r:id="rId8"/>
    <p:sldId id="707" r:id="rId9"/>
    <p:sldId id="709" r:id="rId10"/>
    <p:sldId id="716" r:id="rId11"/>
    <p:sldId id="813" r:id="rId12"/>
    <p:sldId id="718" r:id="rId13"/>
    <p:sldId id="812" r:id="rId14"/>
    <p:sldId id="720" r:id="rId15"/>
    <p:sldId id="722" r:id="rId16"/>
    <p:sldId id="723" r:id="rId17"/>
    <p:sldId id="728" r:id="rId18"/>
    <p:sldId id="852" r:id="rId19"/>
    <p:sldId id="839" r:id="rId20"/>
    <p:sldId id="844" r:id="rId21"/>
    <p:sldId id="741" r:id="rId22"/>
    <p:sldId id="742" r:id="rId23"/>
    <p:sldId id="743" r:id="rId24"/>
    <p:sldId id="744" r:id="rId25"/>
    <p:sldId id="745" r:id="rId26"/>
    <p:sldId id="752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69" r:id="rId35"/>
    <p:sldId id="771" r:id="rId36"/>
    <p:sldId id="773" r:id="rId37"/>
    <p:sldId id="774" r:id="rId38"/>
    <p:sldId id="861" r:id="rId39"/>
    <p:sldId id="787" r:id="rId40"/>
    <p:sldId id="789" r:id="rId41"/>
    <p:sldId id="791" r:id="rId42"/>
    <p:sldId id="888" r:id="rId43"/>
    <p:sldId id="889" r:id="rId44"/>
    <p:sldId id="890" r:id="rId45"/>
    <p:sldId id="891" r:id="rId46"/>
    <p:sldId id="89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996600"/>
    <a:srgbClr val="9966FF"/>
    <a:srgbClr val="FFFF99"/>
    <a:srgbClr val="FF99FF"/>
    <a:srgbClr val="33CCFF"/>
    <a:srgbClr val="66FFCC"/>
    <a:srgbClr val="CC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5" autoAdjust="0"/>
    <p:restoredTop sz="93381" autoAdjust="0"/>
  </p:normalViewPr>
  <p:slideViewPr>
    <p:cSldViewPr>
      <p:cViewPr varScale="1">
        <p:scale>
          <a:sx n="92" d="100"/>
          <a:sy n="92" d="100"/>
        </p:scale>
        <p:origin x="-16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2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A03D54-9785-4071-8C80-64AA8823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CB8C40-D751-4BE8-A4FF-1D291365D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1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92EF-34B0-47A5-9BA4-2BB58865C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8E4A-405B-41CC-B31F-EA4FDBEFD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E9E3-ACFD-43D8-A011-D89C791CC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6804-6DDF-467C-B782-7FD18B8D5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867F-2705-4326-9AF4-349527CA4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E024-CD16-42EC-965A-97F8E5562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A6A2-AC97-4C03-B13B-C5B93AA5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F8B2-78D7-41A8-B6BB-72A8E3FB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7E26-7B31-4874-9F59-C25BF88C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30D1-B151-437B-A1FE-1F936536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5AB5-234D-4E88-9EBC-435CA9D1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434B72-BAC6-4E6D-9A42-E9C047C4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7094" name="Group 54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97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6699"/>
                </a:solidFill>
              </a:rPr>
              <a:t>Which letter best represents the picture below 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819400" cy="26670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38600" y="838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229600" y="1752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B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086600" y="47244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C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66800" y="48768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D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943600" y="22860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5532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New Question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Which rock type below results from cooled magma or lava?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0" y="1905000"/>
            <a:ext cx="2362200" cy="7620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867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077200" y="838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001000" y="87471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5532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New Question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33"/>
                </a:solidFill>
              </a:rPr>
              <a:t>Which rock type below results from small particles compacting and hardening?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0" y="1905000"/>
            <a:ext cx="2362200" cy="7620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867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33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77200" y="838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22243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1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3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6433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cooled quickly (Extrusive) and which cooled slowly (Intrusive)?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9530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81200" y="32766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0" y="3200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924800" y="1828800"/>
            <a:ext cx="76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has large crystals? </a:t>
            </a:r>
          </a:p>
        </p:txBody>
      </p:sp>
      <p:pic>
        <p:nvPicPr>
          <p:cNvPr id="18435" name="Picture 3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343400" cy="2743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38600" cy="2608263"/>
          </a:xfrm>
          <a:prstGeom prst="rect">
            <a:avLst/>
          </a:prstGeom>
          <a:noFill/>
          <a:ln w="762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bas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343400" cy="2684463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81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14400" y="17526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324600" y="175260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24600" y="45720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153400" y="37338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Name this Igneous Rock?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620000" y="1066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</a:t>
            </a:r>
          </a:p>
        </p:txBody>
      </p:sp>
      <p:pic>
        <p:nvPicPr>
          <p:cNvPr id="7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8" y="920033"/>
            <a:ext cx="8672112" cy="5633167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059581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it Felsic or Mafic?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5025" y="94586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8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Name this Igneous Rock? </a:t>
            </a:r>
          </a:p>
        </p:txBody>
      </p:sp>
      <p:pic>
        <p:nvPicPr>
          <p:cNvPr id="9216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http://www.minimegeology.com/shop/images/Obsidian_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54355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90800" y="35814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848600" y="106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6801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it Felsic or Mafic?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3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How to play…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Don’t play like Jeo_ _ _ _ y.</a:t>
            </a:r>
          </a:p>
          <a:p>
            <a:pPr lvl="1" eaLnBrk="1" hangingPunct="1"/>
            <a:r>
              <a:rPr lang="en-US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 eaLnBrk="1" hangingPunct="1"/>
            <a:r>
              <a:rPr lang="en-US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Groups can communicate </a:t>
            </a:r>
            <a:r>
              <a:rPr lang="en-US" b="1" u="sng" smtClean="0"/>
              <a:t>quietly</a:t>
            </a:r>
            <a:r>
              <a:rPr lang="en-US" smtClean="0"/>
              <a:t> </a:t>
            </a:r>
            <a:r>
              <a:rPr lang="en-US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 eaLnBrk="1" hangingPunct="1"/>
            <a:r>
              <a:rPr lang="en-US" smtClean="0">
                <a:solidFill>
                  <a:srgbClr val="FFFF66"/>
                </a:solidFill>
              </a:rPr>
              <a:t>Your group gets to order one pizza, and you can have two toppings.  What does your group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mtClean="0"/>
              <a:t>Name this Igneous Rock?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7543800" y="11430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168831"/>
            <a:ext cx="6801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it Felsic or Mafic?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4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41699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7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2577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4667250"/>
          </a:xfrm>
          <a:prstGeom prst="rect">
            <a:avLst/>
          </a:prstGeom>
          <a:noFill/>
          <a:ln w="28575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4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152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81400" y="17526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B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58000" y="17526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C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696200" y="53340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5791200"/>
          </a:xfrm>
        </p:spPr>
        <p:txBody>
          <a:bodyPr/>
          <a:lstStyle/>
          <a:p>
            <a:pPr eaLnBrk="1" hangingPunct="1"/>
            <a:r>
              <a:rPr lang="en-US" smtClean="0"/>
              <a:t>Which letter is </a:t>
            </a:r>
            <a:r>
              <a:rPr lang="en-US" smtClean="0">
                <a:solidFill>
                  <a:srgbClr val="99CCFF"/>
                </a:solidFill>
              </a:rPr>
              <a:t>weathering,</a:t>
            </a:r>
            <a:r>
              <a:rPr lang="en-US" smtClean="0"/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4667250"/>
          </a:xfrm>
          <a:prstGeom prst="rect">
            <a:avLst/>
          </a:prstGeom>
          <a:noFill/>
          <a:ln w="28575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4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152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81400" y="17526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B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0" y="17526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C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96200" y="53340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5791200"/>
          </a:xfrm>
        </p:spPr>
        <p:txBody>
          <a:bodyPr/>
          <a:lstStyle/>
          <a:p>
            <a:pPr eaLnBrk="1" hangingPunct="1"/>
            <a:r>
              <a:rPr lang="en-US" smtClean="0"/>
              <a:t>Which letter is </a:t>
            </a:r>
            <a:r>
              <a:rPr lang="en-US" smtClean="0">
                <a:solidFill>
                  <a:srgbClr val="99CCFF"/>
                </a:solidFill>
              </a:rPr>
              <a:t>weathering</a:t>
            </a:r>
            <a:r>
              <a:rPr lang="en-US" smtClean="0"/>
              <a:t>, which letter is  </a:t>
            </a:r>
            <a:r>
              <a:rPr lang="en-US" smtClean="0">
                <a:solidFill>
                  <a:srgbClr val="CC9900"/>
                </a:solidFill>
              </a:rPr>
              <a:t>erosion / transport,</a:t>
            </a:r>
            <a:r>
              <a:rPr lang="en-US" smtClean="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4667250"/>
          </a:xfrm>
          <a:prstGeom prst="rect">
            <a:avLst/>
          </a:prstGeom>
          <a:noFill/>
          <a:ln w="28575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4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152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81400" y="17526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B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0" y="17526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C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696200" y="53340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5791200"/>
          </a:xfrm>
        </p:spPr>
        <p:txBody>
          <a:bodyPr/>
          <a:lstStyle/>
          <a:p>
            <a:pPr eaLnBrk="1" hangingPunct="1"/>
            <a:r>
              <a:rPr lang="en-US" smtClean="0"/>
              <a:t>Which letter is </a:t>
            </a:r>
            <a:r>
              <a:rPr lang="en-US" smtClean="0">
                <a:solidFill>
                  <a:srgbClr val="99CCFF"/>
                </a:solidFill>
              </a:rPr>
              <a:t>weathering,</a:t>
            </a:r>
            <a:r>
              <a:rPr lang="en-US" smtClean="0"/>
              <a:t> which letter is </a:t>
            </a:r>
            <a:r>
              <a:rPr lang="en-US" smtClean="0">
                <a:solidFill>
                  <a:srgbClr val="CC9900"/>
                </a:solidFill>
              </a:rPr>
              <a:t>erosion / transport,</a:t>
            </a:r>
            <a:r>
              <a:rPr lang="en-US" smtClean="0"/>
              <a:t> and which letter </a:t>
            </a:r>
            <a:r>
              <a:rPr lang="en-US" smtClean="0">
                <a:solidFill>
                  <a:srgbClr val="FF99FF"/>
                </a:solidFill>
              </a:rPr>
              <a:t>deposition / lithification.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9718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4667250"/>
          </a:xfrm>
          <a:prstGeom prst="rect">
            <a:avLst/>
          </a:prstGeom>
          <a:noFill/>
          <a:ln w="28575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400" cy="46482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152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A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81400" y="17526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B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0" y="17526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600">
                <a:latin typeface="Verdana" pitchFamily="34" charset="0"/>
              </a:rPr>
              <a:t>C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96200" y="53340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two terms should be switched?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2019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1952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112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971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4295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1866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2181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248400" y="1905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START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172200" y="990600"/>
            <a:ext cx="1219200" cy="4419600"/>
          </a:xfrm>
          <a:prstGeom prst="downArrow">
            <a:avLst>
              <a:gd name="adj1" fmla="val 50000"/>
              <a:gd name="adj2" fmla="val 90625"/>
            </a:avLst>
          </a:prstGeom>
          <a:solidFill>
            <a:srgbClr val="808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19800" y="5715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END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91400" y="304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Dolostone</a:t>
            </a:r>
          </a:p>
          <a:p>
            <a:pPr eaLnBrk="1" hangingPunct="1"/>
            <a:endParaRPr 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 descr="http://www.leadingedgeattachments.com/images/multi-ripper_bucket/Blue%20Shale%20Lime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89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001000" y="3657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477000" y="44958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Limestone with shells  in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2400" i="1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 i="1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rock is formed clastic, chemical, organic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 descr="http://www.leadingedgeattachments.com/images/multi-ripper_bucket/Blue%20Shale%20Lime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89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001000" y="3657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153400" y="2743200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477000" y="44958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Limestone with shells  in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rock is formed clastic, chemical, organic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Chemical: Standing water evaporates and leaves dissolved minerals behind.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 descr="http://www.leadingedgeattachments.com/images/multi-ripper_bucket/Blue%20Shale%20Lime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89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001000" y="3657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153400" y="2743200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477000" y="44958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Limestone with shells  in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rock is formed clastic, chemical, organic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Chemical: Standing water evaporates and leaves dissolved minerals behind.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Clastic: Small pieces of rock are “lithified” or cemented together.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 descr="http://www.leadingedgeattachments.com/images/multi-ripper_bucket/Blue%20Shale%20Lime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89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001000" y="3657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53400" y="2743200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77000" y="44958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Limestone with shells  in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rock is formed clastic, chemical, organic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Chemical: Standing water evaporates and leaves dissolved minerals behind.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Clastic: Small pieces of rock are “lithified” or cemented together.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Organic: The accumulation of debris by living organisms.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93370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Conglomerate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57400" y="38100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895600"/>
          </a:xfrm>
          <a:prstGeom prst="rect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 descr="http://www.leadingedgeattachments.com/images/multi-ripper_bucket/Blue%20Shale%20Lime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89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 rot="2167160">
            <a:off x="3449638" y="4808538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Dolostone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001000" y="3657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153400" y="2743200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477000" y="44958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Limestone with shells  in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What sedimentary rock is shown below? </a:t>
            </a:r>
          </a:p>
        </p:txBody>
      </p:sp>
      <p:pic>
        <p:nvPicPr>
          <p:cNvPr id="35843" name="Picture 3" descr="http://www.answersincreation.org/curriculum/geology/images/Sandst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343400" cy="55705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lightscapephoto.com/images/Sandstone-Su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038600" cy="56388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543800" y="990600"/>
            <a:ext cx="1143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What sedimentary rock is shown below? </a:t>
            </a:r>
          </a:p>
        </p:txBody>
      </p:sp>
      <p:pic>
        <p:nvPicPr>
          <p:cNvPr id="36867" name="Picture 3" descr="http://www.usoe.k12.ut.us/curr/Science/core/8thgrd/sciber8/geology/images/shal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8007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315200" y="990600"/>
            <a:ext cx="152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3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7937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Metamorphic rocks are rocks that change forms due to extreme temperatures    and pressures.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29000" y="838200"/>
            <a:ext cx="22860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553200" y="838200"/>
            <a:ext cx="22860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924425"/>
          </a:xfrm>
          <a:prstGeom prst="rect">
            <a:avLst/>
          </a:prstGeom>
          <a:noFill/>
          <a:ln w="762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467600" y="18288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16</a:t>
            </a:r>
          </a:p>
        </p:txBody>
      </p:sp>
      <p:pic>
        <p:nvPicPr>
          <p:cNvPr id="3891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Metamorphic rocks can be divided into two categories. Which is…</a:t>
            </a:r>
          </a:p>
          <a:p>
            <a:pPr lvl="1" eaLnBrk="1" hangingPunct="1"/>
            <a:r>
              <a:rPr lang="en-US" dirty="0" smtClean="0"/>
              <a:t>Foliated: </a:t>
            </a:r>
          </a:p>
          <a:p>
            <a:pPr lvl="1" eaLnBrk="1" hangingPunct="1"/>
            <a:r>
              <a:rPr lang="en-US" dirty="0" smtClean="0"/>
              <a:t>Non-foliated: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419600" cy="4191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038600" cy="4019550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5615" y="2540431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9762" y="250567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9762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4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common metamorphic rock?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9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58213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Name this common metamorphic rock?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91400" y="9144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534400" cy="5897563"/>
          </a:xfrm>
        </p:spPr>
        <p:txBody>
          <a:bodyPr/>
          <a:lstStyle/>
          <a:p>
            <a:pPr eaLnBrk="1" hangingPunct="1"/>
            <a:r>
              <a:rPr lang="en-US" smtClean="0"/>
              <a:t>Shale becomes this common metamorphic rock? </a:t>
            </a:r>
          </a:p>
        </p:txBody>
      </p:sp>
      <p:pic>
        <p:nvPicPr>
          <p:cNvPr id="43011" name="Picture 3" descr="http://www.global-b2b-network.com/direct/dbimage/50250992/Black__Dark_Gray__Roofing_S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38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162800" y="838200"/>
            <a:ext cx="1676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169574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Hundreds of more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slides, activities,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video links,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homework, notes,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on the full version.</a:t>
            </a:r>
          </a:p>
        </p:txBody>
      </p:sp>
    </p:spTree>
    <p:extLst>
      <p:ext uri="{BB962C8B-B14F-4D97-AF65-F5344CB8AC3E}">
        <p14:creationId xmlns:p14="http://schemas.microsoft.com/office/powerpoint/2010/main" val="369097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</p:spTree>
    <p:extLst>
      <p:ext uri="{BB962C8B-B14F-4D97-AF65-F5344CB8AC3E}">
        <p14:creationId xmlns:p14="http://schemas.microsoft.com/office/powerpoint/2010/main" val="21675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7772400" cy="32004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723900" y="1692275"/>
            <a:ext cx="739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99FF"/>
                </a:solidFill>
              </a:rPr>
              <a:t>Areas of Focus within The Geology Topics Unit:</a:t>
            </a:r>
            <a:r>
              <a:rPr lang="en-US">
                <a:solidFill>
                  <a:srgbClr val="FFCC99"/>
                </a:solidFill>
              </a:rPr>
              <a:t/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Plate Tectonics, Evidence for Plate Tectonics, Pangea, Energy Waves,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Layers of the earth, Heat Transfer, Types of Crust, Plate Boundaries, Hot Spots, Volcanoes, Positives and Negatives of Volcanoes,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Volcanoes, Parts of a Volcano, Magma, Types of Lava, Viscosity,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Earthquakes, Faults, Folds, Seismograph, Richter Scale,Seismograph,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Tsunami’s, Rocks, Minerals, Crystals, Uses of Minerals,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Crystals, Physical Properties of Minerals, Rock Cycle, Common Igneous Rocks, Common Sedimentary Rocks, Common Metamorphic Rocks.</a:t>
            </a:r>
          </a:p>
        </p:txBody>
      </p:sp>
    </p:spTree>
    <p:extLst>
      <p:ext uri="{BB962C8B-B14F-4D97-AF65-F5344CB8AC3E}">
        <p14:creationId xmlns:p14="http://schemas.microsoft.com/office/powerpoint/2010/main" val="1368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More Units Available at…</a:t>
            </a:r>
          </a:p>
        </p:txBody>
      </p:sp>
      <p:pic>
        <p:nvPicPr>
          <p:cNvPr id="900099" name="Picture 3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Earth Science</a:t>
            </a:r>
            <a:r>
              <a:rPr lang="en-US">
                <a:solidFill>
                  <a:srgbClr val="FF9900"/>
                </a:solidFill>
                <a:latin typeface="Verdana" pitchFamily="34" charset="0"/>
              </a:rPr>
              <a:t>: The Soil Science and Glaciers Unit, The Geology Topics Unit, The Astronomy Topics Unit, The Weather and Climate Unit, and The River Unit, The Water Molecule Unit.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66FFCC"/>
                </a:solidFill>
                <a:latin typeface="Verdana" pitchFamily="34" charset="0"/>
              </a:rPr>
              <a:t>Physical Science</a:t>
            </a:r>
            <a:r>
              <a:rPr lang="en-US">
                <a:solidFill>
                  <a:srgbClr val="66FFCC"/>
                </a:solidFill>
                <a:latin typeface="Verdana" pitchFamily="34" charset="0"/>
              </a:rPr>
              <a:t>: The Laws of Motion and Machines Unit, The Atoms and Periodic Table Unit, The Energy and the Environment Unit, and The Introduction to Science / Metric Unit.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Life Science</a:t>
            </a:r>
            <a:r>
              <a:rPr lang="en-US">
                <a:solidFill>
                  <a:schemeClr val="hlink"/>
                </a:solidFill>
                <a:latin typeface="Verdana" pitchFamily="34" charset="0"/>
              </a:rPr>
              <a:t>: The Diseases and Cells Unit, The DNA and Genetics Unit, The Life Topics Unit, The Plant Unit, The Taxonomy and Classification Unit, Ecology: Feeding Levels Unit, Ecology: Interactions Unit, Ecology: Abiotic Factors, The Evolution and Natural Selection Unit and The Human Body and Health Topics Unit.</a:t>
            </a:r>
          </a:p>
        </p:txBody>
      </p:sp>
      <p:sp>
        <p:nvSpPr>
          <p:cNvPr id="900104" name="Rectangle 8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119390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29763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1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217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49911" name="Group 55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798637"/>
                <a:gridCol w="1585913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AROUND AND AROUND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MOLTEN HOT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SEDIMENTARY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THOUGHT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CHANGING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FORMS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FAMOUS ROCKS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457200" y="152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Rockin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general name for how one rock changes into another?  </a:t>
            </a:r>
          </a:p>
        </p:txBody>
      </p:sp>
      <p:pic>
        <p:nvPicPr>
          <p:cNvPr id="9219" name="Picture 3" descr="http://wps.prenhall.com/wps/media/objects/1267/1298207/rock_cycle_gif_ta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244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96200" y="13716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</a:rPr>
              <a:t>Please name the three types of rocks from the diagram below.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52800" y="1981200"/>
            <a:ext cx="1828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4648200"/>
            <a:ext cx="2133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09600" y="47244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0" y="1905000"/>
            <a:ext cx="2362200" cy="7620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867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" y="4572000"/>
            <a:ext cx="2362200" cy="91440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077200" y="838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1201</Words>
  <Application>Microsoft Office PowerPoint</Application>
  <PresentationFormat>On-screen Show (4:3)</PresentationFormat>
  <Paragraphs>392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Bigler</dc:creator>
  <cp:lastModifiedBy>Ryan</cp:lastModifiedBy>
  <cp:revision>55</cp:revision>
  <dcterms:created xsi:type="dcterms:W3CDTF">2003-05-14T01:07:43Z</dcterms:created>
  <dcterms:modified xsi:type="dcterms:W3CDTF">2013-05-04T00:48:50Z</dcterms:modified>
</cp:coreProperties>
</file>